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1" r:id="rId2"/>
    <p:sldId id="305" r:id="rId3"/>
    <p:sldId id="294" r:id="rId4"/>
    <p:sldId id="306" r:id="rId5"/>
    <p:sldId id="307" r:id="rId6"/>
    <p:sldId id="308" r:id="rId7"/>
    <p:sldId id="309" r:id="rId8"/>
    <p:sldId id="261" r:id="rId9"/>
    <p:sldId id="303" r:id="rId10"/>
    <p:sldId id="310" r:id="rId11"/>
    <p:sldId id="304" r:id="rId12"/>
    <p:sldId id="311" r:id="rId13"/>
    <p:sldId id="259" r:id="rId14"/>
    <p:sldId id="287" r:id="rId15"/>
    <p:sldId id="312" r:id="rId16"/>
    <p:sldId id="313" r:id="rId17"/>
    <p:sldId id="276" r:id="rId18"/>
    <p:sldId id="282" r:id="rId19"/>
    <p:sldId id="314" r:id="rId20"/>
    <p:sldId id="277" r:id="rId21"/>
    <p:sldId id="278" r:id="rId22"/>
    <p:sldId id="279" r:id="rId23"/>
    <p:sldId id="280" r:id="rId24"/>
    <p:sldId id="316" r:id="rId25"/>
    <p:sldId id="317" r:id="rId26"/>
    <p:sldId id="264" r:id="rId27"/>
    <p:sldId id="289" r:id="rId28"/>
    <p:sldId id="315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xmlns="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BFBFBF"/>
    <a:srgbClr val="4D5C9F"/>
    <a:srgbClr val="7A98EA"/>
    <a:srgbClr val="8ECC5E"/>
    <a:srgbClr val="6579CF"/>
    <a:srgbClr val="DE25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50" autoAdjust="0"/>
    <p:restoredTop sz="94414" autoAdjust="0"/>
  </p:normalViewPr>
  <p:slideViewPr>
    <p:cSldViewPr snapToGrid="0" showGuides="1">
      <p:cViewPr varScale="1">
        <p:scale>
          <a:sx n="67" d="100"/>
          <a:sy n="67" d="100"/>
        </p:scale>
        <p:origin x="-691" y="-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7615A-783A-4CEF-9C40-5309EF71C57B}" type="datetimeFigureOut">
              <a:rPr lang="zh-CN" altLang="en-US" smtClean="0"/>
              <a:pPr/>
              <a:t>2016/5/26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B7B0D-EDE2-4B86-8548-1338A1B265D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1835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B7B0D-EDE2-4B86-8548-1338A1B265DC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9996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B7B0D-EDE2-4B86-8548-1338A1B265D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6856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B7B0D-EDE2-4B86-8548-1338A1B265D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88548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B7B0D-EDE2-4B86-8548-1338A1B265D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2756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B7B0D-EDE2-4B86-8548-1338A1B265D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2275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1C89-DE22-490D-97DE-99176CE5F4F8}" type="datetimeFigureOut">
              <a:rPr lang="zh-CN" altLang="en-US" smtClean="0"/>
              <a:pPr/>
              <a:t>2016/5/26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B898-9E2F-4B82-895B-D8396A9C0A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283098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1C89-DE22-490D-97DE-99176CE5F4F8}" type="datetimeFigureOut">
              <a:rPr lang="zh-CN" altLang="en-US" smtClean="0"/>
              <a:pPr/>
              <a:t>2016/5/26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B898-9E2F-4B82-895B-D8396A9C0A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4018904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1C89-DE22-490D-97DE-99176CE5F4F8}" type="datetimeFigureOut">
              <a:rPr lang="zh-CN" altLang="en-US" smtClean="0"/>
              <a:pPr/>
              <a:t>2016/5/26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B898-9E2F-4B82-895B-D8396A9C0A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6353476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1C89-DE22-490D-97DE-99176CE5F4F8}" type="datetimeFigureOut">
              <a:rPr lang="zh-CN" altLang="en-US" smtClean="0"/>
              <a:pPr/>
              <a:t>2016/5/26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B898-9E2F-4B82-895B-D8396A9C0A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0550367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1C89-DE22-490D-97DE-99176CE5F4F8}" type="datetimeFigureOut">
              <a:rPr lang="zh-CN" altLang="en-US" smtClean="0"/>
              <a:pPr/>
              <a:t>2016/5/26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B898-9E2F-4B82-895B-D8396A9C0A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219293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1C89-DE22-490D-97DE-99176CE5F4F8}" type="datetimeFigureOut">
              <a:rPr lang="zh-CN" altLang="en-US" smtClean="0"/>
              <a:pPr/>
              <a:t>2016/5/26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B898-9E2F-4B82-895B-D8396A9C0A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1936839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1C89-DE22-490D-97DE-99176CE5F4F8}" type="datetimeFigureOut">
              <a:rPr lang="zh-CN" altLang="en-US" smtClean="0"/>
              <a:pPr/>
              <a:t>2016/5/26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B898-9E2F-4B82-895B-D8396A9C0A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360686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1C89-DE22-490D-97DE-99176CE5F4F8}" type="datetimeFigureOut">
              <a:rPr lang="zh-CN" altLang="en-US" smtClean="0"/>
              <a:pPr/>
              <a:t>2016/5/26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B898-9E2F-4B82-895B-D8396A9C0A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0575310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1C89-DE22-490D-97DE-99176CE5F4F8}" type="datetimeFigureOut">
              <a:rPr lang="zh-CN" altLang="en-US" smtClean="0"/>
              <a:pPr/>
              <a:t>2016/5/26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B898-9E2F-4B82-895B-D8396A9C0A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159099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1C89-DE22-490D-97DE-99176CE5F4F8}" type="datetimeFigureOut">
              <a:rPr lang="zh-CN" altLang="en-US" smtClean="0"/>
              <a:pPr/>
              <a:t>2016/5/26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B898-9E2F-4B82-895B-D8396A9C0A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5036870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1C89-DE22-490D-97DE-99176CE5F4F8}" type="datetimeFigureOut">
              <a:rPr lang="zh-CN" altLang="en-US" smtClean="0"/>
              <a:pPr/>
              <a:t>2016/5/26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6B898-9E2F-4B82-895B-D8396A9C0A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9103692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1C89-DE22-490D-97DE-99176CE5F4F8}" type="datetimeFigureOut">
              <a:rPr lang="zh-CN" altLang="en-US" smtClean="0"/>
              <a:pPr/>
              <a:t>2016/5/26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B898-9E2F-4B82-895B-D8396A9C0A3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0589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731856" y="2365161"/>
            <a:ext cx="4801314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高校邦</a:t>
            </a:r>
            <a:r>
              <a:rPr lang="zh-CN" altLang="en-US" sz="4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在线</a:t>
            </a:r>
            <a:r>
              <a:rPr lang="zh-CN" altLang="en-US" sz="4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教育</a:t>
            </a:r>
            <a:r>
              <a:rPr lang="zh-CN" altLang="en-US" sz="40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平台</a:t>
            </a:r>
            <a:endParaRPr lang="en-US" altLang="zh-CN" sz="4000" dirty="0" smtClean="0"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学生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操作</a:t>
            </a:r>
            <a:r>
              <a:rPr lang="zh-CN" altLang="en-US" sz="3600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手册</a:t>
            </a:r>
            <a:endParaRPr lang="zh-CN" altLang="en-US" sz="3600" dirty="0"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3610" y="681658"/>
            <a:ext cx="2397806" cy="113268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071844" y="5573486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北京高校邦科技有限公司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534097"/>
      </p:ext>
    </p:extLst>
  </p:cSld>
  <p:clrMapOvr>
    <a:masterClrMapping/>
  </p:clrMapOvr>
  <p:transition spd="slow" advTm="21563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352736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未注册学生</a:t>
            </a:r>
          </a:p>
        </p:txBody>
      </p:sp>
      <p:sp>
        <p:nvSpPr>
          <p:cNvPr id="4" name="右箭头 3"/>
          <p:cNvSpPr/>
          <p:nvPr/>
        </p:nvSpPr>
        <p:spPr>
          <a:xfrm>
            <a:off x="2028404" y="2693916"/>
            <a:ext cx="442969" cy="12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603068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注册</a:t>
            </a:r>
            <a:endParaRPr lang="zh-CN" altLang="en-US" dirty="0"/>
          </a:p>
        </p:txBody>
      </p:sp>
      <p:sp>
        <p:nvSpPr>
          <p:cNvPr id="7" name="右箭头 6"/>
          <p:cNvSpPr/>
          <p:nvPr/>
        </p:nvSpPr>
        <p:spPr>
          <a:xfrm>
            <a:off x="6446198" y="2693916"/>
            <a:ext cx="442969" cy="12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020861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学生认证</a:t>
            </a:r>
            <a:endParaRPr lang="zh-CN" altLang="en-US" dirty="0"/>
          </a:p>
        </p:txBody>
      </p:sp>
      <p:sp>
        <p:nvSpPr>
          <p:cNvPr id="9" name="右箭头 8"/>
          <p:cNvSpPr/>
          <p:nvPr/>
        </p:nvSpPr>
        <p:spPr>
          <a:xfrm>
            <a:off x="8661046" y="2676305"/>
            <a:ext cx="442969" cy="12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9283598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课程学习</a:t>
            </a:r>
            <a:endParaRPr lang="zh-CN" altLang="en-US" dirty="0"/>
          </a:p>
        </p:txBody>
      </p:sp>
      <p:sp>
        <p:nvSpPr>
          <p:cNvPr id="11" name="右箭头 10"/>
          <p:cNvSpPr/>
          <p:nvPr/>
        </p:nvSpPr>
        <p:spPr>
          <a:xfrm>
            <a:off x="4243253" y="2693916"/>
            <a:ext cx="442969" cy="12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817917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登录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48453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89623" y="988665"/>
            <a:ext cx="6830798" cy="3882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34963" y="144123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093" y="2316313"/>
            <a:ext cx="411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注册成功后，点击“直接登录”即可跳转到登录界面，选择“帐号登录”，使用注册时的手机号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邮箱、密码即可完成登录。如果在注册时填写了正确的学生信息，也可以使用学号登录。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022" y="1117492"/>
            <a:ext cx="6552000" cy="29306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022" y="1117492"/>
            <a:ext cx="6552000" cy="323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575" y="834180"/>
            <a:ext cx="7128000" cy="5899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4158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4558">
        <p:fade/>
      </p:transition>
    </mc:Choice>
    <mc:Fallback>
      <p:transition spd="med" advTm="245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352736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未注册学生</a:t>
            </a:r>
          </a:p>
        </p:txBody>
      </p:sp>
      <p:sp>
        <p:nvSpPr>
          <p:cNvPr id="4" name="右箭头 3"/>
          <p:cNvSpPr/>
          <p:nvPr/>
        </p:nvSpPr>
        <p:spPr>
          <a:xfrm>
            <a:off x="2028404" y="2693916"/>
            <a:ext cx="442969" cy="12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603068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注册</a:t>
            </a:r>
            <a:endParaRPr lang="zh-CN" altLang="en-US" dirty="0"/>
          </a:p>
        </p:txBody>
      </p:sp>
      <p:sp>
        <p:nvSpPr>
          <p:cNvPr id="7" name="右箭头 6"/>
          <p:cNvSpPr/>
          <p:nvPr/>
        </p:nvSpPr>
        <p:spPr>
          <a:xfrm>
            <a:off x="6446198" y="2693916"/>
            <a:ext cx="442969" cy="12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020861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学生认证</a:t>
            </a:r>
            <a:endParaRPr lang="zh-CN" altLang="en-US" dirty="0"/>
          </a:p>
        </p:txBody>
      </p:sp>
      <p:sp>
        <p:nvSpPr>
          <p:cNvPr id="9" name="右箭头 8"/>
          <p:cNvSpPr/>
          <p:nvPr/>
        </p:nvSpPr>
        <p:spPr>
          <a:xfrm>
            <a:off x="8661046" y="2676305"/>
            <a:ext cx="442969" cy="12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9283598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课程学习</a:t>
            </a:r>
            <a:endParaRPr lang="zh-CN" altLang="en-US" dirty="0"/>
          </a:p>
        </p:txBody>
      </p:sp>
      <p:sp>
        <p:nvSpPr>
          <p:cNvPr id="11" name="右箭头 10"/>
          <p:cNvSpPr/>
          <p:nvPr/>
        </p:nvSpPr>
        <p:spPr>
          <a:xfrm>
            <a:off x="4243253" y="2693916"/>
            <a:ext cx="442969" cy="12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817917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登录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335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575" y="834180"/>
            <a:ext cx="7128000" cy="589955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29093" y="2288177"/>
            <a:ext cx="4110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如果在注册时没有填写正确的学生</a:t>
            </a:r>
            <a:r>
              <a:rPr lang="zh-CN" altLang="en-US" sz="12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信息，需要再次认证。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在个人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中心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界面点击左侧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导航下的“认证信息”，进入认证信息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界面。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663311" y="1208711"/>
            <a:ext cx="492370" cy="25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568420" y="1972486"/>
            <a:ext cx="492370" cy="25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34963" y="144123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学生认证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5082" y="1120345"/>
            <a:ext cx="6540842" cy="3560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0451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1508">
        <p:fade/>
      </p:transition>
    </mc:Choice>
    <mc:Fallback>
      <p:transition spd="med" advTm="115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38976" y="997734"/>
            <a:ext cx="6883050" cy="382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29092" y="4358769"/>
            <a:ext cx="4110337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26215" y="1929795"/>
            <a:ext cx="492370" cy="25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0663311" y="1208711"/>
            <a:ext cx="492370" cy="25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29093" y="2288177"/>
            <a:ext cx="41103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选择你的学校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并输入学号、真实姓名，点击“提交认证”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，即可完成学生认证。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请同学们务必要使用自己的学号信息认证，以免影响成绩。完成学生认证后，下次也可以直接使用学号登录。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4963" y="144123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学生认证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575" y="834180"/>
            <a:ext cx="7128000" cy="58995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6844" y="1131485"/>
            <a:ext cx="6549080" cy="35699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0549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48686"/>
    </mc:Choice>
    <mc:Fallback>
      <p:transition advTm="4868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352736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未注册学生</a:t>
            </a:r>
          </a:p>
        </p:txBody>
      </p:sp>
      <p:sp>
        <p:nvSpPr>
          <p:cNvPr id="4" name="右箭头 3"/>
          <p:cNvSpPr/>
          <p:nvPr/>
        </p:nvSpPr>
        <p:spPr>
          <a:xfrm>
            <a:off x="2028404" y="2693916"/>
            <a:ext cx="442969" cy="12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603068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注册</a:t>
            </a:r>
            <a:endParaRPr lang="zh-CN" altLang="en-US" dirty="0"/>
          </a:p>
        </p:txBody>
      </p:sp>
      <p:sp>
        <p:nvSpPr>
          <p:cNvPr id="7" name="右箭头 6"/>
          <p:cNvSpPr/>
          <p:nvPr/>
        </p:nvSpPr>
        <p:spPr>
          <a:xfrm>
            <a:off x="6446198" y="2693916"/>
            <a:ext cx="442969" cy="12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020861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学生认证</a:t>
            </a:r>
            <a:endParaRPr lang="zh-CN" altLang="en-US" dirty="0"/>
          </a:p>
        </p:txBody>
      </p:sp>
      <p:sp>
        <p:nvSpPr>
          <p:cNvPr id="9" name="右箭头 8"/>
          <p:cNvSpPr/>
          <p:nvPr/>
        </p:nvSpPr>
        <p:spPr>
          <a:xfrm>
            <a:off x="8661046" y="2676305"/>
            <a:ext cx="442969" cy="12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9283598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课程学习</a:t>
            </a:r>
            <a:endParaRPr lang="zh-CN" altLang="en-US" dirty="0"/>
          </a:p>
        </p:txBody>
      </p:sp>
      <p:sp>
        <p:nvSpPr>
          <p:cNvPr id="11" name="右箭头 10"/>
          <p:cNvSpPr/>
          <p:nvPr/>
        </p:nvSpPr>
        <p:spPr>
          <a:xfrm>
            <a:off x="4243253" y="2693916"/>
            <a:ext cx="442969" cy="12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817917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登录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608267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4393" y="-2"/>
            <a:ext cx="497505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4963" y="1561636"/>
            <a:ext cx="4110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在课程页面，点击你要学习的课程，进入课程详情页面。在课程详情页面点击“开始学习”，进入课程学习中心开始学习之旅。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88" y="496625"/>
            <a:ext cx="7533102" cy="34396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3490" y="0"/>
            <a:ext cx="5811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8662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459552" y="238442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课程学习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0318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2960">
        <p:fade/>
      </p:transition>
    </mc:Choice>
    <mc:Fallback>
      <p:transition spd="med" advTm="129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31620" y="2262521"/>
            <a:ext cx="3099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成绩由线上成绩和线下成绩组成。线上成绩包括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视频、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测验、作业、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考试，线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下成绩由老师评判后计分，不同的课程权重分配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不同。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9093" y="1460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评分标准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1098" y="614727"/>
            <a:ext cx="8731667" cy="578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073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7160">
        <p14:conveyor dir="l"/>
      </p:transition>
    </mc:Choice>
    <mc:Fallback>
      <p:transition spd="slow" advTm="71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31619" y="2262521"/>
            <a:ext cx="332598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章节导航是课程内容区，同学可以按照章节顺序学习，课程内容包括视频、测验、作业和讨论，点击相应的内容即可进入学习。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9093" y="14609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章节导航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9" y="1073791"/>
            <a:ext cx="8512261" cy="42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998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7160">
        <p14:conveyor dir="l"/>
      </p:transition>
    </mc:Choice>
    <mc:Fallback>
      <p:transition spd="slow" advTm="71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 descr="data:image/png;base64,iVBORw0KGgoAAAANSUhEUgAABUUAAAXtCAYAAADKrTtPAAAgAElEQVR4XuydCZwUxb3Hf7PLDYsgN4IgCIqKIqiIAUFRLkERvMALc2gSo6KJiS/Ji0ZNYm5yPY8kilFBxANcBEVRECOioigKgqAgyI2uoMshu/s+/6qu7uqenpnu2VnY2f31+/jYnamqrv5WdU/mu/+qf6KioqICPEiABEiABEiABEiABEiABEiABEiABEiABEiABEiglhBIUIrWkpHmZZIACZAACZAACZAACZAACZAACZAACZAACZAACSgClKKcCCRAAiRAAiRAAiRAAiRAAiRAAiRAAiRAAiRAArWKAKVorRpuXiwJkAAJkAAJkAAJkAAJkAAJkAAJkAAJkAAJkAClKOcACZAACZAACZAACZAACZAACZAACZAACZAACZBArSJAKVqrhpsXSwIkQAIkQAIkQAIkQAIkQAIkQAIkQAIkQAIkQCnKOUACJEACJEACJEACJEACJEACJEACJEACJEACJFCrCFCK1qrh5sWSAAmQAAmQAAmQAAmQAAmQAAmQAAmQAAmQAAlQinIOkAAJkAAJkAAJkAAJkAAJkAAJkAAJkAAJkAAJ1CoClKK1arh5sSRAAiRAAiRAAiRAAiRAAiRAAiRAAiRAAiRAApSinAMkQAIkQAIkQAIkQAIkQAIkQAIkQAIkQAIkQAK1igClaK0abl4sCZAACZAACZAACZAACZAACZAACZAACZAACZAApSjnAAmQAAmQAAmQAAmQAAmQAAmQAAmQAAmQAAmQQK0iQClaq4abF0sCJEACJEACJEACJEACJEACJEACJEACJEACJEApyjlAAiRAAiRAAiRAAiRAAiRAAiRAAiRAAiRAAiRQqwhQitaq4ebFkgAJkAAJkAAJkAAJkAAJkAAJkAAJkAAJkAAJUIpyDpAACZAACZAACZAACZAACZAACZAACZAACZAACdQqApSitWq4ebEkQAIkQAIkQAIkQAIkQAIkQAIkQAIkQAIkQAKUogdoDmzc+iUWL92ID9Z8ho83fIGSnXtRuvtrJBJAUeN6aNWiEbp0bIZju7dE3xPaqdcO9nH9L1/AqrWfY9tnu3Fkp2aY9tdzK90l4TDim4+rduQaF04bH6nNfzz0Fpav3qHY/e8PTkO/E9tHqhdWaEfJbvz0Dwvdt+69c0jWbbEiCZAACZAACZAACZAACZAACZAACZAACZBA/hGgFK3CMdu87Ss8OXcVZj7/IVavK4l8poJEAqf0aocxQ7rjnDO6oEH9OpHr5rLg9bfPwzMvrVFN1qlTgLeLJ6BRg8r1ZcPmXRg4bqorRZfOmhCpy1f/7DnMe3WdKnvZecfglxP7R6oXVsjug7y/5qWrU7ZVumc/5sz/CFIn0zHyzK7oenizTMX4PgmQAAmQAAmQAAmQAAmQAAmQAAmQAAmQwEEmQClaBQMgMvTvD72F6XNWYv/+8kqdoWXzhvjmhT0xYWxP1K9XWKm2vti1F0ve24Kysmh9WvjmBjwyc7l7zpu+dTK6d24euQ9dDm+WJAmzlaLF81Zj4p0vqnO3adkY/33sUhVlm80RVYqWV1TgwmtnYumKrZFOc88dQ3B2/86RyrIQCZAACZAACZAACZAACZAACZAACZAACZDAwSNAKZpD9mXlFbh/+jL85YE3sXvv/hy2DHRs1xS339gfp5/cIet2z77iMXy0PnrEatYncipef2Uf3DChj6+ZbKWoCN2TR/8HwliOp+4+H8cf3SpSF0t27sGXpV+7ZUVaX3z90+7vC6aOS2qnRfOG2LBpF4ZdNT3SOaRQbZeiieioIjPNp4IVF+ZTb9lXEiABEiABEiABEiABEiABEiABEqjdBChFczT+2z4rxY13vohFb29M22KTRvVU9GSHtk3QsGFdlJdXYOeuvfhk0y6s+aQkYxTnty86Hjd/5xS1nD3Oseurfeg1cnKcKpUqK1Gc//7NcAzs29HXTiYpKlL5BVkmX6Hlp31IxObefWXqpc4dDkGbFo1C+3j5+cdi+MAu6r0nnl2Fn/xuflhzaa9PBOdhbYsw6jtPuOWEfdtWjd3f9+wtwx/+9br7++Tfj8CAk7KX1pUCXg0qU4pWg0FgF0iABEiABEiABEiABEiABEjgIBKo7d8LDyJ636kZtBNtJChFo3FKW0pk5hU/egYSgRh2tG/dBOcP6aaWVh/TrSUKC8LXfUt06Rvvblb7eM5+aQ1kP8uw4/RTOuL/bj8bDWPsNSpL5t9ctjkHVxutCVniLuLSHBKhum1HqUradMMd89TLsj/pv34zTP1c1KQ+WrdohL5jHop2gjSlbrvhG7h89LGqxPd+MRdzF66N3eYDvxsB2brAlqKyp2rTJl4CrGdf/hjX3vq8artZUX0seuIy1KtbuS0OYne0GlWo7R9+/NCpRpORXSEBEiABEiABEiABEiABEjgoBGr798KDAj3kpPx+Gm0kKEWjcUpZ6sO1n2PcxGJ8/sWepDKHtWmCG795Ms4d3BWFhfEiO3d+uQ/3T38X/5z2LvaELMXvc1xbPPiHEbHEaNhFfLrlS8jS9Fwc3To3R92QCNY5Cz7CD257Ie0p+p7QDr+7ZZCbhCnb/oicfPLu89HpsKaqiTv/sQivBaJ3v95f5kt81aNrC/d0EuF6Qo/WuO36b2DV2s/TStHrf/kCnpn/kap7xfnH4tbrv5Ftt2tEvdr+4ccPnRoxjXkRJEACJEACJEACJEACJEAClSBQ278XVgJdTqvy+2k0nJSi0TiFlpLI0DHfn4Et25MjRCU5kiQmihPNGXYSWW5+82/m4/V3NyW9Pajv4bjv10NTRp5mujRJovSLSa9kKhb5fdmbs0PboqTyIiYfeHxZ2naGDOiMv996FjYFom0/K9mDoib1QmWr7PnZoZ3/fIc2a6giUNMdURMtLV+9I6UULd39NU4a/R93Of/T943Bsd1aRmZVEwvW9g8/fujUxFnNayIBEiABEiABEiABEiABEohDoLZ/L4zDqirL8vtpNLqUotE4JZWSrPKX3PA03l7uz0zeoH4dTPr5mTnNQi7JhX57z2L8e/q7Sf249rITlXzN5sh2aXmqc6WSoo/N/gDzXv1EVZMl9O98oJlJ9OwZpx6OosZ18YPLe/uW28v7O0p244JrZ6JNy0b456+Hoaixt3RdhO6tf3kF37/0RBWNGycTfS6k6KwX17jbABzV5VDM/vcF2QxBjapT2z/8+KFTo6YzL4YESIAESIAESIAESIAESCALArX9e2EWyKqkCr+fRsNKKRqNU1KpP/7rDfzfI2/7Xhch+tAfz0HvY9tk2Wr6anc/stSX2EdKiwycOulcnHx829jnvObnc/HCf/V+m9de3huSSCjuceIoL3lTKilqt3nXPa+pLQHkEMm5dNaE0FNKhOilN83Cqo8/U+8L0+l/P0/9/Nb7W3DhD2a69c76Rmf8+WdnoFHDupG6nwsp+p2fPosXF2nR+/Nr++GqC3pGOndNLlTbP/z4oVOTZzevjQRIgARIgARIgARIgARIIAqB2v69MAqjA1GG30+jUaYUjcbJV2r1uhKc8+3HIdGi5ihIJFTSIMm2LpGdX5V+ndRyg/qFKRPxyHLs/WXJGdelkcYN67h7kt7x91cx+Yn3fG3LXp6z/jk2dkZ6W4pmI/ZkL9Le5z7o9iWTFC2vqED/i6a42w2kkqJBISqy+ZE/j0SvHq3dc0nU7F13L4a0KccxR7bAv+4aHpqRXvZ7ffmNDe54ffbFHoicNcfvfjLIx7PVoQ0hyaxSLZ/f9dU+nDz6P/h6f7kal9cevwyHNmuQxUyqWVVq+4cfP3Rq1nzm1ZAACZAACZAACZAACZAACcQnUNu/F8YnVjU1+P00GldK0WicfKVsmWjeuO6K3ph41Unq16BMM2XSicfxE4ux+J3kfUOl7pQ/j0TfXu1VM5JFftzEWVjynj+T/B039sf4c4+JdTVh1xGrgUDhV6aNR7vWTVI2IQmPJPrTHJKU6Zl/X4CuhzdzX1u/aSeuvHk21n26U70mQlRkc78T9fXbxwuvrsPE2+dht5OIqm2rxmqZvQhS+xj57SewYs2OyJcmSZ+mTBqVUopOn7MSt/xugWpP9kK9+/YhkduuyQVr+4cfP3Rq8uzmtZEACZAACZAACZAACZAACUQhUNu/F0ZhdCDK8PtpNMqUotE4uaVErolksw/ZU7L4vjFuNGdVSlE578cbvsDwq6arSEVzSIKjFx++OFaW+1xK0VNPbK+2DpCI2VTH93/xPJ5b+LHv7aZN6impKPXfXLYZ1976PLZ/vluVkeXw9/1qaKgQNY28/+F2JVElGtTUkYRNErFrjq5n3BdrlEUui2ROFSl6wx3zIHuKyjFq8JH488/OjLWnaazO5FHh2v7hxw+dPJqs7CoJkAAJkAAJkAAJkAAJkECVEKjt3wurBGoWjfL7aTRolKLROLmlfv6nhZhavMJXS2Tgab0Pc1+raikqJ/rV/y3C/dP9Gd3v/dVQnHVap8hXVLpnv28LgMgVAwULCoAmjbwkSGHtbNz6JQaNm6q2FggedeoU4Bc/OE3tl7rzy33q7eaHNFARoicc3TqlcJRo0o7ti/DJpztx2Q+fwaatX6q6t153Gq4Yc5x7mmDm+8937sU/HnrLG9Nr+7k/N2lcDyPP7IqG9euklKKbt32FcROL8clGHc36rQuPx0+/f2q2+GpMvdr+4ccPnRozlXkhJEACJEACJEACJEACJEACWRKo7d8Ls8SW82r8fhoNKaVoNE6q1L6vy9B3zEOuuJPXRNo9efdoXysHQopu3VGK0y+Z4osWHT6wC/5+21kZr0hk6LpPv4CzHWfG8nEKFBQkcESHQ1C/XqGv2l33LsY/H30nbVM3TOiDv0xeAol6veOmAXjljQ2YveAjFYUrktQ+ZMm8jEXjhnUx7PQj1NYBP7jteRzbrSX+9LMz057HHh8Rsiuf/3Zo+VSRolJYonXHfO8pdy788adnYPTZ3eKgqnFlc/nh17c38OxhwG3zgL+UWqgaAU8NAnrtAI5Y7Ee44kLg6CypTp4OXJVlXVOtOn7o7C3dhV07NmLD2g1Yv3Ujtu7vjrEX94W3YUUlL7paVC/FshkPY9HW1uh35Wj0rB+3U7uweNpUvNNoIK4edVTcygC2Y+GUJ7GiKMv6GxdiyqJ6GDE2P8dl+8IpeHJjR4wcOwDt6/jxlS6bgYeXtcB54wegatIPZjFcrEICJEACJEACJEACJFClBHL5vbBKO1rDG6+O30+rI3JK0RijEtwTU6r++ken4+Jz/CrmQEhROXdwOXqjBnVUNndJ/pPq+HDt5yrK0Sw3j3H5kYtK4qen7xvjJpWSc4nAFRnb6bCm7n6hkmjp/CHd8J+n3sdJPdti6l9G4dHiFRC5e9OvX8LLr69X57z2shNx07dO9p3/iWdX4ce/na9ea9m8If772KWQBEgNGtRRUZ7pDtm7VfZwlSNVsid5L50UlfdnPP8hfvjrl1Q7sg3Aiw9fkiRvI0OrAQVz+uHXCFg0DOj1FTDoOUD5z0bAnMHAoDJg4nzgXluWpuF35QBgcivglieB31Yh59x/6JRg8RPPYV+/sRigbJMj33RAdMqj3cCrIW5v4/zJmLUGqId92FfYDicMOgU927VBo7XFuG9B+P7F0miTHmMwfkDLKiSV26ZLlxdj6islqNdwN9BxJC4flLz/cPozaq7rO2Z73ZWUotiChVNmYkfPyzC6Z6Pcwqnq1rYsxJSZKxA6JVu0Q7tdm7BJB//7jyY90KdoBZYEp2G7gRiIBUgzPWWCYsz4AXBn6Mr089k7cRP0GDMeKad2yTI8Ubwc7YZcjNOiGtztCzHlyRTXn4K9uT+remjYPgmQAAmQAAmQAAkcLAI5/V54sC6iBpw3999PawCUkEugFI0xrn/69xv4x8NvuzVk/8w3Z16BQ4r8oUkHSooWz1uNiXe+6LuCx/8xGice42VpD17e7X97FQ8+6c9eHwNB5KKz/30BZK9VOX533+u4d+pS9fP/fO9U/OZunfldhOSSp6/Ezb95Cddf2QedOxziti9C9KqfzFG/i+Sc98glbmZ5yTgve6quXlei3v/Oxcfjlu9GX76+eOlGjL9RJ3ySCNQ3Z1wRel2ZpKhE2o789uP44KPPVH2JdJXrqK1HZT/8KhPpOX8pcMaH4eTnjAJ6lQDtFlbtyFTFh87+jQvx2Ky1aHHmWAw9slTJu5I+WnoaSZr6d329KpJvfUdPJIlEWtLML5YcNCuL78OSZtnKwarlG9q6I+Vw3BiM77oCU2auR8fzxmNAVKmlGl2L5/49FyXHjcPFfYuyuIjKSlGIwcZDc3ahz7hROCZfvGjpShQ/tgA7WgzE6J6bMPvVvThl1FAc6SAsWTYD80r6YWz3NZgyaz06Djdy349Yzc+SPm6Urn8OrkTxfUvQzMjMsLmrpCgw8OpRSB3nG2gnxShveXUaZq5qhIEXjcJRUcZBSdH16JhOtppzOQK1yPmjRRYTjVVIgARIgARIgARIIC8IVPZ7obnIGwYCk4JqYx8w8QPgtqOBu2YCj3YEJvcEmm0GTvR2yENo3RB66b5HLhoDdN4G3FUA3AJg2AIguPZ10XnAnuWpv4u+dB4wyNppsGQr0HwB8MBQYEJTq0NyXTOBv+RwhKvi+2kOu1dtmqIUjTEU3/nps3hx0SdujeO6t8TMe8cktXCgpOiOkt045fyHfOf/5cT+uOy81Fnob75rPp58bpWq0+e4tvjWRT3TJkeKiufL0n34yW8XuHuGFv9zrMoCv+2zUpx56aMqSlQiOqf99VwMvnyaajZdlKYIx3OveRLLP9yuyp5zRlf89ReD1c9Pzf0QP/qNjtCU5e8vPXIJ2qfIej9nwUdYsHi9by/T7Z+V4uU3Nqj6El07bGCXpMsccHIHHNmpOUZ9x0uq9XbxBBURah//euxdV/J2P+JQzLn/gqjIaly5XH34BcGoSM8iYNBsYEEmat2Az3sh8vLwD9YCPd7I1Gi096vqQ6d0/XzMWdYBI0c0w+uyTDtipKjpdY2VoruWo/iJV7Cj9UBcNOIoCSTGloVTMHNNUXSpJZD2LsOMBxehsP/VGJX60Rk5Ujc4W8Ijb7VI9YT2XqwsfhiL6g3GhKGdo024g1yqZPETKN7RA6NHHAPxoCJBZ68/DheNaI9VxY9hCfpg1Kie6l7csnAa5pX2waihR6qy9lGdpCiwF6tnT8WL+/rgstE91ZxKe1CKZiLE90mABEiABEiABGohgSr5XtgIeOlsHezSawEw+TygF4Bm9YAPPgEuWZwsLDOhF2GJFEKzU29gbVfg0fnALUXA/F5A26+ACQuBadaKxaEnAzPaA7ekEJr2OUTU3iaBWY4UPfUz57voyUBFe0rRTONVVe9TisYge8alj7rJdaTahcOPwl0/HpjUwoGSonLifhc8DNlf1BxXjjkOv7jutJRXZUtRiWqU6EZzbNi8C2+8uxnlIcmQUjV4+ikd0OpQ/dWx18jJagm7HEaK2ue77oreuGD4URg4bqoqk06KyvsiLq/68Wz31LJfar8T22PohOluhvpxo3rgzpsGhHZvy45S9L/wEUhkadxjwtjjMHbYURml6KtvfYrLf/iMar6wIIFV874T91Q1pnyVfPgBkEjPo7cm7yEaCs6RojMi7BEqH1BtN1Z/KepdZ1Ckpfs9xVJ7WXrcpwRP5vvy+ZJlmDFjEUosIao5lWL9/BmYs74Fzhw7FEdmtFoSKPoc/j13HdBpCL6VVkgGeZuRSR0pmjryNqStksUonlcf/cb2QktsxMIp87DvtMsxuLo60iyWjmti7XxRnWFS9KAsnzfDWboUTzy8BPUGXoZRR2XYoJZStMZ8fvFCSIAESIAESIAEckcgV98L7z4bmFAXeHQN0Lk7MAjARCfnRKduwNJewPzXtWiUyNFh9YDvFgMPyqWIaIzwv6NTRYrKub8LoPPzwDpprw2w4lTgtbXA6O4ZgnCsqE9K0dzNq6pqiVI0BtmeIx5A6e6v3Ro3f+cUfHe8/H3CfxxIKXrRdU9jyXub3Q6cM6gL/npr6mRLqaSoZFQ/+8rHfNcXBc2UP49E3156D7+gFD2yUzOcedk0lRVeIjJffnQ8vtr9dWQpKm1+7xdzMXfhWtW+ZLjvdkRzvP3+FvW7bFvw/H8uQotmDUO7mmocolzXpJ+fia4RIkWD4nbNS1dHab5GlsnJh1/EDy8DMCnSM4UUlaX5mwNL7Ku3FLWlptkLMY4UNYScJEJl1j6Meb58ftfq5zDjxXWo12Mkxg5ojzpJiY72Y+PCJzBrTR2cMOQ89A1m/wncfUrKSfhtve4YOWEQUu9ImgMpunYeHlpYiEGXH4e1vkjR4CNBR44u2NU9dJuDavEAUUKwBH3SLltPgp1Up3pFikrg8Aw8uGgr0LA7Rl6ebj6ovSm4fL5aTEZ2ggRIgARIgARIoDoRyMn3QueCbhgATGoL7NkDbC4AOvsXbrqX/cFm4K53gQe/iE4iZaRoK+DjQUDJGuDE9VqGijz9nk554j8yRHlSikYfj4NVklI0BvmuZ9znK33bDd/A5aOPTWrhQErR4JL+gX074v67hqe8qlRSdOYLq3HTr/T+pCIwT+t9GJBIhLbz5rLNKNm5R72XTorK8vnV6z7HJTcUqyX9E686CRKNGjVSVNqXaM8R33zcPZ/dod/fMghjhnZPea0StSrJsYLHrZNeUe3KMajv4bhkpD9RVttWjdHzqFYZEy1J/UkPvIm//UdvXiLS9p1nJsSYUTWraE4+/BwpGiUbfKjUrDFS1JkbPukSL9GSasFZGr41mJwmH6fe/u1YPncOXtlQD92Hj8KgjiYMNDxSc9fa+Zg9by3qdB+EIQM6Jy3b1gh03TXtT0Hn9UuBwROQOk9T5aWoSn5V0gdXjm6ntkLwls+HDEjJYkx77D00ihKxeDDHM2Kio2CCIVdG2313Ei15+9pG2FM0p9e+F8tmPIjXG/ZA160rUNLrSozumSZalFI0p/TZGAmQAAmQAAmQQM0gkJPvhQAuPgGYJF/3dwATXgSeC8FzcW/gns7A5s3AbUv10vZsclXYwTbBRL0qarQIeHYZMDyYx4JSNO8nLaVojCEMStE7buyP8ecmb0J3IKXot//nWbz0mrfP6emndMQDv40vRe1s7med1gn3/mpoSjKSuV0yuMuRSYpKmVUff4YObYvQqGHd2FJU6s97dR2u/pn/ETj67G7440/PiDF6uqjsw9p3zEMwK+p//aPTcfE5filqGg2Oo+wX+t8lnyKRSODrr8uw5pMSCDezPF9E8kN/PCd2n2pKhZx8+FVFpKjzl761eRUp6syKECkaJ9GSG/VWrwkOKeqIQWN7YFXGfUkzZOk+KBN2P1Y/NxWvl/XBkCHHoGUduxNpEh0pkToXSwpPwbihR8JXTZqQBEeSBGjk5ThuzRTMLD0F3xp6ZIorrKwU1fU3dpWETnsDe4qGn3L1c//GizuqcbSodDtN5LG+KhGbKhOSkyDMf62VWj4fewm/f+l+EnVHRDc781sYsHsGHl7aLH20KKXoQXka8KQkQAIkQAIkQALVm0BOvhceBXx+tBaRvfoA4d/YPQ5LdwCdmwGvhYlLp1jY6sEwkhJ8c/Rn/kS9IkYHlYRsvZZKisbMdWH6kQ85L6r37IvfO0rRGMyOHXY/9uzd79aQjOeS+Tx4HEgpesEPZrrLyaUf5w/phj/8T2pZmCpS1Jai/U/qgF/9MHyfzoqKCoiINZnfo0hRm0/cSNH3P9yuIljN+UxbkpH+x9f0xaXn9kBhYUHkUfz7f97Cnx94U5UvSCTwyvRL3az2mcZxwdRxKmlUWYo9V/9261kYMSg5aVPkzuV5wZx8+FVFpGiK6NHqvXzemQxppUsqSWcmUgkWT3sMq/bVw260QLvCTdhRNBAXjdJJifQRLSt39Z6a2Wd/V9Kx5DhcdHFfNFNCbC06X3Qx+kp2oKQjWqRusJqbaEmN5UZ0Ve1nGjunFUvSpXS1B3twsowUNd2u1PL5FEv4Q/dyjbDcf+1zkzF3R1dny4KNmP/QLJT0ugyje6bYnJZS9GDPPp6fBEiABEiABEigGhLIyfdC67pEZr6WJmdE2PuSl6LzVmDYYmdPUOgIUslS326hbrxTF2B+T+C1t4BxZmn8UcDu44H5rwHDw5bLO+2kk7S22OTy+Wo4QQNdohSNMUbfuOgRyN6b5pCl87KEPngcSCk6aPxUrN+0y+1Cqn1OTYEoUjQGEhTfNwbHdGupqoQlWgq2FVWKbtn+FSY9sARPPLsypYSUtrt0bIZrxp2As/p3RrOi9Ekx3v1gGy69sRile7TYliW1d98+JOXlBsdRss9f/sNZeG/V9qQ614zrhR9ffUocdDWubE4+/KpAig48DZjfKjmbX75J0R4rnL0vI8wctVS5aD4emrMX3bvvwDvrO2LM6HZYUrwKXUePwJHurVKLpeiWhZgycw1aDJkAk19JpNj8sv4YN+JIJD9NKhcpunH+Q5i1pbsWsM6y/bTL59U478Wy4iewtvMQjOqpn7PV7sgYKZq+x0Ep6i+dYX6Gik69BH5ZizEYP8BilkmKbn8VU55c5ZsPe1cW4+FF9TB4wlCE7tNPKVrtpiM7RAIkQAIkQAIkcPAJ5OR7oXUZ2UjRTh2BGb2BznuAWxYC95pl9WXApGeBZ7sBk7sDez4FBr3qiVO1VL4uMGg2sMDqwwNDATdbvI04y+XzU0cAvbYx+/zBn60ApWiMUbjspllYZO1RefLxbfHoX85NaiGVFE0VWSoNXHz905C9OsOOyb8fgQEndUh6S5aCn3L+Q77Xp0wahb4ntEt5Vamk6AuvrsOk+3UEZZQjUZDAmf0Ox41XneQWt6XoU3efj+OPbpXU1McbvsBZl09Tr4dln5ckSg/PXI5ZL63B/v3lbn3J7H7DVSfh1F7t8NM/vJwUOSpRnz2ObAHZx7RF84aoV0ow1b4AACAASURBVLfQd24Rx7NeXI2vnTalfPG/xuLoLoemvNwwKXrPlKVYunwL6tcrRONG9dCl4yEYdvoRrhiOwq6mlsnJh18VLJ+XvxIOawDs+Qp49APgqo/0COSbFO1Xfxf2FRU5UZ4lWPbcfCzftBUo6oCWJwzA4COLrKlVimUzHsbydhdh8L7ZeFKk6PgBEEUUupejPSnbDcTVo47Ko2maTaToFiycMhOrivpj3KhjvMjZ0mWYIZnHzxyHEZ45zsAiyvlLsXL2E3ivxSiMVWGoGSJFtyzEtHml6DVqKI6yh7U6jkrESFHpuhs1a12HX4rqpfZ6c5ZUh7W9Q6jo3IKFD81EySmB5fpppaieD2uSIqn1fbS02UhcHrbZLKVodZyR7BMJkAAJkAAJkMBBJpCT74XWNUTZIzQ0J0UjYOrJAPYAw5oCm5sBe7bqZfYNCoH57wPDV1onagSsOAfYIwmWdNoQfTQC3pbX3wX62eXlvXRStBHw8TnA0vnA+duAGwYCtwFovkB/F8Vy4AzZozSDWM12OCsuzLZm7apHKRpjvH/1f4tw//Rlbg0Rb0tnTVCCzD5SSdHuRxyq9uBsfkgDX3nJHj/+xlk+CWgXOP3kDvjH7UNUAiT7+MnvFuDxOd5dKZJxycwr0i4nTyVFY2BIWbTPef9xEyL16tEavY5pnVR26fKtWLpiq3pdOLw54wrs+7pMRYXOnv8R1m/amVTnxGNa45cT++NYJyJVxOaDT74HWQovyZSyOX747ZPx/UtPTFs1TIo2bZIi3V02nahhdXLy4VfZSNEAU/ngmdQCuGsh0Lk3cElToGQncMtrwL0xMhNGGaoq+dBxpEubE1pg4zu70eubo9F9x1LMnbsSLYYMQtm8mSjpcxl6bSrGwtKe1n6bJVg6bznaDT4NhZJd3ZKi/mupjZGipVhZ/BgW7GiBgReNwlGBldGly4sx9XWg39hROCaSkIwiRYMzKIMUXV6M+14B+l89Csm7VkeZjQewTMRI0aQl7ftLsatkB9YsmofXSxqiBXajpKgPLhvd04rSzSJSVO0Tuwq7UQ+HdO2F0045Dh2L6jiZ4kvQ5+pR8Cv/9PMBpctRLBOi/0UYFZwslKIHcKLxVCRAAiRAAiRAAvlCICffCwMXK4EuzT4B+r3jvXFxX+CeFsAts4F7Q+BcczJwS0eg7R7gnmXAsFOBzUuBGe2Bu5oC97wO3LjFqziwLzD/cGDSdOBGq71OvYG1HZNXHqoiaYSmqncYMKEYeBCWFF0LbDoFeNSch1L0oE5tStEY+J9/ZS2++79zfTVk+bUsw7YPWfp92oWPhLYs4vKcM7qi02FNVbKeZau248VX16VdIi4NtWzeEGecejg6tivCzi/34eU3NqgERvZx6XnH4PaJ/dNeUVVKUTsBUxSsdqTtj37zEp6a60/ldmSnZrjuij6KVyKR3OIXu/bi3qnv4KEZ76N099dRTqnKXDj8KPzm5oGhbdqNUIpGRqoK5uTDL1dS9BBg6qnAJY2BR9/w9oiRZRSTewKDGgMffAJcshiwPlfjXXCgdJVI0S0L8dDMFdhd7xB079EZe9euwLrdLdBv9Cj09O1LuR8bF8/E3Hd2oWGHruh1Sj8c5WQjUpF4lKLOaJVi/fwZmLMK6HHeeAxoEzbkpVj93BN4cVMR+o0ejZ6h+4va9bKRoruweNpUrGo5HOMGdwwkgNqF5cWP4ZXS4zDu4r6I5GUrNXMrWTlLKbr6uclYsKkhWrRug3ad26F9645o3bJRYNuCeNJ+19qFmDt/BfZ3H4lRXXdhyetLsGrTl6jXoiv69O+PY9oEN0Vw5sPa+jhh+Fj0DZ0PQOnKYjy2YBe6jrwIA9pbf5yMnegJUFtb5FMgdiWnB6uTAAmQAAmQAAnUPgI5+V4YwNapG/Ca7P+5BDh/HYCewO5uwPyQxEquDP0amPE+ME5WCrYBNp0OfOAk372mL3DXYcDmbcBd7wIPfgGIeB30FdDwRf/JZUn9Jft0hGfSkUZoPiVL5EuAI17VtUyk6D2FwERY56EUPag3CaVoDPxflu7DSef9x12CLVVFVP7rN8OSWjn/e09B9rA8UIdIw2cfuBBHdmqe9pRVKUUlAvSyG2dht5WMKlVnJMpWtgUwS/1FcEoSo5Jde1VE6NWXnIARZ3RRyZAyHRIt+tJrn+Dj9V9g55d7UxZvUL+O2obg1BPbZ2pSvU8pGgmTWygnH36VXD4/9Cjgls7AoKbA2h3AXRIRWpp8HRefANzV1fur4Y0pNtGOQ6AqpOjetfPwxOJCDBg1CPWWTMO8XXY0aHK04f7tyzF37hKgz1iMcKLabCkKEaQrvsx8WXm1hD6ilNy/EYtnzsU7u4rSCjANxxGj6wrRof8QDDmmZXLmepdixPMHqO/duBAz5qzAF2Uhw9GwNU4YMjqlpMs8gAewRCWXz3s9jZHIqkkPdzuI/aXbsWntCixdugpby1qg+4DBGNDZUsn7d2H9ewuxcMkG7G7YAX0GDUCv9kXA/u1YOmcWXt/RLJL81mJ0B1qcMhLDeznzgZGiB3Ci8VQkQAIkQAIkQAL5QiAn3wuzzd4uOxIeCnzwETBxGTBaVg6aBax7gInFwF8MSAmkOQUY3QyYvw44tRPw2uvAcJGu1rHoPGCPs9Q9ylJ+qfqB9KMIuGc2sFRyXBymG5QkTJtbAa/NB9aeDNzj9G1PCXD0897eprkY66r4fpqLflW3NihFY47Idb98QS3zNkcqGSlRnBf+4GmISI17tDq0EbZ/XoqKiug1Lz7naPz6R6dnrCD7lq77VC9RN3twZqwUo8AnG3eqiM90crJxw7o496xukEhQ+xCx2aRRPUgEaXU4tn1WiilPr3C78t3xvZK2SqgO/awufcjJh1+2kaKHAosGAL0ALN0G3PO+/mtf2qMRcPc3gEsADHseWFxJkAf+QydaBvP0kaKVvOhqUT2KlNyPjQufwLyt7TFo+AB0TJFMPHg5JctnY/aS3eg6+Dz0tSMEfQWjnL9agKpRndi/dj6mzluDsiYt0LF9Z3Tt3gOdkyJB7Uvej+0rF2HRkrUoPGUcTts9E7NXtcaAGPOhdP1CzJm/Hs36jcbgIxs5S/LXo+OY8bBzOoWCdqJKixgpWqPmIS+GBEiABEiABEggmUBOvhceYLA/ORO4qzFwSTGgM6Dk/3Hgv5/mJzNK0ZjjtvDNDZhw82xfrdNP6YgHfjs8qSVJKnTjnS9i2croEaNDBxyBX/1wgIoy/fmfFmLj1sxRXZ07HIKZ956vhCIPEjhYBPLxwy+XrPihk0uabIsESIAESIAESIAESIAESCAfCdT274XVZcz4/TTaSFCKRuPkKzXmezPwzgc6WZA5/vzzM3Hu4COTWpNozwWvf4LieWvwypsbsP3z3UllDmvTBCJWJdqz51FexnZJKDTrxTWYPX8Nlry3BbLE3D4kSvXMfp1wx00D0KZFxNCnLK6XVUggCoHa/uHHD50os4RlSIAESIAESIAESIAESIAEajKB2v69sLqMLb+fRhsJStFonHylFr29EZfdNMv3WqOGdTHjnvPR9fD0WTl2lOzG9s92o3TPfpVNvm2rxjikKJj8IbxTUvezkj0oL69QGeblXBG23MziCitXRZbBH96+aUYWwbNs3VGKd1ZsVfu01qlTULlOsPYBJ1DbP/z4oXPApxxPSAIkQAIkQAIkQAIkQAIkUM0I1PbvhdVlOPj9NNpIUIpG45RU6oY75qkoTvto17oJHv/7eUp01uZjwMVTcOl5x0D24IxzSCTtlTfPxqoXvq2kL4/8IlDbP/z4oZNf85W9JQESIAESIAESIAESIAESyD2B2v69MPdEs2uR30+jcaMUjcYpqZRkSR/57SewKbDnp4jRB38/InaUZJbdyKqaLMuXaNd9X5ehV4/WWLPuc/Q+ri3q1inA2+9vwQcffaaiVwederiKZpXj/Q+3Y+nyrWjTshEG9j1cl12+FUWN66qM95KU6KNPSnBCj9Z4b9V2tG/TBO1bN8GWHaX475sbVHRr7+PaoEtHHUkrEa+yrcD+sgqVEV5E8uKlGzH+xll4c8YVkL1bG9avo/og55JDtixY/uEONC2qj9NP7oCixvVUH9q1aozN27/Cp5t34ZQT2kESVcmxZftXeOv9LWjbqgmaNqmHsrJydD/iUB+zj9aX4NW3NqL5IQ1w1mmd3ERKyz/crtpu3aKR24c1n5SoNoSf/Ny/TwdUoAKvvPkpDm9XhBOPbZPVeNSUSrX9w48fOjVlJvM6SIAESIAESIAESIAESIAEsiVQ278XZsst1/X4/TQaUUrRaJxCSy1dsRWX3jgLe/bu970vS+klWVLYHqOVOF1OqkpfL7zuaXxVug/HdWuJN5Zthixbf7t4Av712LuYNmsFxgztjjfe3YSCggI89rdzce/UpfjL5CUYfFonJTxbNGuAqX85F9Nnf4A//OsNzH3wItz0qxfRsEFd3HPHEPS74GFcM+4E9Ot9GC74/gwMG3gE6tergyeeXYln/n2BEqQXXTcT3TofioYN6uCt9zbjoT+NxN69+5UU7dC2CF0Ob4YVq3dA9luVPvxz2rvqvwuHd1eyUq5j5r1jMOJbj6ufRZwmEgnIFgMvPXIJ3l+1HRN+PAen9T4MJTv3KIn5jT6H4R+/PNvl+PLr63H1z55T0nPthi/QqEFdTP/7uXh45nLcdc9idb3LV29H40b1MP1v5+L2v72KOQs+QusWjfH1/jKUlVWoc3Y5/BAsfH0D/nbbWRh2+hE5Gad8bKS2f/jxQycfZy37TAIkQAIkQAIkQAIkQAIkkEsCtf17YS5ZVqYtfj+NRo9SNBqnlKVk/8xrfj5XRRAGj4F9O+Kn3ztVRVLGPSRBU/GLq/G3B99SUZjBo9NhTTH5dyNUhGOcY/b8j/Cj37yE/z52qap736Pv4Lf3LlZSdMPmXYCcGMCrb2/E7+57He8/+030GjkZd940AOcP6aaSPX3jwkfwh5+eoQTgd/93rpKXX39dhtn3X4BmTRvg9Eum4KoLemLU4CPx4drPVRSo7KMqZW+9/jQsfGMDNm/7Cg/98Rx1rmtvfV5FjH7zguOUFL379iEYMqCz6s/AcVPx8J9G4tBDGqgIzYKChIoovfMfi7DmpatVtG6DBnXw6KRRkOjdvmMewuP/GI1JD7yp6kgCrLLyCgy/arqKYv39LYNcXBdf/zSO7nIofjmxP3Z+uQ8PzXgfl57bA6ePm6rG7ZKRPfBV6dc47cJH8MuJ38Cyldsw79V1eP4/F+PDjz/DqKufxF9vPQvnDOqCy3/4DI7ueih+9v1+cYajRpWt7R9+/NCpUdOZF0MCJEACJEACJEACJEACJJAFgdr+vTALZFVShd9Po2GlFI3GKW0pEaM/uO2FpIhRqSSJkAb364QLhh+lMszXr1eYti2J2pz5wmo8PmclVq/7PLSsLEEXoZjN3qUPPvmeirh8Zdp41fYL/12rpK5I0eJ5q/Hb+xarJfWFBQm8/MYGLJw2HrJH6Jz7L3CXnp99xWMYf24PJT5feHUdrvnZcxg3qocSp3IYKSpS+Js/mYMG9eugR9cW6ly33dBfRYwe36M1brmmryr/f4+8jTnzP8LPr+2npOjiJy9Hy+YN1Xs9RzyAO27sr6IyJVLz2O4tUb9ugeqbkaIS2frNC3sqsXniqMmY8ueRuOPvi5S0/cEVvVU73/nps0rY2lJU+nnNuF5q/1NzmDaevHs0Tji6tXpZxOuIM7pgx+e7sWHzl7j3ziGusF0wdZyKbBWGHdo2wf/+4LQczKj8bKK2f/jxQyc/5y17TQIkQAIkQAIkQAIkQAIkkDsCtf17Ye5IVq4lfj+Nxo9SNBqnjKVkSfd1v3whaY9Ru2K9uoU4oUcrHN2lhVoW3rhRXezdV4bPd+7Fxi1fYunyLfh4wxdpzyWicdLPB6s9MrM5ZI9NWbp+/29HoM+xbXDd7S9gweL1SooOu2q6WvZ+5Zjj8MDjy1Q0piQ9Omn0f3D9lX2UBF2/aRfOvmIa7vvVUBV5KcvXZVl68bw1mPz7Eeh7QjtXim7/fDf+u+RTPHX3+Wp/z0Hjp+JXPzwdby/fovYonf6385AoSGDCzbPV3p0XjThKSdFf/+h0XHzO0Vj8ziaMn1islslPvGMexg47Ct+7tBcembkcv5j0iitFxw7rrvpmS9Gn5n6oziHyWETmuBuexrCBXfCL607Da29vxEk92+L62+ehWdP6+NutZ6kIWBGpN37zJIz+7pP41oXHq0RR0u8zL5uGP//sTCx+ZyOlaJpJV9s//Pihk80TiXVIgARIgARIgARIgARIgARqEoHa/r2wuowlv59GGwlK0WicIpWS5du3TnolKSt9pMoZCkm05Y++fTKuHHscCiT8tBLHPVOWKukpK+VPPr4tnn35Y3z44ndw82/m49W3PkXHdk2V3N249UslRWc8vxo//ePLKtpT9t4UCSrLxq+77QVV5on/G40/3/8GnnzuQzzzr7EYOmG6kpcS0SpL5vsc10bJRNnvU6Sk7PMpklL24ywsTGD3nv2YOmkU1n26E9+8ZQ6O6HCIurr1m3dhxMAuagn8z/+0EM+/shZHdDwEn2zcpWTlO89MwAXXzsTwgV1ww4Q+Smz2PvdBJWePObIFfvTrl7Dk/S3odNghqFOYUJGuInxHfecJFU1av34dXPXj2WjTsjFKdu5F9yOaq7rPvLgGN981H0d1ORSfbNypBOo9dw7Fz/7wMj77Yo8SwpKM6pxvPa72U+16eDMldlu1aOSLRK3EEOVl1dr+4ccPnbyctuw0CZAACZAACZAACZAACZBADgnU9u+FOURZqab4/TQaPkrRaJxilZLoyN/dt1glJarsIf7z/CHdcf2VvZWsrOyx66t9uG/qOxh3bg80blgX//vnV/Dx+hIU/3OskqQfrv0MhYUFKpJVIj0li7xIWNkDdPnqHSr7/LHdWqp9OkWcSpZ6yQIv+32KqGzetAG++HIvmjSqp6JZZTsA+a9rp2b4YudeNGlcV70nEbIStSp7sUrme8lyv3vvfrVEXbLHv/vBNhzarIESjuaQ/UmFhyxXN33bur1U7SnarKi+amvTtq/QonlDSPZ4aUOWxq9e+zmuuHk2brzqJFx0ztGqn3IO2cpAROrS5VtVvyR7vBHOso/rspXb1TL+449upbrw+Rd7sL+sXNU11ytCVZI8SXnZ77RFM73snwcJkAAJkAAJkAAJkAAJkAAJkAAJ1DYClKLVY8QpRaONA6VoNE5ZlZJ9LyWbuyTnEYkW55D9L8cO7a7kpYmcjFM/VVmRor/866uQfVBl31BJDiR7eUoUZU063nh3M+78x6sq+lSWyJ/ZrxP+53unKoHJgwRIgARIgARIgARIgARIgARIgARIgARIoHYToBQ9AOMve11KxvRFb2/Eyo8/w8frv1ARinv27ldnl8jJFs0boFvnQ9Wy7/4nHYZex7RR0pIHCZAACZAACZAACZAACZAACZAACZAACZAACZBAbglQiuaWJ1sjARIgARIgARIgARIgARIgARIgARIgARIgARKo5gQoRav5ALF7JEACJEACJEACJEACJEACJEACJEACJEACJEACuSVAKZpbnmyNBEiABEiABEiABEiABEiABEiABEiABEiABEigmhOgFK3mA8TukQAJkAAJkAAJkAAJkAAJkAAJkAAJkAAJkAAJ5JYApWhuebI1EiABEiABEiABEiABEiABEiABEiABEiABEiCBak6AUrSaDxC7RwIkQAIkQAIkQAIkQAIkQAIkQAIkQAIkQAIkkFsClKK55cnWSIAESIAESIAESIAESIAESIAESIAESIAESIAEqjkBStFqPkDsHgmQAAmQAAmQAAmQAAmQAAmQAAmQAAmQAAmQQG4JUIrmlidbIwESIAESIAESIAESIAESIAESIAESIAESIAESqOYEKEWr+QCxeyRAAiRAAiRAAiRAAiRAAiRAAiRAAiRAAiRAArklQCmaW55sjQRIgARIgARIgARIgARIgARIgARIgARIgARIoJoToBSt5gPE7pEACZAACZAACZAACZAACZAACZAACZAACZAACeSWAKVobnmyNRIgARIgARIgARIgARIgARIgARIgARIgARIggWpOgFK0mg8Qu0cCJEACJEACJEACJEACJEACJEACJEACJEACJJBbApSiueXJ1kiABEiABEiABEiABEiABEiABEiABEiABEiABKo5AUrRaj5A7B4JkAAJkAAJkAAJkAAJkAAJkAAJkAAJkAAJkEBuCVCK5pYnWyMBEiABEiABEiABEiABEiABEiABEiABEiABEqjmBChFq/kAsXskQAIkQAIkQAIkQAIkQAIkQAIkQAIkQAIkQAK5JUApmluebI0ESIAESIAESIAESIAESIAESIAESIAESIAESKCaE0hs27atopr3kd0jARIgARIgARIgARIgARIgARIgARIgARIgARIggZwRYKR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kaY5SGnT87RmkWJQESIAESqN0EKqro8hNV1G5VNisspN+GibkG83rw3Kle95erqAASMXFEqSNtSrnqevj6V5EAErqz6vXyBBIF+vfgNRhWpoxhYcrZLNVrFf623PrOe/q8elyDfQr2oSqYBvsbNhcqZM5lmk7O++XOmBcEp6c1bSuSoDqsrRmeqEigzJ3rQigwmYRbRQJyPnOuiopyNWblKFBECxXWcqfrZXpwy2WsA7NSXZ40pCrreeCcT3XVue0UfzUpvPqqnpo3UkPG0LziL2fe132oUN2Q/legPKk7busyL53Tm5tUrlUuU9pTHSuQqev8nChQfZOrV902HXYHNeaNXl1vXqtfzz414qD0MnHfxoNyXp6UBEiABEjgwBKouLr9gT1hnp6NUjTGwFGKxoDFoiRAAiRQ6wlUlVXLVzmQyUxVzwlTFTIvJ1fqyFAjQo0YFVmlZFRBhStFk2Sm3YGEIzQdmWpLY9f/OW3KOZKErGnLEbM5ubYYjdj9SSlFY7SXsqgDw/WjIhIDgtRxkq6DNbpUycAyR1w6nMrLE0qIKj8qNlNJQZGMYjeVc3R+L9e/iLAsSKCgTHtNJTEd6+jvhvO6keKqkJaw+vCeS57rTaAiUW6NrZaj0hfvrnWuRv3BwGkvbMyNpBehLqeTy1E/6x7rPiccn64FMCrEjnoSVZcyAtj0O1+fe6knH6VoLm5MtkECJEACJJCKAKVotLlBKRqNkypFKRoDFouSAAmQQK0mUEVCVAmHWg32oF28TywetF4ETmxFiYZ1KUzouq+5kkz8UxrJFdawJUlDUWToV1XgyyhEg07e+t2OEFXRm0rcWaG2QZDO76IwTVSmifoUMSoRl+UmajNMHDoOVHlSR35qX+mIT5GEEmtqRUJXiJCW6MwKEdP6IeBGekov5DwSwili1USFmutQnQrOHS+KVLUj9aUzBoYqnkC5nFfkqM+8Gv0bMpL2vLIjRVX/tWh1mnZErTAssEJmTbSoI1CT5GhVzJ6D0yal6MHhzrOSAAmQQG0hQCkabaQpRaNxUqUoRWPAYlESIAESqLUEqkiIujxpRQ/k1DI+LBiRWJ2X1yfxCSyxd/xbMsZKysxUUbVVFW2bSvoaYWjiE+0LtZesh80j931rybzmVYEKyza6IQdLZwAAIABJREFUMtSJfvR+18GYKlJXIkADktA9p3jFAu0gC1Culs0Xohxlzr+qrpKKbjipXhivxKKJ9yy3RGZyJKi9bYCpJ5WVWHVEqteWr2Gnm/rdMr3SHRUiZVV30khRU1OV1bJdS9xyFCRErjrX5FydsbVSRslXOZdami/1nJBZ95FXs559lKIH8knOc5EACZBA7SNAKRptzClFo3GiFI3BiUVJgARIoHYTqGopqlUJj4NHoKok38G7Imc/0uDWl9V8b1Wblx0pKlGaan9MJeRcSxeK196DVQq4EZ/2/qLOZpwGj1mgbpaEG2mq/KUTGSrnRqIMiXIRfRLF6SwlNz7RCZj0vZ4QyVmBRFkhKhL7LfkpUZZKSzpL0J2l7GYfUWs/Ud+moeaK3b1FrcXwet2+PsyetG70qbkytemnKqf3Ec38bDNBx6ZZE9wuylPfN+onbyzU3gLOa4kCczpVxkTEes+7mvXcoxQ9mE88npsESIAEaj4BStFoY0wpGo0TpWgMTixKAiRAAvlPwMpQEvtiMouD2E0mVciFHIjTxoG4pspTid5C2LXH3/O0JsnRAx3lGX2sopRMMT+dMEh3N0sTFmkEny8M2Plbg1nuri2gCpG0AyNV0qEQOWhWnZsEU0aUepGYTiKkUBkqiZQKVQSmdqf29Wgp6ThRJ2mU1oq6H/a89USnbwm9I3V9WcmUNNZRm3pPU28XBXszWltyKp8bVYwqfaulqu/OUvuJKnvsboOrpaeWoAXW1eso2bjRonGea1HmVtWVoRStOrZsmQRIgARIAKAUjTYLKEWjcaIUjcGJRUmABEigZhCIKwLjlq8EpZzuLWpLhLCNFyvRzyqvGux7NidMJVEC66fTNF2T5Gg2BA9uncCyb5/49Hrmk5lhQx6y96fKlO5I0bCl+L7rdrLAS3k5yiToU6859ylO36lN/iO1D6icaL9ZMO+4R2tTUZOPyIk0VdGnUlqbymB+e90JkxzKYeJGXjrJnUxf1V3v9sXTuHrRu14GryWsfiXu4QbrWhGiWpnqd3SmeTmPiSE175jtA2xqmaRnpvfj9r7qyh80KTq96q6JLZMACZAACVQfAhUXVp++VOeeUIrGGB3uKRoDFouSAAmQQI0hEEV2pikTDDpVMqOyX9wrW98eHDuWLReS8WANfKroz3T9sQ2alkuVGZuDIUcPxjkP1gib8/qTXunEQ0oLBm9DX5im12sJAi2wnbclNE1UaPKfCpxzZLh4E0XqRnzaSY9s+WjyHJl9N91w1HI9C52pqP7+oaJWzezUotTdr1Qtnfcu3I0gtUNFg6JY9cnsWSo/m4RRstTfWFfdAdW0iW6NECUaxKNX35sx0tel5ay1jL5AR4/qbupoUe8IZqFXGjXNKOTy2Vi1M51StGr5snUSIAESqO0EKEWjzQBK0WicVClK0RiwWJQESIAEagSBKMvoMwjRpO/w0SMQ0yPMny//uZ8KQdsVJdrTHqegDI3aw8pJ06hnYbnMBLQMdsbUDH+Uv19kbtrZuVMX1CNu9thMIUbN8nQVGeoJSzXLrOXj6ZytSl5UUa7zMsm+oiJCnSXt6kd5w4381Fnm3ZRLZjqrZFC6DwqJw8UkVjKXriWlFV1q8dOC1NpuVGg4e4Hq+pkjRe0l96obVsCrSlblRJ0q9ekso5fYUJ3IKqETMrndN51z/nVv9VT3fP48FylFI9yMLEICJEACJJA1AUrRaOgoRaNxUqUoRWPAYlESIAESqBEEMlmWCELUqJW0Hq6yX+QrW78mDFaKsEBfVFnY9gBBo2b/7tdDNYFSPl+DFyEalim9slem9w/Vzs8Zd1nR7i5RD01hZNtDvfenSj1v1qJrKerenfKyEYRmKsqbym/K/6tARUG5Ss6ko17LUaGiKO39P53r9Na7J1+4L6LTejY4+4iqCvKyvWWAEbtqz1QjID1xqqNXMz0Pva7ops1+op7Q9AJPdbZ591AJl7SAVoLUes9LzGSiRk2t/BajlKKVvWdZnwRIgARIIB0BStFo84NSNBonVYpSNAYsFiUBEiCBvCcQRQA4S3aTfFwgwjSVrwsycsO7so0mre1yNJ3gtGSXq6my5Zx5cvuXeGcuzxLhBOys8mEJjnLDzblfZU29K0U9qWfPnKTz2VGiogGV4NRS1CScVy2ZfTmdfUqN9FTt6YxHTiSoFn+yvF0vPZe1/k6yoVApGfKccs2r7q39q2KohKixsd6pVRfULVSgonB1zKtXLg5rJXIVOH1Pyu8iNyXqtVADcd93EypJ2XJHlUriKd+GFubetsUopWicMTFlE9xTNBtsrEMCJEACeUeAUjTakFGKRuOkSlGKxoDFoiRAAiSQ9wQySVHrffdH67VMIjQsCDHl6uy4sjNu+bwfLOsCbJViA031cy6vPeUA5vIktaItOyo0Vcb33ICwhWjwptTvmXhJ913HnUpwozqMGLV/dX5WjtREizo+0q0i0aEqrbz864SQipgt00voHWvobnUblMJaWVr3umkj6PodQWl2Dk0knH1Lk/ZiNYvndedFYKqoUdVu+PMw5YxXElTcp7fsX+/9KspVk5S21f/Z5tuJFNWvhS2jd0Sre+L8FaOMFM3NHcxWSIAESIAEwglQikabGZSi0TipUsPOfyZGaRYlARIgARLIbwIRpGhSkUx10hBJIR28Nb128pGoZGuLHPXHlEWlw3LVmEBw6obea2GFwua8bQnDfvZzUFGdZgm5EZ0i+UTqyX1qZ2qyw0HFbZpl7aoN/+p6SVpkRKr0QiVRqijThYwE1eGVOlrUZJiXqEoRkypi1OxxahIi6b1V7czy7tW40ta5ZrOfp8hUz1Wa06FcSUptblX/1B6lCb2yP+XzKcUcqtAL4N0dSJ0Tmv1ZTX55o2ELE97zTUtwkaUOC1/iJXM+5+J8QtXuS/V/9j371DkH5QZkpOhBwc6TkgAJkMABJ0ApGg05pWg0TpSiMTixKAmQAAnUDAKZBGcw23Wm8hGppJUPtmaoyZI0LMw2+FrY7xEZs1h+EMgUba2uIlWsYjAyOP4lp4szVpJQJKgscBfT6chRe/m8OqMrNv0u1XWuKsGSXzrqJe5aqqpM89YKdj+SNM8ck/Xd2ipCSVh3p09v61RtWrVEFBmpxa6zL2pcGaob0dsF6KxPSdniRXp6btnsLCqdc/qgdgww2emN3Ax73oVlps8fMUopGv+eZA0SIAESIIHoBChFo7GiFI3GSUvR0YwUjYGLRUmABEggzwmkk5yB9zIlIEnl+HJKKG5kVNzyOe1sFTSWB9GiYauzgw4nR269CgBXXZNpp2LqLQl8EZJu75ykRL4IQvOadwnuSnPHB2a6ha2ark1UQtSXyMuL2tTD6Jy3wHGjEnKpoknlBbMBqdOy2evT7D/qLFtXi9DVMnu9zNwsoXeXzhs87r9OciMVmam7aiSrUaLeNLTAJypUpKhesC7d1HI0UnIl/6alOupVomkDh4kSNczkEgtVdKocZi/VhKquX8wkRqPsL+q0XXWzN+uWn53BSNGs4bEiCZAACZBARgKUohkR6f8FUlF1u9ZH60EelaIUzaPBYldJgARIoFIEIghRt0gEi5Up4i2Nz0uthFJdYFzZ6a6xDWkwbluVgp5l5QNinLPsW4ZqNvpMc6RqenDwWs16auk7whai4XJUX5p5z/zPXd+ycefqzWtmuXb6/2mcfL+bJfP2JZmERl5eI72Q3MuqLhmXRJIaY+p0RgVo6iXsKtLSZLS3VKzjLXWFgGjXCZLckFBHLurETeZwqxQkVGIoOZ8SkdI/lQW+wksYFWeGONGzOj2Uk0jJ7axHxxbJWow6e48ioSSp50TtOiZSNBgxmr9ilFI0zuRiWRIgARIggbgEKEWjEaMUjcZJlaIUjQGLRUmABEgg7wmkkp3W69HDy+zd9QC1f569GaG9yNR7PWz5rjl7dk4pu1qphzLX7SVpm5BTB+1hKptYVX07QBM7nySpLfWDEzTs99hDkyxC7VFIFqTBjOsSZamjNpVHNLmDrH01w2Rp+EjboZleCdWHQi0ZXR1oFVXCVb3p3PuS7Ej1R/9eISnZlSf1JF9QznopnyLuGuB2T6JHzcU7L7rjIkaywH0aiTyVt2L/MUbtG+AcIlv1PgLWEnrv3hYUIkblylVOKT0qapsAkaLqNVli77zuRYyaXgXEaCBRU/i4xZ50VX6jU4pWOWKegARIgARqNQFK0WjDTykajZMqRSkaAxaLkgAJkEBeEwgTorYMlYtLFyFqCYJ0HJwVrloJeCJCt2y++MtCVrOo1V8uO8RpwlKza9CpVf2kg+5Yde1XDNj5JEiDl+ULnwxENqYbHntJdgxU5i4KRoamihBVd3KKWzm5Tup73hWYrnHVKs88J9R+nuXyXHAEr2jIwgRQpkJC9d6kRqeaDjmJlXQHdbnQx47JLm91WNUwstARsHr5vdcDnR9eS1xzdr1qP0L0uz0mqryuo5NHGXkp7es/8tjn8BJJAXXLtULWuatMf7Q2VS0qR6wflF7iJXk/lRhNdb9Xv+cApWisG5uFSYAESIAEYhKgFI0GjFI0GidVilI0BiwWJQESIIG8JVCZCNGgDA3Genp75Rk1omREICzL2RUwSed5gWdewiUtTI14iADdjtyLFA4WVybELR+hz1kVMf2IdJFZneGAVLIvI+yEmd6vik7GkbRh08GegzH7p32dbsCVflYbtgxVJVPsGZoqMjT89eRngkkkpJfJBy5SZYN3OmU8plolbz8fdDIivXxel9URr87yeS9tu/cHmKAU9R4IScvoXSRqabrTmLfNqAtGNaH6qJWs2go0qhR1y4U9M5MniWFW6ChS6VUdeFGqthjV/TcxpAaRl4xJv5JqKX3YpKsuzyVvslKKxrz5WZwESIAESCAWAUrRaLgoRaNxUqWGjZ4VozSLkgAJkAAJ5C+BEAlih2j5RItfdChZ48VNBRCYis7LAXFiklh7sZzO/n6OYQlzUeFxn34BoH5zRVSB9bMnbkyn3azYWQ2eifRyJE8gAtZ0I4qecLSXtTNhlFphnc5OioYp1VQtZXeGGIDDBjkotzM1506e4JVZcz2qYA2WsyemK/jcXDneZLCXZVtL2NN1Pegc0/3uOkLnkjzB6UlULwpSltQb/xdmaT0u9h8p7ORK7n6l6qa3OOotQd1DJUWyluq7plaVsKNEnf1AK0RO6uzt5o8ndmtO9qTQfQBsT6rquH9xsTrldlW2FNCi0c04n2ke2e/7pKiZBBWOqywAyk1v9FJ6I0W9GHhAdg2QfVYNV3kGSriprul/nrhUXeMcss+ou/tA9Rejz84YGYd2zsompuesKTZEAiRAAiRQjQlQikYbHErRaJxUKUrRGLBYlARIgATymkBQiro78vncRMLdF9Au75cj9npX9V3et4+h2X3QWXIqcsJZcBr2lV7ec/ffU7Fdbsycb/m96aTpiU6iYiUkUb9b+5oGTpYkVnwiJMR0ho61l07FphNFbfolY5hiDlOWwU7YV5H6rEHRHPSPB02EZnv/pBOowU0aUll2OXfy3wX8PQoiDQGVbll60miFBFy689iSnOmwBM+nRWTY7EunsZMvPKy0Gylqy1DpnOwLagtf1ZxJsmS35PxcIMmWnA1FvZ0/rT09HaFrhsRqwt1L1RcO6wyqiTgNPAz0uxJfXo6yggIklLjU/lItr7cSMqWdgr5zOgrT3rdVLYnXbcuy+CSqiQonqZJ+Thj9acq5S+Udl6t1sZl05llmy1NHkLrz0k7nZF9JlCdQtjdfvHqUovF4sTQJkAAJkEA8ApSi0XhRikbjpEpRisaAxaIkQAIkkJcEwk2Qq0R9TkNlVLGWmvrrJmkAf+iYpmPtKer8ql42yUfsVEyeGnGr+vYhtJv3Be6ZqCv3xUBYn6roRI9aQs27Gkm84i1TVcVdc5EpI0sw0iv6pAgVUW71IMzciA5btZrxSNWPTDLVYMpNz+JxU30Pk5bBZtJJ0bALSOcSrVvBjopMt0w901WlWJnuuzYvu7xzX1gi1CyvT94jMzjSpidhQPR71q6b5tZV+2e6h3OzKkS+oMwy/fcHecNKouS2GnS2TvZ4JScrEiovU8o9Ps1eol6PnIHXjcr/V/LWGkvzs4xLmbkAOYfqvyznz2TDrWuWAZI6FboBk8Ven1dzUEvi1fkTqANgv3ra6CeqfqoUoMxZvG9aluX1+tlqq1KjTh3o6tnpvaZf9bYi0Pdv2N13oO/I1LOcUjTTE4DvkwAJkAAJVIYApWg0epSi0TipUpSiMWCxKAmQAAnkJYGwKDHrNVcGirAwpsFcqFIBrp6wwjidAtoomVKyTFRJH0eCyr/2slLbO5oszXauFTcHi+MP1L6ATlISkSgViYTyFT45ECZmVYFkO+tdjX8gEyJAAl412lB7aWfCupFKVYR7ODe/ty+Rku6WTc6MUXjrlgMO9bxhLZlrrZRasfiZ6wv+G42pUyo4HlZj6sdAZ+3gSXvvy2C4sSslQwbBzF179sfpsy+aMkVFO1u8Gkkzn1Nkjzdl/BGi9igH79loPQ56S92KG8JobjKvMSdaVItC722Xu+qSCY114CrB6Tw/VEKkFHeg0xklaZ3B8/ZRdeq5TlEeCk77IZNd7x9qEjg5DxD1PIgoRo0UVYGw5jz+qHrJJr8/UY4CyXCfqHAdaqGTYEmeY26CqcByeTPtzPTVKee0CPV6qJf/uwJUWWTvsZAqXrQ6JGCjFI12/7EUCZAACZBAdgQoRaNxoxSNxkmVohSNAYtFSYAESCAvCfhlgO/rvfuWySAdFCz+uvqLfLA9/VJCZZs2KsDbT8/Eo3nf6WVvwQQKnYircieKzKD16R4rObXUV7JBGRm1o6EjXK01ym5lI0SNetBldM91P8MOnxy1pZzduaSKXluphKSpEvRwji5ys1jrcl7v7M0E0guPcM1qdzXsioOCNNX0jlrOzI7KyFWfrLP3rExz7wUlqJGbdr9dQoE2g8McNuzpbvuk6FXbDVoV7ZXZYXWC57AjKe3kS0GJ6kV2p+i5l7/Mmv2WgAuThWZLYfevFLp3elzFjlr3kO/CPI+ol6ybPhXohEvm+WFPV1twqgnk3c864ZMTHSnbegQmmPsHA4kcN7e8K0Q97Rj5se0IUTmviE99RqcdxdGbUb5l9KqI7Jeqz6STLmliWnfad4RTzpkE8hzT7/rr6Au3l9f7l9JXVzFKKRp5trEgCZAACZBAFgQoRaNBoxSNxkmVohSNAYtFSYAESCAvCaSQoub7vqwxNVFeblRiUBta+s6J9tKiRpKa6MAs/ZXdnEukqP5d7/Wn/5Ul9EYP6IAuL/GKl7XFVR0qYYmWBSZZix4An3xMSkISjMXyBk1FkQWklRES+h1HPAQsoGoxxDt6/QjZXzDYT6cbQWHoH53kCRZN0tlE4k9SSx1nrOyeyYoKTiUcg41luhbVD3t/2iQFH969YJ/MHLFnZKrXUl1wVCZxpag5n19uehGSen4695sVNan2xkza0DQ47smzyf5ThcvfDcE2kZQ6nbx7DmtrXtcLmkhRNSb2newPsnbjmn0hpFbiNpOXzXTGnTx2VKe5SZ0ASSU9pWBIYiWnHRO9qhhZS+gjZZ1P2kvUueF9ewlIpLrZS1R3utyJFhVRrP4c5LwvXSpTEaSe1PRiynX/dCC7rTblGaL/c58RZsNmV6x6S+n9zy17FgefMBlv6ZwWoBTNKU42RgIkQAIkECBAKRptSlCKRuOkSg0bXRyjNIuSAAmQAAnkHwFPlPiViSyXN7GI5h17obb3mhY1Zms/LQQkMtS8brbLM2xEEUhL2q1oYagzMgekqFNBbUuovYwrBeRnkalKvlpdMXLBaFqpK/v62R7TxKiZs8l7elmtNXqWT/KpCVuEuGX8y1d9FxKSoyngVFNuVxrsTrLE0xz1YWu6VBI0xNxWwYR1fLjGYMlRIzQzyc8q6FLS7gc+tlmI1rR9DBrT4NDYle0hMT9nei1YX363Iz4D0Z+pTqfmk7mx1D1m5GLI1dnA9M2nZ1x5OSpU8iJHbCYqUC7vmb8wODeDL0GSzFrfJLBinp1r10GgxpB6+5t6PXOeL2p/T/NccDrp+6uIfsaoO8Ra2h9rjoUkWFInLRARXe7+QcQMm3m+JMqBQvl/ag9R/ccfIyu9u9YbdP0k9J4lUlPtNWptQaKp6//MHwn0z2aSyUAG9kP2XezBlqKjYqHPVWFmn88VSbZDAiRAAtWbAKVotPGhFI3GSZWiFI0Bi0VJgARIIC8JeLZDfT1XgUr2/qF++akvUas4peRUVJOzkNQp6pObId/BPSkZDkyq7E9ALaF3RYOzX6gWo/o/kZ26N+Ywdssfl1qovGm4ENRCVItVtcTfF/2l2/UiDR0hIbLYjdJz5JAreTwh4VbOcl6kUptJ1+xeW5hNs09etVI0mGDI4+YNlO3WssQSq1rAj8WqG7uwLfrCBs9nYq2/AkR53e5MllbZtzVGGJiw/pvzen4yEBXtPCuc+1xHbCrb6t28jgF19w91t6gwd3Ia0uahpIy6JXGNcHefREai+v+6oqpLFK3qphPOmhRRm+78wRlboXIsmQz2OgJUX5lJpVTg/DGpEBX4uiCBuuUSBW/iPM2eA8FBNHLVgDTWWZbpW88336J7NwzeedUIU/m1eorRZ2dQisZ+rrACCZAACZBAZAKUotFQUYpG46RKUYrGgMWiJEACJJCXBIJSVH8FN1/zHcNhBSLaQlSXlEO+josaNTFLXlIZa2msxcdkdxeHUmb5E7UkPoW7E1Fqlr7KV36tF7zCass/5UV1LzydW4GCkHXM5n3dQ9veOm06+wTqZcO6jBWP5c/m4/OR/v390k0LqWY0iV0u6KyCvsrDlGzIvBGxWzRXa64gN4LUYE25T6cdKRpxuXte3EZhAxLWcYM5zFfbQ2KXM+2Eyc84QjQkYtSTlt6UN6vlk7pvnKXTjjvWzuRTu2oWODsFm5XrIi7VhsBOa9pK6vvUucaEk0HeH5ptS2LbwHrJ2czNZ/YS1fGh7hPKPqG6ncsrdHSm6q7zXPA6FnGWKcEp+xx7uZj0EDjRrvJMcCSrTqokyZW0gK3r7DuqEyV5g1qOcr3/sYkCrZDfnclgIt+dvVLLlFA28lO34/5/Z/m890wyUtR5xRKjwSec7o3dr4g8KlmMUrSSAFmdBEiABEggLQFK0WgThFI0GidVilI0BiwWJQESIIG8JOBIA9V3Ha3kRZQ574nkMPGSjiSQpCJ2wJWWe55g1cvnPeujl89qQHpbvwK1nFXtn1cgy0udREmqgERv6nO6rTgySC+X18lI/J7TUQWyBNgVpaIdjJ2x9+IzCar1PqbJR7Jq0Q5BBIgnE/QycSMgAjLXvXRraX1EDxkUot4ZHX5Oh8PKedeSTn6Gmbr0kzfo4sKWxZsW7IhR1YuAb/ZmSTW/YYKe3O5uKp+USm6aumEi1JnzbvPBoQsCiyFG3Xs5OFmSBtS6OHMNeuW3jqI2W3G6fZNnhYhBtVGms/+EeUo4Dah/dEXVD6uclpN+Y27lUPIeFI4Q1ImYnP2DrR0zlBhVzVg3l3lWONttqCeblfxJPXfiHOrZJZpT73GshktJUiNGPWEqr2sn7A203vtYPw1FmAoG33Co55m1H6rkm3e2NShzcs97Dzv/c0yHrfr/XGNka3WMFq3VUvRQYGofYHQjYNLzwP+UxpmEXtkHhgITmgLzlwJnfJimjVbAnN7AqeVAr+eBddmdjrVIgARIIK8IUIpGGy5K0WicVClK0RiwWJQESIAE8pKAJ0WNLDBRohJoZAKVCuoAiXqFKCwvx949IkTKtLws84yNtzC03EvK4jKxbJErZJzEIZJQCQnsR0LtLapy3asM9Fq6eJJTS4m08U1ud7xSJhWTdMW8qqJTTfCasiqOVA02HpBHTqmkKCtfr8KkldtuYHl9judM0LumEpD+ywwxZM5eiHa2b+2ajSmzOh44aSpnZ7av9F2ybYfsN2x5aIxScGzCLjaVyAx7PUwU5ng8Qpuz+x32c9ig2aI0Yh+95er23rOBysF2g0LWYa9eVknXJFN8ufZtjoh09wd1ZV+IGXZMuX7H7o/zZw+3ijXwvr45i9MdIapPHQQlv5sobWvvDZ+kjArPbtv/s0lgr/5oY/ZOlj1DK8qV9KzjSGA7rtxRqerkXmsmnt1ZOu8gVc9ddX3C2jy1HEDOX4JMTf2HGZGo9gSX2FTr92q0lL5WS1EANwwEJrUG9uwERj8HPBdxOtrFIktRAC+dBwyqB7z2AdBvWbyTmb5mlK8Rmz3hKGBGV2DSfOAvWQrhTKcaejLw6KHAdxcC06roHJn6wPdJgAQOLgFK0Wj8KUWjcVKlKEVjwGJREiABEshDAt6yVr03oNYVEtXlbNqXqED9+kDDFvVR0KCuShxS9uU+fPXFPuzerZeBoqxMLVnXX9u1NFML2GWv0dD9+2zjpcWo1JFoLv2Tt2TW5GuR/fn2owCyX5/SKunMqLoOT82ZxE4m8tQWEypJjKM4tfixfGfQuVgJn+zYLDsU0icn3AQtemIomeLMEdk+IN0lZDuVbLKphKhp2z2/nW3cvOlEoOmOW70Jk6LZdjap7dRbJ6Q8he3fUgnWsMpBoeped8iqYt/1h/QxDHoqCRs2x8LkbKbBSwHE3jfULx+dCmESNGSeq9J2pGhSv0WQuvtmeL1Ry9btPXfDLiQoQr1AdOdOcTJ0mWBSL0pU3zSmTf8ye/WO+eOGWsAeCCePupeoKeeGPFvnS9pmw0SNSrZ5fV0SCaoTJNmH9zyy/0gjolm9Y3XVv9TfxN/LM89u08DXe6bqsTYqVL+nS1evxEs1VYquuBA4ujLPwTR1J08HrrLejyNFO/UG1nYF8BUwbHY8CZtJipr30132B2uBHm/oElcOACa31UJ42HPAAqeiEbdx8dltm7qGzZ4t7npaAAAgAElEQVSvgInzgXuNGD0ZqOgc8ww7gYRlrTt1A+Z3S5a6UTiEnTms/zF7yOIkQAIhBChFo00LStFonFSpYaOfjlGaRUmABEiABPKPgJahviXzToRoQQHQoD7QuE1DJOoUoE7dBArrQGVSRnkZ9u3Ygy8+24d9+4CCsv1OVJN/I8Pk/Og+s+h8addf4EUPyC6AkpSkUIyMzmiiXhcpqpWrSYqkxai3rFbIe6bLjko0UVV6qbzIEm+DQJVxW142ctQRQW6+GKMaguLKjXjTI+4KiMAEcD2Gs/zY2RXA2g3RqxD0aMJCH150pr8bIVGbvk0LknZtTJqeepmuGZPAv8HSXohcrGnu6SBru4FgC3aCHvtnBddODx/ys29j08D79nl85ilp/wW/mQrWM/2wxyNpvbddSW8NkRzN6K699rZeCKMZHJcUxMN8bdrBsaWo87N7rwQmoH/cZBiSl52rSElTMBjV6CwvF/1v9gHVfySxojjDOhsQ1qau90cLf9o0l4HZm1juaZM0zV33n3nJvJ52+nnjCkh1DRLJqS9SbRfgPGfUk8Ppq/OnJLWPqDy/zJ6h8rbIWamuI0j17+ZPInoLEeu55eyFGnSqeirZe4uaOhIl6kBUEaP208gTp16hqvljTNQHwrMzzo1aNKflqjr7fHWVogJx0XlA213AbS8CD8agmmspKqeeMwoY1gCwhWAupSgaAVMHAJc0BXxiNAdSVKJQZ4hY3QPcMs+LdqUUjTGpWJQEDgABStFokClFo3FSpShFY8BiURIgARLISwJ2NGeFWhYr371luXzjpnVQ75B6aNS4EPVRhn279qHs6zI0bFyIRq3qY3dBIUq27cPubbux87OvkSgzX/A1CPnarrSez644kIKvuV/mtfgsUFJUSwBRCEokuPt3uotHnTzWTnyqJUnVaR1bov6RhE4FKjVM0ih58tH0TZbCetnoXbfl9Nn1Iu6ehbpN/8L+8JA8na3ak6h2kKHpmKdIPMFseyI3SZWqoK8o6Rqcxkw9+19zHnsI9B6wuTvChlzNhrBovTABqCAbkeXUU300P5v9KC2Tl0pSuhG7zuaYrmwOhOilunw7ctBhboS9W8Wam26/bSka9rOpkwG7f+zDbyd7TM29l7LZgOBXvwb8rTsv1ZJ5aclkW/JHDosMdMda3TOOAHXuCLcPak9PWcfutBzyRwbTb3dEnR+8pG/Onx7UM8Gar25nC1SUqv5TgsjNgFDPNL3tjFMiQstViiX9AHMu3yyXt2enbjaBOo7wlXtctueQuV7HeUboMfTa04LXeV4aOe2YUEkQZZLWyXlFnMoezF7gq22vHf1qnp+yvYgVUeruL2pYpHlWZMKTi/drqhTNBZuobYRGimYj/eSE+4CJMwE4y/qj9kGW1M9or7cCCFtev2gMcGoh8Nq7QL+VVqvdgM97Ac3KgMn/Ba7aEu2MnVoBd/XWslOODzYDd70LPPhFSP1GwEtn620DJCp10HPAYodPyVaguQlRTXNqJbkDkaJSPGz7A/NaMPIz7uvRSLAUCZBAJgKUopkIOf+rpSJ8LV+02rWsFKVoLRtwXi4JkECtIyD7A2p96SRCKgAK6iZQ1Kwu6jati6YNgX279qJk614lTCV6NFFQgbp1C3Boq0LUbVOEjTsrULjtS2xetweJciPpjBQN0WMphagjDlTwoiQ10jJAFpBWqKhRJ1rLDfKzxaMtCpxhVOVE+irFqkVFqsO1QgUqU72OAtMCUx2OGAvb0dRNAJNyQXzYiU20m9kKwJTxokODmtJrRZdxYl6t+Njk/UrDVKcIUBUha0kglUhGCRUjeEOiTCNGioYLUcMxQ1Rqkp0LsEuKKE2xR6sv2tCJOjZWyZak0q2kaNmAaDVzxifN7NBf69pMe2qArHaCdc37ESNCg9M2k8JOOwb2m2EFzap0xVCLaRe7/LXA6bu+OkeLBpacGwloni3uPWSiOY1btYNGjQS1lt/rW89KQuSGtdoE9NJx84rafkNFiurITpMdPtbDvaLMqqulqJ3MyVsCr5+d8gebciUw9bjrRe/egnZNSpF0Xi9XglhxcpioiFrRue6LzrYBrjQNbu0gb3j/OcrY2V7Em3ueGLX276ii7TsyMa4tUrQykaNhkjFTe5PXAhPiLg+XwaoCKZppyb4tFu1l9BLlOWcwMKgAeG0zMPkDYH49S4buA+ZvBCa+AbyTaaK1AVacCix9Cxi3HkCOpKic1khpI1jjys9U5TNdEt8nARKIRoBSNBonRopG46RKUYrGgMWiJEACJJCPBOTLv/m67kSJFrWoh4bN66JRohy7tpdiz1dlqFs/oYSoyAa1yL2gHAUFCTRtmkDzLofg4y/qoGDbTuxYX4qyvU5sl2xNqg2FUSdemJu71NWRBQnZhU9HZenYM4n0KtRRX4FwR9fjWOLLFQLWm0r8Oe5qfzohao1boqLQFYP2qU0RIy5cv+HZDuelDKLWV1G36tVwlGtwBbh1nd6POnRNixazJNaKrHQ6nCRWnWXFJgZVR/LaAtiTXmqXASsmL61oc+SOu6LYvgZ/cGH4snIngZaJxAtd0h+8v2JFmGpOevNGS5+5Ms++bpNq3baBxkyFbDeg5kCKpfJ2n6NEhtryNM3zxK8EPYGdaYySvH2IXdVX6v1xQ0dra3vpxmjLrzrNunM4d6DCI0LS67z+A4MWm+5KcfueNrd4UNaaJqRsgTmRV8jXdfeXhIoW1TeWfo5EPszSfuvPDO4dKn9cMVdqZ5YS/an+yOAElFaY2FJfjKaqqes7otRJVGcS2YkJlQhPtR+rGiRzf2vpqbYuUIiDfwQwZe1IdS0/fTLUjWQ3YvTgLKOnFM08G7OSooF9RzOfJXOJqMvng/01S+RTJndqBLx9NrB2GXD+R/5+DOwEfLczcGozoHM9570yYMb7wMSVwLrM3Q4vkUMpKvL2pcESrgqc8aEXPRq3a9xTNC4xlieBaAQoRaNxohSNxkmVGnYe9xSNgYtFSYAESCD/CBgpKt/qCxKo36AADVo2RPOiCuzaUqoyzdepI8vq9Zd2JTjke7UToFTv/9l7k2BJrutM83eP4c1jjkAmMhMkhuQAEqJEiZKMErvbSqS6rSSqR2olalXsVZdWxd5pV+pVSatm7dirklrdXaTKSg2WrCXQZFJRZKlECgQIEFNizPHNU8zedqZ7j3tEvBeRAEg+4oYZ+d6LuH793v9e90R8/p9z6gMsLNZw9gMreOMoR+/NPbz1Ugs1zqwnAIOKn1D7Kpd0rA99coSqs4vMaAOGEAQA6H3JBgoFp1xMJXzpJ+hBNeu1jUID82HSV/9eUaCfSUi8T585erHUkco8RTBGLURq2y+WfrJqe1Pma4WelN+wl66a91JPbgWhQikZi82n/IAKZwKM0dPpEghiqYgaeJ+G29oceSjecVYFlRUTmgYNM0Dk9fNijcpDWhFzCM65gfp15zm44lqjzLYVJj6ErOzU0q5M1nx4t33isTVvqx/1VVsVYNrzG78dlZmimrJ3RN/Vtanqwu5Qx4iHnkqE8UsjycsrV7vIH4LOZY/aZ5WFHIKa4Xqx+4vCevWBOu7J5xAXaBSBCxTRCYkfcrj+dC/uKjjnFUq6a4Yz+IZ7iA42sHB9fECmUj0x3cEsfD6OxLQdzqsqOpHHVNztsg5kz6d7Gz00ili1nKzDQKkCVFkVB0X93waLx6fcmE616Vo/9fWfzpyiVRXY2akuzD+aUKKTIKR1Yzk4CUZ+8cVhUPirnwSeehB46nngt1zo+r/6L4Ev9IFPfXMyuHjSeEZ97l2in/nzWEzpWAnuM/R/0lB4Pve7CUUrk0k5RSfc4KlZUuBHpECCopMJnaDoZDpxqwRFpxArNU0KJAWSAqdQgaLoyVfovODv30vkED0zg9pRC9v32mjW1QFWL5BbTsesEAcoYUsqIFIDZmYznL++hrf3gINXdrB5q4NBT52fBCnoO77qw/DBkZgA/ZinUEklIg1W3ESdXgz5+gpGY/i4fd0vQQf+I2cYajlJ72dpGAIrzDMsWKruHWia0Zh4lghrDBg59FaBk6KkufA8MTPwEmEskU2DTyW2NoI0xtylnp653JAsjobM6zxLIfXOpGszi4A2FrsRSF1GUKGA1ahcpdX8mpXFOQlmjYKYnrfJnoivan+lfViBw9XjfuTA1AtdHahtFHcdnbSvh+D0CAgcl0MKdxW1voBFFi4+zRBoF/d66brlsUZaG9qW0KSCQBt0BfKPNNIygJfVHXYR20pLISMDoiOLWx0nFOdNVbCohZVCmHtwhWbh4YjcXcjJLvHy/DAnPMIQL6i9Q2MST6ZmCWXrumpV5vc8wuBy9Y5QuhfajuZ5Rvhp9w1xkOq9Oly3Vu7J3yWpjcX5/+jdou8rKHrSxTnm81FO0dD0KnDz54GLVO+nD7Q2gCc95KSw8V8GrtcquT5dAaLtDeALf3lyJfr7gaIe2JKLcqLXO4WilqfUn6yaD/RHAEVTTtGJVjs1Sgq85wokKDqZxAmKTqYTt0pQdAqxUtOkQFIgKXAaFSi6AuRq4Ory8xfnsDpbYOONAw6Pz+sDAZocNi8vApp5TUKr+f8LoFEvMD+fY+XhFdzp1rD70i42braQ9yS3HztFlVwxWnEhrp7nGWiJkFDcqcFoya5Q+tZPgJS+1HtsRcRAcgHS0CRbKsGUYyqSH7dmBAzNhDXklpQ+Y+VnBSH0hkW6OpZZPU2sheLIlxs3z6tc0UkKYHlQpbkxR3niTJeYaVGgkkGtKpgWTSkUmH+xlRYFDZjaJLxTtDKx0Fb3SxVIDrlOeUOp/c6Y2hgSOQp0juKGNqTqvjoOcFaZsqng++ehnnCNH1uQftSxXupxA/dw2oE0v4aTgGQ71NpyZovQtz180N1kPF7HFKFzVCSk+rT8v6qOhZOHfcl9Webd2GG8dkRYY4Wlpyf0sIZDyvWy1+vCQvLpGKkWX3BhpAFbOU9Swy1EqS255S3iXvvQsdNdRzycGfJMXelaTV4+KV8zBlUjHLYUBPSwx20kha5cSIkdovJAiPscyMMngcHmJbfLpXrv82H1EZpWHaPxvhIu5sqeHpOj9136ty1B0ZOFPA6K/s6nga8SEQWw3QFWmw5+ugJD40KzQz7MEWB04irwChyr0JQcqk9TXtNd4No3ym7Uak7UkstTgeXQmMeBTIWgsKJJPwIoWh2/H2vKKXrynk4tkgI/SgUSFJ1M7QRFJ9OJWyUoOoVYqWlSICmQFDiNChRd+f5eA+ZW6lg4M4NGu43dex3UKfYzpy/mEf4RDLUv6FKUR51kBTlGC8wvZDjzyBre7tZw9MMt3HmrDWIIffqCH5xMDjjw8QbFJISfAIp4ozy+UaggGFb8V9UK5SFUt0AvAAvtc6CQcVJqpVWcBTxFyMLQz4fC85pHYCHgLKKzwBhHuMLidpEPeT7sOlOkoiHwBr9E7ljdO5wlVMFRcESpAqp7kRsLwGZ8G9IPSLizzanE6EJqTR+U7tGavu8KNJXQ0DFFk0q6BjduxLE2/CozjHBu2A06ClhWUVVEQcPnGgdAPWI7dhmPu/5Hwc/jJinLpQsaA9gtO0AV+B53aqllLjvCxl/WyuUPtVNqMS5zXcr5dH/6Tir8sVQUya4NsyyzC9OnmHDz0sFZztGQ55hPKdcGA0a6rjmyPN5D6BhL1jH1Ldj2PoFIYZHykx2gohKdlwzzBjglvyqNKZdiTurctB1FOomionoApsyd3bjDnxIqT0Xv5Fi6U8pgsqwvwyk9YOEnUvqya7N614nh8+XspuY0tw4qqTGG7xxTS3rcAe8rKPoehM9bVXfSmODp7BPApwD8wVPAxU8DX1wGCDiW3KOVBRkHRt8pFP2dXwC+cgWYBfDdl4Gf+c/xxO8pFPXzM0D6LjtFExR9V28DqbOkwHuqQIKik8mboOhkOnGrBEWnECs1TQokBZICp1CBouiySzRrZFg838TyUh2tuwfotAdc3CPLM9QIilruR64+b9/JCQzQV3768i4NauQYbQKXP7qO11p1HN7Yxa1XD4AuwOn6CLaoI9I7w8T5JVXnIxCVvJqGFqJjVE7GPIMoLVW8Z9eoOK0kIYCA0/Aak9Nz7JJpwRPql9hIjUNsDdhaz5F06Yh0bgocPMGzlAH0UUjYSWdXIGquVsu/GApOqdbaJaNiq84dyFjZp2a9ytwixuMcjHz+CEFt/tzVGOIYgJhzLMrMI5oj5y87coPuvujTaDQZRkZQVbsSlFQeObfzFHBMeHwV+FUOGdnvqPWvLNvILeKh4qjzjAK0Q8lQpxmgE8UXY68wybjd9bfq5zIuT/9KOyAepRCyuodkDtF5XZ0CXaN6mavDUdfWTqPV420EHvJGYmu7S3deOF0EisF3yo5wU3vKokphHn7F7eFNweHyNF82f/tcFDyMeK7oYx21VaTKfLgU3WUj9zXpx9z0AyK+IQBf8omGvMP8fEdBLQ+5HDIfT0LkOUdez1AMFHr2444Ut2i8S1Sx6HAxp7F3yak/eL9A0amFmeAAy9d5qwVcnBUo+kWCo48C3+0Cn18FWi3geTIy3ypDSe7+HPCDTwO4Czw/D3xeAeraN0ef/H7C5z/+OPD0x4BVhbZDIfRVlyed+p2Gz/vhnwBFJ5A5NqmCVcSiSqOcolP1TXWabgAf+s60R6X2SYGkwEkKJCh6kkL6XwsFP8ZOr0kUSFB0EpVSm6RAUiApcHoVIChK38Pnl2pYfGAOy40CG6/vSah1VqCm0er0JZpMnBZOzs6tomBgGl1dVD05Qz0v0JwpcPnDa9hAE3ef2cTtt7rIez3+PHrWBHYZ9mQ4wDCmVBs9ZOhjx6blF+SQ2UqhIzadFujwT+/7o9+dw5NPNAwGx69izv3y+cbkyHSMgbuR7glKRGOpfKBMSU/mUYXhQA8FI9OkEN3h8G05r3OPRuOuHGqOUKOKkZFKyLJNyQrImAj0N8FwCqnnQevYOcReisVY8agyFPL/ieXXwDr2A4iKh5bq8K1CxVFwr3qmkm4lZFuGqhUJhmDpNFfzSPg5roNRtHWUHNUB6r5xfNu2UvUtfr8KbEcNR5yIrlhRpZHsmwr6ds5fXnP9z+lSrtHq9WHXmS4Ot9WCbf6/xoODVB2qAsflYpEHI75KmmFDubgkHYdCykmva1+hni/SYIvmBB3ss9RibxkXcbNrzB60lKFoLDUVF4815lvWiIXXRYp72MBpAQKjoaAd6yAPewRm2ji1IJzdR4oB8jxHkVO20xwNsrbmOfp9SSvAUtJwrAic3jdkv4zaxe9NGP1PMxQ1B+Y0949j21acplzVHcBTHeBzy+Wcof/i08CX54EvPAd89VPAxQPgc39ezhv6q78EPH1J8pDOfatcQX3UOGw+48L5x0HTz34S+No1YLYP/OFTwO8dut4TFA1iJCj6rl0pqaOkQEmBBEUn2xDJKTqZTtwqQdEpxEpNkwJJgaTAKVSgKDrI6sDKg7OYW25irtvBnTcOUGvyd+rgCrXfPXQRKGbV6Okbt7qYIO7SZrPA5UdXcRNN3Pv+JnbudDDoWl5LBS4xuWYAPBbqK3JaMKr85MEyaZCQYMadWiFd0AUwoDx8NKwhe6H7oj8pPKGz5QJFpZqLghr7aa47Jg4CahmCEEHm3KIOOCgb8ac2hGI/w2eO8MWCN5QX1HNZzYGoVWZ8MSurlB0cYZ6oVucepyWSC5EqxVqrZ08/lsGFuVXC72Uuo0DLMc+kNWdrLLYTIdU4IDoar97fRch9jaLO1t2YzyLMrcBv03GcDDr40rKMgN7WTXVWft+MG2IZEgdvpjYnd7VcI2FtHaiLbDOOUIpw6eH0k64zrfQe9k2VyHouPo4gB7iqfWoYOfU5YHezJgjmZyWSyoMOYQMmGyuP2VejtoPf/3ysAU4ZIF26VO5NXhIiT4CUx+OvcQtxV2wra6X3twAytdp85flAfKBAYJqEpP1D97T4kKnEk3mcNdGChyYuUXaxo4+sXsMgy1Gv51hZq2NudQ6tQY5iv429jS76ZJ+n4/oejEbH6PDSJCg67Z3kvYSilq/zxuvA06sSJj8OVv6b/xr4wgLwreeBX3wmzsJC75/6NvDrr508O5vPH/974Lc92NRDj3OS2rG3bgEP/LU71zFQ9L5zivqpvEfh83aKcflDR6k5TduTVyO1SAokBSZVIEHRyZRKUHQynbjV537za1O0Tk2TAkmBpEBS4NQpkHWZAqxfm8P8YhODzX3sbEo+UfquLlXmtbCSFVtiIiNOKv6SrmHlDAXICZpLpWX6Ft6sA1eur2C3OYNX/34LW3c6XHyJv4Q7mCEOUXsRkvDFVaL7TUBcNUxW3Iz0WS/ky1R2ykVgFOwoqOSzhCR940hNZSW1UIyACDnGco1KntHoYo1hwNKH5SGVgjEjzqfDC5CvAiSjRTQ6xWIvmmAgtxysVczKIxjaliVGU6Znoa0ByiHzH8EZhj46P+7MvHIEhV1VrdjbiIyWkb7yGoU9YAJEJ/Aos52IW4m35331Dq7C+wCjYRh2KZgJOYxDKm8VHBpN10wFOo8Y7qhh+GmNYo3HDV1OYY7f6tFxw0Xo7qq92/jcevMVHpevNAMBzFUxdARWNMltSb/dRSc5UYhu518054TL+SkpOp0qUzzoEDk8EBWXOr1q+kxDQKWRV8paqvcUvQdZWo9cCy3JSDwUdY8Gqte07VN/afJ212ykYVqSu9SeUoREGQVdg/pAKM8xO1fDIsHQM/OYXZxBt12g6BecBqV30MH+7RZ6PXLyax2ncM3rvax0j5jwnngfl9lTX//8fRz1zg/J/vSd93FSDyc5K0863n/OOSzNKToP/MfPAZ+qAV/598Cs5g4dB0WvPgE8fx2YbQFf/HfA/wEgFEHaBq79RbkI0rhxsTN1FvjqnwK/O6LRseH1TwBHOoYv/DvgT+z4HxcUnUb8Y9pWQec7BuEjQvTfpaGmbpIC71sFEhSdbOkTFJ1MJ26VoOgUYqWmSYGkQFLgFCowQAf1JrD+8DJWVuo4urmLnc0uGk2BEgQFpNK8CxDV78wUJk/fpfsOYlBwfBXOzM4C5x+ax9HCAm58Vxyj6GjRFW4sBYDEYSnx+rEPOhl5QC3oXsZBLwknJSeWfGa5RA08GqQoQ8FKGP3Ua6aUWAuxUKo+Qbg+J+cwZZQiNe5kFvrvzz8K8JkYMuHKS2bKFaqVGvpuDXd4NcedrtpzCYhWgE5gwApDufhNKDblyJlW1ubPA1n1u8MAt2VNLE9S8syKG870DTW5vFajZB0BRl0qzONX3Q9x1O+V94SlESS2veGWiseh1cRd9kvdwBrOfPJwrIXnqUNr5rZIVLa6gYb3Zrmf8mKXK8nL2cvTr4B+b7cdNdhwsF6dlXQSQ9XaK2vLUI/QoebXpDJE0yC8kPuWx0n3ICneRC9ePR0zpwoJ8FPd6kEaX21+3NrpgxsZsLzCnpSTsEHU6WH3q1i8Se9zIVNBnGnGrtEB0KjhzPkmli4sIFucxbmZPjo7bRzsdNGca6BXn8H+YR+twx7aWx0cHahzVbInaFoR+VnWcRpVJ7+Jvt+g6DTQzMPHKhT9h/8GuKiuy0ngq7lFb7wFPPxd4B8+BzxZA8a5RKuFhE5aUXJ1fmUe+MPzYxyr5tisFpv6MYTPU2qBz+8Cv/g9mRWF9391FfjnfwP8iTlgLwD/8eeB1vPAUB5UJ0aCoiftjPR5UuDHr0CCopOtQYKik+nErRIUnUKs1DQpkBRICpxCBfpFBwurdaxeXsTKSobd13axv9dFrS5hpFYYiYvCa2gpQZ48z5BnMf+dfb8O4eWakZC7UF0+cH0BB0vzeOU7W9i+3RbWqUVIzFMV+hlbBTnSMMkmaFGhEZ7xV3wFcqUYcB7HCCg6hcNMoJzQDNaHPJOuUvUom6LBSQN7jJEccyid3hMnAylj+USGGqUOUNonIblCUHhMFfcXA6BKOH/1dMGRVg3T1+M814nR1DbDuDYREosDOGJTx4e4uTlc7X2bbCy3FcZkVe4VlA5x0REgdMhJ6plf5XoN/VW54ahj/Jqwi1GLjYUiRjQ3cf3xLokpOKNTdMT9gq+xoYDu0TeWybaKtuLJHQdEh3Gk19f/buspzNquQefI5uE62unyddolSGPh0ZgJUi9NOzS4WtV7KS5rzdOLAefNREE3kPt8KRT1R9eDhdeGbxXvzelrAxYnfHxMNGIMg37ZxVydX7xUpR+9NhnVhotHdCxlB2Dnu7j463MNnLu6gMaFRZydKVDfOcBbN1rY35fiTN0+sLBQx/K5ObSKOo6OBgxMj/b7cptmPmobOUHR+9xJ4bBRsPJdgaIA/tWvAq3vAP/rITAJFMUF4NVfAa4BuNECrs1KVfpxRZXedSj6caB4DMCPE4p+C/i3vwx8fgGwMP6rVJTqSWC1D3z1b4DfvS3LN+796p4oQdFngX/zaaD1jYqTdl7ep/POak52gtOf+dvJHLrvdB+m45MC73cFEhSdbAckKDqZTtwqQdEpxEpNkwJJgaTAKVSgyNqYW2vizENLWFkqcPO5TS7OQeHz7B6iYjtKaSgs3l6cY1ShINENZptanCVUSCZgyNBLQoZnmhkeeHQJO3kTbzyzw2A072rYtBZckv4lRH1UqLnHOtRvTys/cbEm5yrkXiKp1V41RyFbHRUGWFiup5QnrWNIF0BoRvLy0W+5gpaSI7FE7hQealWZGE7vqZvl+auEhfNcHODSMfphB2gUnLs+JYF5wVyBqYqrj0EJ96sqq+3U5zH1LlFOs2hMRYcWsaviPYJfAXyVV3QoPN+BQ4OZIl/8f3aO+ujzscD4mEX0m6j6u58Pd6HOOt5QlvtRFeKEmkNyeZ5X+txDzHFDsFEPw+phv++oNrLRw2KUcgkEvXmJy8J5JBrPJKP0TQWEy/tDUJobjylg5smewkce5Yg1tznI9lT4yADWHPwyacAAACAASURBVMUDjaY3FU+6YPVzu9Z5Thr+b+k2CnrAIHMKsJO7L68xUVxLDuLPOrQWBEWDQpb2wh3hoSgvhak6PKdB0FSuhFotx/xKExceW0Zrdh6PLrbx1gs7ONgfoKe5Q+VZU4ZeV9jx3FIDjaVZHLQKdPZ6ONzrgoz+IokMprwj7ufCOnkd3q9O0XEh6KTYX/0m8JlmOUy95BStyDoRFFVHJBc8ouMJTv4F8EcjcoOOXLV5gNypT7aAUvi7a+zD5/84B25tAl+/C1x9CPjjTwCfagLYBrK/cAfdZ/j8558HbtwWqHj148DzjwGtUZDXOVRv1IBrNaB1IK7Qfz0L/OCXgeu10e7WUCCqA3z5aeB/2xlWJkDR14Eb5yW9gE9jQHP/2ieA6y3gKy3gn58Hnn8LwEXg4h7wJe9OPflySS2SAkmB+1AgQdHJREtQdDKduFWColOIlZomBZICSYFTpwA5lDpYPj+D5StLWF8Y4K1nNtHrA3VKrGcVqKWQsVZEJkccI0DOf0fEhD6zKFECKBZAT1/h+1YLiCrV1zIuvvTwk2dwYyfHzX/cxOFWF1mvkPrOXLRFsZy5pTKyWpSLxHD4rLOY0REWDVoFeAxKbV2GC0cr6Ir5LCdHAdIZzzUcxCXbFUQZ7NWq9QqTBD0oHGWqJIWZuEAT52m08vEOgI6jadZTteI8O3rVoUlQUs+j/DaEP5uZ1jSv5uK0w+IBIuRIGDb0gfPRZVSsRmFTcKAaflXNWBZXyEeLAOmuc7kaZQwCigRSVmjO8VfhOAg66iiDYlZRyM+xAoOjJVRdhtX+nGjHDdkPj7qYZnqldVEtfY7QCN4EgcW+FX6OkdIgNB3vy+/E3J96jRlk54H4uHg9E1O4KGJ1q4frQHPvhvyZ3B3fWKRf3tNTAlEWc+BsuFVlC5BTNOQs5qHSwxwptMSjpocf6mweXUhMF50opKWO0NQg8UGDtIkPF9QBq4tNheKlgVwPrL1OlZ3xBESX6rj0s2cxM9/Amc4h3vzhDtrdDL1+xgDUlBkMMp4yvT/oF5hfaKC2MIv9owLtrTZ6XQX+thAlMDr5nXCaf/ber1B0Eo3Ghs9XDp4Iiqpb8QvL8eDnXwc+93eTuRUN/g0VSnJj8VAUHxawW31V857+s18CvnIJaG0Ac3+prT8JFNeA4wotPb0gzkv/4tQAf1s5o+Uy1bepzef/FvjePPBX/0TGeFzVd5vTOIgcPtf+Wy3gy/8f8Efk5v0k8KXzAHaBL/41cPGTkl6Az/e6AlkAT78MfPF7k63DJPsmtUkKJAXKCiQoOtmOSFB0Mp241ed+899O0To1TQokBZICSYHTpUCBXtHBAx+cx9IDS1ia6eLN722iPyikwFKAoUIsNYMlT1FC5wfIa2WHkWbf07ZaiZ0rRkve0LyRYWUpx9nHVvHWXo6bz23j8G4bBScEFVDBEMKYRYCi4his+pmo/AmVHKGfBBQIgta54FK0Mcr7sjIemgr1VcwTIM4Yp1tlYaUfQcMWdctBqyUHmo52hHtOsahWtNfOtchMhJSjx8LHWsV4O1QZBh/LocmCyLJcwAi3Z6hl6Iwpt4pi1MURmQBKrE3Z+FYFqCP3faCqepowzTIhDE5EdSTbpwHLuLnattCsCxNBQz6GAao5nX2A+pgr1toPsTdfrGgYYQ4nAyjPxvDjycjJt5gQAFbD1If2e1yH0efX609Vjdl7vSHYB45XcsnydtWjAtP3vehlrZIYHzUYaithEDL+LTlpecyUkuBk8UYvqguZlz7ELSrXcoa6jouuYXnIQ2/EUHk9otR3yWFrEN0s1+WbTbineRgshZx8igm/1nQv1JypNJQ8x8JKHauPreLipQXMb+/g1msHOGoVGFByY35YIPfZAfFOdoLK31R9vtspsHpuFkeoo7vXxdFBX0LoAx/2d9f7Ffn4fwGf+vpv/Vj+ifxxFVp6t8LnvWgnQVF2aj4JfIoson3gqbvAZy6KY5Rck199Fvifj6k+HxyTFGL+18Dv3h29ZB6KPn8N+NJqbNfqAF97BvjtV+J7/+JXgT8gaKiv774MfP4/A69NAEW/UgO+fMb1fyBuzqrzNehN834W+PUXADggeusO8KlvHg8kzbnb2gU+/w3gG276lquV3treBr7wN8D1J4AvXwIu1oBbG8AX/1KOGao+r3lLeV06wNNvA7//LPDNSd27P5YrJ500KXD6FEhQdLI1S1B0Mp241WcTFJ1CrdQ0KZAUSAqcNgUGKGo9nH98GefOz6DZBO5+/y4OjwrUaxRqXnBIqYWQ8ldmpQhWeV3CWzUC0wCDBmMyRg0WUnFzUtt6I8P8bI5LH1/FK1s5dl7Yxsbbba5Kb6COoRf9TwsvCZAow5mB5tcT9kBQVL7IEwA1EOp/0mcxpN7WSkPpp8grGlZZoQfPPxBGAzixSBCdk9BKyPHpmCAfaYWKPOiMpbcVgCoU0jmWDGUKv7yLz5Xu1l81sN3AKyeJ9b2wOjI1P77K76U8imV+U426dheDA4MB3PHiOhewgvCccihSua64X6prz+kafAj9CZddFbJWUab1X5262yHyK68T7WpR2n6Xn7zz4qiC69V27bAzsRRerT3KWOOIpV9DqXF5bGyhrRYMssJB4awuN2x1JP7vOPdytszqNSd/D2Fr5wy1aziSz5De105S2v8C68P1Y/XIXLg9z/5+YCinN3BXhXOKkk70AIULpelDBMoYIg9v6IzenU4+dnGs00hl57JP3l33lmbBXRR+o7nfBfBGMG+lqwI+rl6X5BjNcyyda+Lih9dx9kwDg9c3ce92G51uJgBUgSjfHgbi3Kf/ERTtk3uU5kppTrMMcysWRt/BoGch9LI4EYW+N1D0G+9TKHpc+Hz19vXxx4GnPwasdoAvfR3415UGx0HRf/YLwB9cAZhPtoA//Dbwe7cB6vNrH5Fwcv6oBTx1A/j9ZwCtP8TvU1Gi31eAepyjktoeW32+Mub//Z9EaPr068CTOkYax9NvAV+9K0BxEkB49ZwCXz1H6bgLwA8+BXzrW5ovlIDofwV8RnOqPnkCEOUuqQ8Ns6c8rOGYdeAHn5Hwe3r/MzeAp36eI+P5FSCv/j0ERen9+ego5bQGAL72beC3joHU1f2R/k4KJAWOVyBB0cl2SIKik+nErRIUnUKs1DQpkBRICpwyBciFhLyNC9dXcP7yPH/R3/7hBnZ3+2jUpaJ5YJLsAiNXpHy7Z65BDkyFCCHsPdSJlyD6guLnmRqazzNDrxigXssx2yzw4MfO4m4nw+vf3sThTldKyPMXeoNk+i3OaWt8wbCamqQClGMoOhTkXSV91iGNr3yOKr6aaFk5ttaKU8kcGFgxrNJiSAHKlns0F21IGapWspDjk4euYfh26AguZesSevdglcP8pUiLkA8PQKv0RopWcYsYuyvQRMF3KVyc2zkXruMpfDp3zBCg5DcIFxv4E1gk7fzvlVXQ7eG5bNiXJXg+vHp+DFWu61sPwdPQuAqMfC/H7Z4yYhxORDAaUkdtqj7UcuYAX0ndg8jQa6l4VoSR9rCiPHJfZX6Uyu76MdsyL8CwrbcEY33BKb2HVF3HvOUoJQfvHXu48E6KKvmwed2sVmqezcMF6oo642UxKBU48oXghldfrvEQuF6lzX5T8W3CHlAIYrUja6iBEonQu+zC14JsWbOGtfNNrD2+hourNRy+uoGNuz129BcDK3YnJ6HbLYFQepWgKINSCqMH5pebXHipu99Ft90vp811D3cmuu9N2ej9BkUnkacakm3HtLaBOZ+PUz8YgqLzwP/i3IrUjFyMQ/krCcj9LPDFiwpNecMAf/g08HsA/uHTwJMaAj9JYaCJoajlJ6XQ8e9KdffPfhz46mMRKE6i07g2f/w08Nuj3KzrwF99WkLmtzeAL6iDc5JzhcJLNOZ/BP4LcpxqPtOnV4HPf1NgMmnwBwvAV54Bfu+Ncs8joag2ITfvV58Arh+c7FydZLypTVIgKRAVSFB0st2QoOhkOnGrBEWnECs1TQokBZICp0wB8joNijaHz5+5toxaPcfhq/ewvdHhYh4UlM6ws0oBQhVzKcJELiRrZk43+kLO1dkVEFCYJn9Jpze0lD3lGF1ZqeHc9TW8ujHA3We2sb/TQ9ajxiqmATxXUInQEIWqC3aNLsxMnWH0bl/hLXuyXEEhAUe5mhQl32bGLjD3uh/XKB1uTlX6XcFsDKcX1EdpB0LIbmCOBk9LXk8FqwJDY4BtkC8MmM1hGmlv+vN6aIVvTltAYfRa9IjzrIY8pm55tbCSEMkq2fGbwPJFup8KcJzBT8ZXLbtegqyWOjH2XcoJ6+2idCqXVcGnD/AlbUwUgfY5aE+MA6e+rf1eAoNcuEvzvHID+dQ7RHmK5UybZnHWLmNxsiryVIEiTHNbMKyj+igNuJVXwVydhlddmSsh2pKj1o2klBO0NCd/mcdsnm5lHGouq2XJGoZvFD4rqBwetlZpoeK1zv5MvU/IfYUqzfMOv6+7K0PHsCnl4YQ8pIiwXv6mvSIYntAknXLAsF7OW80hGt2dNDSrNF/B7VX6ThkrCEzytSKQV/oVqyeneAhlnHTX1nNcvDqP9SfO4KH5Ht76+zs4bAGtNhXBE5zN+g+kX9KMIauGxVNYPc2/P8jZFUr3iZnZGrKZJo5aA7T3qBKTPftITtH72mR60Elh7WP71vBx/zmFuX/l78XlWX1Vz/P//lMp+MOvjjhAf93bP6sdzAP/8kmBo9tvAB/6jjRgUPlB4LsWdn6CGBNDUQC/82ngS7vAL/pxrQD/8iPA588A1xrxZFaxfaK1OAA+8+fAN8c0/p/IObsAfGkKIGpd0fy+XIvh8BONxzU6DopO21dqnxRICkyuQIKik2mVoOhkOsk/kCl8fgq1UtOkQFIgKXDaFBigX7Rx9tIsHvjQKvJaju7tbdx94xA1ApcUYqqpJxkH+eIm/F1eHIWcX1TdSTVX+0bAqLoTFf1QSD5DOoUDVOV+fjbDAx9ew90j4LXvbuNgixyj6hzkb/hWFtpKOEloq3kL6at8N5dwWA5TV9emDpEhC0HSup6TKQDNL3AWh8J8uO39LKcLb2eoEzIGUmeKujSEXbpX7GSD5amWKXSexxyHwndi8aYwRJ8FQJmmMU5rM8S2rYFGfcsaE1DR/ish/GU5Ko7Ikh3Qc75yXlTGu8ECqz16S6b7nYvrMDbysMjei2HmLkPD1Ctm3GrUgQSwaM8HqGqAUam2BFB7KFoGoILYqkh21JmG2/hxVdfN8mFKXgVnP9b9VlmZkCXB17EaXW0+5uEdLaQfpzlCHfnThwkC3KWHcMRxQruTBVipINN8lPefR7RSXImv+zgPTq/B46T7hwTFU45iWVePe83TaYhWH1QYcA37f0S+Ar/NCb6yGzSmKbC7gBVZI5c8P8Ro1vDAlVmc/+gZLB0d4e6r2zjcJ0isypJLnyZgrnS6+xW1mE/UcosOwFCUQCm5Swm+zq/O4qidobPXQdcKLumsbfZTX0wTHPDT7BSdYPrvSpMqFCVX47eeAG68AXzpO+Vw+HflhKmTpEBSIClwihRIUHSyxUpQdDKduNVnf/P/maJ1apoUSAokBZICp0kBdrwVLcytN3HpybNYXqihu9/GxotbaLf7qBNN5MIpUj5JDZ7eYlXOQseh9AK9PEzt96liPcFKCu+MwIR7LSh/aY6VxQzrH1nDnYMa3vzuJg7vdTDoumrkbDs1EDqc9tIKLhmIIThKOUbNGWfsyIqqlNYppPejVrm4yZhUkN2q4t6cdIEZBovTkJ1vxj6Vx5gzLaI96VigoaZC1EGHivRmRvXUSwur+DSPgT85wGgOPYNV5uAswTeZdHD3ShizQW0HNxXMhlXgQ3xWVQfDhgidB9Bjwu59uL0boLj84gKI81jcd7RWIyuCO9dv1CU6XKUwkL6Ci9VjofIEAvvStgYsq9M8bptUgacc6wFcJMyeF/s+q/vJ9r2u4KjsBmbaDj/LnLIM6Sbd5qV2trdtEH4wfh0dEKw+ABAXrtwX5CU/p4KilWNH9VNC6xXWW9cco6X8udH07qas9veSkPpHiWQruOT0IzKnoRV26TH4s7k6rnxgDquPruHM0SFee34L7R6BTe2DmbQ49O1BCQFRccVm6Pc0062C0T49wKJI+T44t+jSmVm0+jX0DntoH/VCDbI47CqKv68dMXTQN77+3747HU3Zy4+i0NKUQ0rNkwJJgaRAUuA9UCBB0clETVB0Mp241Wd/I0HRKeRKTZMCSYGkwKlSgL82Z20053Nc/OgZXLw0g4P9AbB3gNe+v4N6E5hpujB1KoBDzjn7Yj/IkeWCoiwvJps0BwU7TS0Cm3GLfjlX66SEb4co7RzNOrC4lOPBJ9fx+q0BXv1Pm2jtDZBTFRF7ZRTYGjNNGouwHH08Dg6d12JL1No7Vd33fJ1CJSRYUUWoSO8KtUwTUu9DlnMK3xc3mgEeMnfV2JUmOVoNapTtdTElQUzK6QpamZvNJkKdhiI15aSawTFaMm0asHUZKwMxjQZEYsLm7gwFdoINMHY4BBzNF2u6GZV20NXRSFlhHehI01117ThcOPDbsEU83/IXox9fKJRkhNWDUwXZslxufhrSLVeDFFvinLw2zwrppK5HGW2r42P1HVENAfEOpPM5XBGzuJNUNv+G02lkBoRI4yrq+RyiUblSpfRwHeovnthWwGJpjK5d2aFavl3aZcNgbwTYnAiMcroEQ6164VHuTb9/3Fil+Bm9IcJYYbYqEqwC0mAzl8SnMpEqwVat6cEIDcA77VntkCtCxsBjyQvUyCH64TV84LF5tN/cwds3DjQ/aMyRYTWkglGVz017UoZB8JP654JLGkrf78nfvR4wv9hEUavjqNVH76DHwLQ8/PcIiv5ZgqKn6j8S0mCTAkmBpMApUyBB0ckWLEHRyXTiVgmKTiFWapoUSAokBU6dAvRNuI36XI7z19fx4JV5/mK8c9hDfb+Ng3tH2Nlqs2O0WafQzDrnwuOsivQln4GohUOLi8lyV9bIKsr5/NRFqPktmSE4e51wJ3GjzjSBhYUcqx86i1s327jxDztAp8+uJ2ojpUeiI9CXnbHq7gxFuXCK1GxiD55G3wd4yt/+nYtTfy9Xpn8HVekDPCIgKvCOc4sqOGHVOBerFWhRQRxYo88N2JTcdC5qmadhJENTGRhgY9iqoHQc3mDgyWkPpBMrlhW61RpZ3I0v9FSlfUrffEpSX3snEiMdieUzZYIe8zuGrAHanwGqwK3C9WX9CFdiTK6A0ktSuhwVcIqr1IfEq4ChQFAU2Jy+ArwiSeN9p0SfQbzCr1IaXBtICcap85p1FXFD9XgHRj1flZ16gqNWJ2oPGUrMuhLAb7MQJH/MywF27s9xv9J+qnyml1xcyuop3DztoyhtHFEcnXvvOE5nADsbBIM3NSfHaY3z++ouLOUSlffYKK4PUnQ3jXYdK4aXKehg6LkJa1UBoySZph6R1pLb1qZg4/E+9KxWoLnYxJWPr+DSuQZuP7+Bw/0+Q0zbgv4Bh2y8XO7F6jWWEHnJo8yFlSyXM71POUWRodcrML/QRNZo4LA14IJLCYoedzGkz5ICSYGkQFLgtCiQoOhkK5Wg6GQ6casERacQKzVNCiQFkgKnTAGqdIysjUYzw9qjq3jo4SU0mlKMfWNngH63j2avi8O7LXQOOjjc62KuSRXpNcTbQAN9NefwdnrRF/EC9Zy+nEsYOPMKrigfStMzZOEq8RpyL+VrgNlmjtmFHOc+dhYvv3qE29/fQf9IKiRLAlPDCJJXVM5YKACNC0B5AXsG8xRh0N9yToETBrNKuMvBL6kMc5/h80ENocA2dTonF4kqWQkrLjMOn7d8pD7PpwJmdp6V6RIBY6GvEbxU+ZMdElcqhimHglql+Sso9ZSOYAsBW2e9C5XqQ1i07gQ9TgKi3WjsV2+WU0gYRx9sxMO5EhzNI/DDSCqzTJDK7xwklT1SdpUK6DXgKIA8vNjFbP36nLgCNaUwTyyjznupbCwNEMtOHICxFvnxt4oqBOXxmsvQm371vVL7CtnktXUV3sffksYg0citK5lt/YZ2kFQHw/vbQKp5NXV9x5msg4nY7TnL01rexVOEz/O666A0iWpMNWBrqvtTnyrQXqgbOKXrjkLUtY9yeL/kExVzb4USh1B2WySD7fK3pQXQ5wDxQYQCVrqmZhdquPrxVVx6sIm7z25id6en1eTltle5NEVlt9YM2Al+0oTpYQPdi+nWqbcLDp0fZOh3gbmlBkNRKrbUPejye/aSLXAcgb7/f+i+kZyi9y9eOjIpkBRICiQFTlQgQdETJZJ/5YtYhnKyI97HrRIUfR8vfpp6UiAp8FOvAKHEAdqg4kjrj6zgyqOrHDJPQLMxm6PdB7a2u9jfH2Ah72K208GdN47QbfUw24wQhOAnVZKnL981BoACBNip1ddCOfz+IISxcvgnt5TK7/IVnpylGeZmgQeuLaD/4Co2XtzBi9/bR94l/yf1OB5SGuYhT1Z0ispIxFEogCL0wAcoWLBw1pBf1IEBJQ8h1+h97gwGj8pyPYMbTdQgxa705YLcFVd4Vx0BE/OVmnvX07QQmV4yY/piOALTImFhpfRvAXryWczBKXG6mTqCzQ0nw5VxR0edgaEqpq0IaVMKOUrLc5T/iIvMi35lsMY7R92iXMgmvnjPlaUondSqs0uVeTdOm7u2dqeV5fI0SnelHK6zLoW7yzx8JoG4rvJbFVGGeZbmUtbLQupDJLbrqDK8wAllnuYrHL+RZf2HYb0BV9FAV9vNNabMkHDw0ehVdfY1idhJbq2r+6Qc/n7s5ccDKJ/VgLf1ateeTa+fF6iT05orz3uEWdGbPOjjhhg3fFjPePnq+oeHAxawrz7heo75xToufGwdD1+o4+1n7uLoYMCOTtpP4SEGP0CKm5ne7/N1L/dNq2JPD0gsfJ4m1dM8E5RLlAri0c96I0djcRaddoHWfheDTlQ/QdH7vMGnw5ICSYGkQFLgx65AgqKTLUGCopPpxK0++xv/9xStU9OkQFIgKZAUOE0KkFN0gBZXa197eAmXrq/izGyB9tYh+kc9zMxlmF2exVGtjpv7GQ6PCpyf6WP7tW3s7fUwQyiKKqMrFKUv7Fz5XcPrpaKz0BUp+Czh9CEE1HCVggbNqsfvzs0UuPaRFdwYzGH3B1vYeOsIGRUP4eMFpI57SZElytspLciNyiYqKuqk4exGicw1Su0sXFpAmVWoN/LjUNs469ski68kyRf4EadhiMONvZCDzZEpg4wRsbjway28wvNQ8CXtgn1v7OgCZ4kLE6pjs/NUUx8YJBWbrSGlMjkzp6KstsA3bkG5OmmOVrjK5NSTO55YdsHGuk8RbnpnIbvgKE45FioacvcW6vCr4LKA7Ax0lZZYALBRqFgtfNh1SofHcHRXcspvdrMYijAhh0Q1iD3mDo0PFyQfpaE+hdEW5e8csCUUOERFj9+cpfSW3vVa1cauVTcfQ6y2E8qHBM+tg+W2MwnyCbEbLpJVBZvl8QcgrBzaqtTb6hj8lZ9D6TtDuLzMmx7NmJtboCrdi+gxjCH2nOE6gXfyeSv099bNKkCWG4pdgWrititYr8tsgEEtx+rZGVz4yBrOr2bYf2EDmztddLviFjebPclUo6dXJU4te0SuLZok5RTVlCUaOk8pNLhoVSEwVKBogUajhvriLNrtAu39Doqu3FtlZP6xwiQ3tcnbfOPP/rvJG7+LLVOhpXdRzNRVUiApkBT4CVYgQdHJFidB0cl04lYJik4hVmqaFEgKJAVOmQID/trfAup1nLsyiyuPLGHrpQ3s79IXf4Ew9Towv5Dj/KV5LD6whBsHdXSPeqgdtVHfO8LW3Q56vT4WZjJO60h8ikOrGQjoF3aumCzQQQofKRzVr/j0HoEtQQaUu5QgUIaFhQyP/PwZ/GCrhp1nNrB5s8OxoPylneGogZPoHiU4QBDUgCi1YK9gcP7JF/4+O7DM0UjwVnOPGhCtgoERYfQGW0YwtRN2Qi7h85pvVUCEQlhJwhrIG7lFA6Lgokwaim7u1bBS5s/UlXOQVGQ2kFN2mimr1jyvkewEUGoQRnO/ehcec1Fjxur79UilHNobJRF3p8xaF7Js7tM+/Rh0qwTQFKPjDbvyJF2RHTtfIRyWncl2Go99KhWMhryN5fXww/bjs51Uil33Vlxeggj6zKFq8dhVvUvh82EICr8cj9ZtdOx+G9Kx0rr0uYfVukRxvVS/IWYWMqO6nq00UbzGIjyVPMRyT6A9XQagw07PEy6nkjvUctSKSHVOraE5JRwcpctBco3K/qhR7k2G26GcmDjdFdeKizhYk4f3qxPRP1NhWKn3PNuh9JNSkPRrGS5enkN2aQ3XLw6w8byEzHe6VryuVOuLt5Y9YLCtxfc2undpwSe+j3J+Yao2r6BTASk5+ouepDWpN2toLMyi0wFD0W47FrRLUPSU/UOehpsUSAokBZICQYEERSfbDAmKTqYTt0pQdAqxUtOkQFIgKXDKFKCiSYO8i4VzTTz8+BJ6d/dw6+0O5xUlB6jBRwFXwEwd+MBjS8jOzOPV/Qa6hz2sFB3svXWAvZ0O5mYk/2LIn2gQioADO7bMTydh5Fw8KZMv4xz+SZZTTp5HYDRHrQasrtdx4eNn8fZGDzf+dhOtoz6ybqBqqnjZQWV8QrCIc+4p02AXKTIBoy7HaAhDLuW6zFCQFmwpdaH7BkmUTnjn2onbgItUCaikH1QUpadd89sVilVT+6UUuBJ9o/tS4NK4QOVQ0T2UER89uiEo55oNQTWfT1PBqON0ArsC6BLwJQ5iWeLIqGJRo9I5KoMJjJ21EU8gmej6mpdWeK+rQBXoZ8TV5lo1R2LwYTq4Hnx81cFUmJ0UqBqtY8id6hK4+tJgJaisY+buDS67P2KuVtnHx+YBOHHTjWngNLmw6QAAIABJREFUAecxdL+KLXVEMbRbuHPpFcG3FhXTfWH7Y3ypp/LZxladp0Xgk0bcXaWV8ongTroH2RVsqRKM69MZZdnl/+kIAqpUxF3uWlIsye5bYX87iMzjDBdCzl5TfkigLvUgNf2dZ7j0wXmsP76Os3kHt57bwMFRgR6leeZ9PrBbYeiD8zPz3pciSvKSkHp7SMB5RHky8j65RIu+VKUPULQPNOfryGdnOMz+6LCHzr5Wc0pO0fu9ktJxSYGkQFIgKfAToECCopMtQoKik+nErRIUnUKs1DQpkBRICpwyBbKaQNEPfHwFS03gted2UK9nyPOBFk2hL/SKitilSBWMCywu5Hjg8jyyM4u4O2giH/SR7xzi7muHoG/1VK2+pl/cjZ/Rl3OCovKFnuAEfcNXKMqOLSJ9A6mYrl/0CQHMNHM89Og8ehdX8fqNQ+z/cBd72z3kg1C6pKS6ZZA0PuE/lKykAkPpHAwgS0dLvkV6+XyJgVj5tlVAatatCfaAB6h1ZJzHkIANF0jhyOoYOs3ONX7b3HhWPls8meK4MyZYgaPUj1UUUlojTlOZuIdNHisZfPO8rPS5wpjgu9Qq256pee/gyGN5CRSeKuiNOlfonOtAnIVx3aquNnHm0VayilOuL6s6r3lIZanUoUuE1a1hyIur4wzLGmC4ktNhWmhKazoGA21+zLaaQsDNm8i8eAhSxvUuwz8dvSsYZSy3OqQhqM2bTCFg9aAK5BNAV66wPnovGCbVfVl13GoKgHBtsVt8hHi2Jiq4AfFRYFRcsqGuPO9nS31hQDk89NCHH1ZQqc90VHKJ0nzoviEh9DImuTfIJ4JFFZWqI3PIUMwH0ZxqoIdNUnpe7kbxUUqGAT1gqee4eGUOKx9cxYV6F/de3sTOboFCiyNxShK6R9r1QQXiwpOmuEAcNu8d5ypFj/a+Xue0rdEXUErh8wRPCbzOLzeBRoMr0h/u9dA9pEpLhrH9JpzghjZFkxQ+P4VYqWlSICmQFEgKTK1AgqKTSZag6GQ6casERacQKzVNCiQFkgKnTIF+1sfFh2tYv7KM/Zc32TFErI+AJkMFq9KuEEXwjhApKqg0P5/jgavzmH9oBd9/e4CZfh+L7RbeeukQnU4Py/MaMs+WPkWQIYxZ+6Iv6jVzAGpVe/pOTyGgnC+ywNxsjg99Yglv1xaxt9HCve9vY2e7j3qwHY4vvhTLM8lYNDOg5BkVjhGwSqkq/XFglHP9KTjIBgzgxOA3HUwwcMvFXdgt6vJ/svtTXtzOHKke5Gpcc4RUDorqm5InkGC0OnKZhmnPOnlJV1A2IgoyiucfZSI0MyQXlAlzjwjOZcXUedj+GdYpjjyCsgDEdCycH5LKdLtiWOzhUzhkSCe4GFmDmBeUi9YYUA2h7eY6rowpVImX8chqTFLWXds7EhmxZxmC8tB0D5bdrl58XciSe3l4rWyfjMOMQ7em6hLogYGRGlMulU0zLaoPExxJDTt22KVtYxjE3AeVYQ2PvgRDA53Vdrx/3THhQtBfRqTTpdY1dRtLCH3MeWpXHN0zCJDGF92kJDcxubp9eovSBOx8mjrEpwvgg+j4Zo4LH1jEuceWce5wH6+8sItuP+c8n4xhOV2GolleDCsvFxZEqspbto3wkIBOLjlFzSnKeUQJumtFeoaifYGiS2dmMcjr6HUGONpuc8GlBEVP2T/gabhJgaRAUiApMKRAgqKTbYoERSfTiVslKDqFWKlpUiApkBQ4ZQrk9R7OPz6HlcUcd1/eiQU2soLdngwNHAjlfKAaVj/Qb+WNfID1tSbWHz3DrtGd7S7Wmx20bh/h5tsdzNeoFrL0Re5Q8U4NkBc5V04OIbQUMq9h4H11i4pLTRxli4t1fOQXV/FKaw4Hb+7g9e8fouj1kXFpZWrpy8b7HKNl/yF1TSyFHYdZhjrBSCWC0oPlFlVYVuI0PAkXsutgYCWcftKtYCOtV7o1pyWFzpeK0AQ6KeDHQKC87VsqBFZXZEbw1lqEZKg6V3MD6qCrFa6DQ7GSfjNCUQE2MYQ/BJGz441hk+ZwNdAtqRMEBhsQLaE1zTnJ6QIspYABN32DgRlX8hJnqMOp4hh0/Fc+FFctf8T1fTQw2jlzjaPa3mPHHcM3g+DOYenoWJwFj0bO5cAon93MqN6l62izMb0T84RGCj7pNpN2vJcUIrMWDvwpKNSlCi5eg+V+KiPQZak4T/jcg2HL+8kx4AIAJ3lVoahMXcY+oKs1NLBcotKrlWIjwMk7kx/yGPmV657hoobMGxC1TKh+bHKP0mJdfthu7Zh50j3THRgAM7k+6xlqszVceHQZF64toH5nBxtvH+Kopekg+C450CJptDVlbbyblvILW58SmC8qhjzDFLBPblN9usM5njWfKD8/Ipd8Vxzpy+fm+f7bOerjYLuDftfuo+4BwCQLNGWb5BSdUrDUPCmQFEgKJAWmUiBB0cnkSlB0Mp24VYKiU4iVmiYFkgJJgVOmQGO2j9VHFrGSt3H39UM0iMzpF+06xZnqN3D+eq5GOQuONdRIX7zz2gCLczWcv7KIxrlFvLJXQ63XQ+2wg87dA+xtdlCvZahzCD5VrFcnqJ5MvtgL1BAIkHOVZBuNgYDFpRxP/PI6nt2o4+D1fdz84QHyPoXc66A5pF3CXasvwxXm9rKgW5qy1ZPmUzLVEEwXIs/VcEiAmF1Ynr9OEEZfYWNhaDZD+snjMO6mIJD+Jh4n8EpBkMI+Q4AejcrIhbxJ4RXTRVSpOe8nsyQ3QQnFH97AVRjmuhTQzQ0UzfIPxbPGn3T85VDpOB8boxXzsRQHthE5H6M5NQNVFMIoPMzgoziRZZ0pt63ZnIkMec+qDJrD60MMublobaOTDU+LM/FJYih+aS1d3tTIKSsiKgBVdjtkNjU3LM/E6pNNeB8Zt6/GHq7XF+8nr6VdhwqbfX2oKn/1szNAaRjNzlvOiavYsURKJ5vgUMh80NugarxHBP3iFixB4AiEpZiSNIsPFfzdRncQt8noQjLdwgSDqbJk2SXoaiOT7SOT5ltEo4arH1nG2sPLWLy7jZtvHeLwQC50KvJGx5KDlo6gByF8F6PrWPcE3Xeo+LzJyJiWchLbOfV+KTl39f5JW1/z+DIULYBOp8Di2izQbPI94uigh6PtDgbsVLV7X7jZT7ZQU7RKUHQKsVLTpEBSICmQFJhagQRFJ5MsQdHJdOJWCYpOIVZqmhRICiQFTpkC9ZkeHvjIEvKtA+xud7gislRKEnBAuUUZeOh7HpAIduRa8SHfHVWqX1yo4aGfOYvNwSw2N7soBgPMtVq49dIeer0BFppUFZmrLAWART1JzlEqnqO4j7+jR8DGbqgcWFrI8MSvnMMPNms4urGD1144Qk7xoNxUkltW80zSLKTQkwI8dSdaTlFfICZAiBitGsKzbXm9Ow2ZedJouFZFyDnwJtgTNA4PSANndNQrwEgl1BGGKnhRR28IBtaQeCnyY4pEpBUQCOctVBxCgGWg+RMtUrycapMb2rDCLE1Ig7q2cuzejOcU2Obha/yM0xmYLZQcw3Qsw8uQntEGKWNQ159EKsfq4hamLNDPXJ1WtZ208JlkK+vEoNWQmOY7ZYerFKoR4BzBVKhIHuizzE9wW3yOECBhhZdOsDVG9DzJUZU2PjWCuqQFjMpq8o9w3eg159aZ3jHVJp0C57pVmCxAfNIjy7lueWj+XuD3kz64kDaqu7qPBdiTG1mue7tf2Yzp/uYur9Lv8c5DjmKpfBTa6i+l2YSL097Va1KFI0f65Q+v4PKHV5G9vYXbbxyixeHqdgeV+23Y02H55J4n90WRsFbXkHhT1E2i6NOcZK9zvlF2isr/6CFTqzXA/GITjaVZFHkNg16Bg+022rtdKYCmIwqpIu5jq510SIKiJymUPk8KJAWSAkmBd6JAgqKTqZeg6GQ6casERacQKzVNCiQFkgKnTIGZhT6ufHQJu6/votuWfKIMRKlQEn3prhGcimGh9EWb3IaSC1E+Q43CSgU5GDxZmAUuP76CbH0JW90cd7Z6WM16aN05wL1bbc4FWs8p9NWwgFantoJLCtM8ULPwz0Y9w9JaDY//8gV87+Uu9l7ewdattgujpz7NKSoZRI1Z0Olo/G0tDNTQkOueOg6D65GjpQVaEFihF+lB7Qi+iMkyFmUqLXsID66E1h+Tb5T0JghoTYJrzcy6DjayYpp7lH1uDEW02JIymfi+gDxuou5AQ35lz5nl+qQiMQMMtCCWwFIHMd042O3rJu65F0ugkKUKnmRsLo9niMEX92fpZbCTN1c1zN4VIArORyN5sQCNhIO7czqAyhyWgX+BjGy5FYuk5DC1dYyLISHoxj+DN9U5D20W5FiVUkAjMbl/yuB+P84xquwv9Of1HXX7sbrpDD9NpzAlB+I0L+sodOnHXv3cZcDU08uIojz+kcPkN0hziYaiZLQ32H4ZS3jFUHe9VtVtrZezXPeqq/eO29jKPlPF2SFPr7ja4zrL2IPeusd5j2gxNHOe8v1BLh3MzNdx5rFlPHhtHvmtbWzeaeHgQKrY03zM3+yV8UZeum799uaCULm4RG08FC7P7azaPK31gNKTFFxIiRKYUPGl9bOz6OR15LUaagVweNjH4VYL3cM+V6aXHu0RynQPdiZd2QRFJ1UqtUsKJAWSAkmB+1EgQdHJVEtQdDKduNVnf+P/mqJ1apoUSAokBZICp0mBufUMlx+dw+5ru+h2+gLbCCNy9XjLa6cYxJyTlMyuLhCPcUAm2DGwJnUWNuvA0toMLl5fxW4+j6OjHg4Pe8BRB8XGAe7e6mC2qYVvOMSY+hRwQ1WYCczRT6usTlCUQByZCZuNGq48MofZqyt45a0u9l/cwebtDsD5Rc0DpqDWclOWwJRWMA8pQqPvkn7rK2AwSGCwlyNQSzA0oB+KddU4b/WkKcSzENrjijDxEaSjdzwqzBGgKfgjVI5XKE3htRzmb0ukTkxuzYVY5Bgr1qLMQ95TB6lHm3E2wfoWtrOAF+WWlGtWU0Na3RllQAHUaBR/OJ5NoHx8FbYo7ORq27z7SuHKHsIR+GFQ5Yokhc/pPS1KEwpJ6dktdJ+PV3GkL/pjIMSbYLdzttq5pE9xz5LrmQvhhNB9czHGq97GMwokWkrL0NqImwzKlmesp9Iz1InuM8ENaqHizv4cAJ/Vbx/GoREaVs/s94dBSrtK5NoaVmSiEZcaGWRk7MzXl230UUlZg0kXdRTokYtd94MY3SNCLYfPx5UKj1CoGlHI66BDqm5b2quBdhtRjPcROnyQ13Dtoys49+gy5vf28eYPtnHUUbjOOUidrrZ3bSvovYmfIXAiZLvFUMh8fH5ADnvZOJoyg0DoAGi1gVotx+r5OfSyOjp5jWFoQ3P/9tsFDvZ7OGIo2mOHfsyrSuN6r6Dofz/9RngXjsj+9F3oJHWRFEgKJAWSAj/xCiQoOtkSJSg6mU7cKkHRKcRKTZMCSYGkwClTYOlSHecemMXBm9sMRZVHMRTlYvESRx++gRNjYTdlLrk1a9kA/UEubRUWCrzMQIWYGs0Miws5Ll1fw+H8Ijq9AW5tDTBf66O+tY/XXzxEswY08j5XRbYXu/cKyotXBiwBxZADa6aGK9eX0D67jDs3D7HxvW0cHA6ALnUUwWj08VHu0IJzd1rJIYGAw8VWCI5QODelVZXQe3GMEhDln9EHF4lJqQATEw8uK0UurZNehiBKLStQ1LGPGCEeAIo4xcw1KisnkDACUMOgAlEEaMvalosEVUbrQKYVcNEOSk48ZpIKa9hsR0VhFGIN4bYKYxOWK5WzgzVPx2aEMABZhWOZtS8FmMd8r46bCv7j/nyhLGnLOW41ZUMAobyWcZDeDSnjiCBKQujL5XmCm9AHjZs5Nshr6+Dx0zD2nBqEWv8VIMoS+5B5ZV5xbYahaNwJFUjOl6dCXLNiloy+x/UVe63mUy3tPEuPoIWhAvzz+XzVtV6CzS69gaUG4FQgFs6va8KOy7Eh9OTkjA+D7DKz8XFouj7EMVgZAa7c/7JGjoc+tIiZq2s4f7iHt17cRbtFRY50OxqwtQJkVgTMPfzhwkpaAIseFtHWl9yjAjAtgy6nPc0KdHuSS3RmsYaV83Po1prY79c5l/NsLUOD7tfdDO3OAP3OAHu7PRzdPUC3HTYN//Lehs8nKHrSvwfp86RAUiApkBS4fwUSFJ1MuwRFJ9OJWyUoOoVYqWlSICmQFDhlCqxcbeDclTkcvLSJo3af4Sb9j92fRpUotNuADn3Z56rz9OU+R13BitTwECJGpjvhSfI3dTM3k+HcQ4s488FlbPUbnNtuZ7+HvNNF99YBtm62UM+BupQEl+O1cjK5nuxlZjEBcBnWz9TxwZ9dx/ObNfTvHeDG9/aRFX0UPQt1JhxiwEoKkJTzPcaK5QI+BWcRMBFgIw5YgyLmnTLnWd/cndQgRuxrZRXhe0PGyDF7hA7XgtPxhGVWwWzPQFJ0kEaMoZRTXV6Efn05JmknKzUahBokloHryYNdULXQytYewMZEmxaGL6cqOQarhX2OvVaiR7HsWFPc6MCYgD7JnDpi0G4SIduqvufRpb5Fe5/copzIVMbAwJoqnVs+gCqEtTOwXsMIs3yW8bBwxGju626imTzdsXJOu4xcYHuEuQbgQ6y4xZ3HFAXkOrZyVOxYVtcu7TnZLkr7phy1mKNlY4drhePA5T5kUL90Fbr9KceYely/nUPDxdsrayIAVJys9P/iCDX4VxlwWOdYaM665xlqISN5lCIbkceprm1+K6/j4iOLWHx0BdeyFm48u4nW4QD03Ikc+DwqHl5Idsrvhfsbvc0DlIdP1L88OIhuaAKj/GAK4H4PDgssLTew+sA82jMzOCiaWJgpcHFugO52C4e7HRwdycOa5uIsDo6AnZ0Oju4dot8NO13GZvb8Kddykubf+LMERSfRKbVJCiQFkgJJgftTIEHRyXRLUHQynbhVgqJTiJWaJgWSAkmBU6bA6sOzuHhlBlsvbKDTFSjKX87JKUpf2imnKIcKU8GPgZRHrxlaJKgggajk4uJKyZVQdeELEt5Nle3nZnI8+rPr2F9YQrdDjqUetnd6aOzsY+O1I/T7AzSYM/TZqWl5Kg2uMZRQJ5VAhBzLazk+8ivn8czNDLh3gNe/v4duZzAylJ6OMbdoj/OECiLq5gUaWqmZ8MMgB//dywrUlNT4yvAW5W4AhvlGgKICX2jeDRToClaL+Sore8QMuRYhzIo5V6HBz2BONH4h0g5FuUoIurNtOlQXsaAvvOQoTeBIFaIZWJ8nOuQGlvQJAVxZkSybYxWsjhrwmHl4n6Z05ybL8goMdeZHxyQrzkZLFaCgv4hxz9K1h8DqkysYkHqEPgpbRsg5FBo/5l4gvQzD0XcDigaorejfr3KAlo7b+ocMVoc9JLt0UJHdtM6B6WF3TFNqDxJOvglWHaKlhwd60VdzlVoRoujUVuOvXivO2Bsefdj8oyvUF8CSvRxzrjp3qE1hyE2rUJSqvufykEUKShXI2F2foVfkuPzIHBYfPYPH1vt47q9vc8X3Tpdb832tpjST4SM/gIo5eC0fL+fs1ar01De7UxmWyrU9GAw4W0irl2FlbYbD5HfzGfTzHEvzdZyvtbF/Zx833zzC4RHlGJViS/TEKW/kWD43j529AvsERelm6MPnExQ9eROnFkmBpEBSICnwE6lAgqKTLUuCopPpxK0SFJ1CrNQ0KZAUSAqcMgVWHpnDQ5eb2HplE4fk3KxJHkqOmjdXEkFIgqOWMpO+0FOTmnrONJzTouxDFLfURBGHk4aAZnmORm2AK9cWMHttDd16HYeHBW7f62Gp0ce957dxtN9Dk4gsOT4ZBGgV8BHacjh/luPcg01c/pmzePZGD9g5wOvPHXJF+qJH3/XNLxmLQZWRGQW4k+9L7KmELtgMGdxvkoeRhsSFlnQcViQqhmarO1IZm2XoE3fdGCjqnabmSjT4N874WDVRunGKHnK+nrp2xeUYXajmJCwV4Amh9AYfLQGoTdZio+3kWuhFHb2cz9A4nzlClfL5KuRKoWLOUHMj29qOJIPD7stIPxU48+rJfrTTh4B2X9dJHabco0JPStVAcNwK4wRLpQeXvnKUrWcVbFbC44enEt2M424T7xyMxtQO1SJEBgBt+HyJlULNdZ+GRYp/S1oDvShsMymUnuSWN8otbRA5Op/FNcnXHYNGn+3WwHV818ZO8+Drl9N3iMu8Qdequn7JIdql9+ghR05h9KOyZSoQjdu75Pol4zm92G3K+ykPBcnk+ic4n6Exm+MM39uW8ciZDG/8p7vY3+mgRwPQAnYyP+mew+xDfoiopAFohqB07zWPbj/j+26rD3S6wJmzDTTWFtCenUFjtonVWWBmbxf7945w++022j3LWyrXJ6W/oJ+9LtBo5Jg7M4+djQ4O97gakwquqThSTtFJtnZqkxRICiQFkgI/YQokKDrZgiQoOplO3Oqzv5Eyk08hV2qaFEgKJAVOlQJrH1rG1UsNbL58D3s7XYaiNYILal8kF6CFx4qrTGGF5rdj95a6AwU5WkipAFE6pk9J9PjLPRtA+dVsAqvrTVx8dBkHs0vo9gboDjIc7LSR7R3h9g/3uS8Kz+dw1WFjXdBZuFqOBy41cOmJdby0nWH/5R28/VILeb/H5wyFeUqrIyMm56ihNXJydTMCHkp0qQHNVcNxqXiLFVpi2BoGZkVdyu+xZpK4UygcvSr5KOlt9ttqYSTGe8qgSnx0yHWp3WpUrfQtp7D0AhHDGXqJSFRbSnsp16S/q0g8bAu2jgtgle0JVgfozW1t0CMcrBYqbIMzKiQnjwDMUcGAv8aQwlGo1Ievj/7cxSi7aTrpZDyW9sBrPmYPRrisiur6Vg8t8Ta3D8vO0Srx9hvWQ9Xx7RgMMyS2hwBynP1l8Fd6GIVO4yMDO6M8EHF7gCmn7hd927s/WU+vo01D90gIHdfz64URJ0vXBBVbG5OqIHSnMrAT1JFXCiknlzeDR3JG6nVO8Lv64vUjG2WFWZsztZRCo3Ij4nsBw80cbWT44PUFZJeW8aEHctx5dhO332qhZ0TVgvfdfpfK8nbRyr7je686ROXhE31O2Yk1XXKWY3axgbNXFrCJGczM1XF+AcjvbOHGy/vodguuNG8OfwGhBfpkdadrlqbaJzBaYHG9iUGjid07R+i1B+r4fq+h6P8wtAY/ijdSoaUfhcrpHEmBpEBS4MevQIKik61BgqKT6cStfi1B0SnUSk2TAkmBpMDpUuDyk8ucl/PgzS1s3mmj3jCAONDcolZnScPnOVxUoJvVeRdn6AAZQz8KoRXHFrupOL/ogPM0CvwSyEagtF7PMD+X4eEn1nC4tIx+r4/+IMPtnT5Wjg7x6jO7aFA+U04uGlmicQkJL43Ak1xX6+cauPpzZ/Hc2wP0X9vBm6+2kHX1y77ykHLoMsGGCI18aD3nIswL1Akw6LKSU9ReI/2LzDfG4S/9TN2RYuiMutlRAUk59yXP1eVW9Xxu6GyRaUXXpDsnO8Z4ElJVPQ7XUSHND2AONYFnciaGKgxtnJXPndNOGqrEa7clx2g4lf7ij5ehlV9+kh6SVlypOi05ttrniC55W0rSxmMvXGO+0ohA2KgAeBu3DH4clB0rm4X4jxlJFb4axfNSyfaLuTCjGzM6EkvSsgPWKq170OoHIUcw3D/u6cRJt77KsZbKwRIUhEXnJwm2CaJaVegqY5I0H+L0lnFKFmFbKemKIKnXr8zZeUOXoSh14OqWmQ9Zgu91/2uPjXqBXq2Gi1dmMf/oGj76YI6X/+42Nm535aGBME0dm0BUvzf52lZWTx/RM6R6rUC/RyH6BEkLtHo5uj3g3MUZNNfmcTg7i2yuicvzfTS293D3jT3c2+yFxzs0Tg6Vt2cwBd1zBY5SLlK6l8jfGRbWZ9FqFTjYaqmT9L2Fov/hz346oegvrN876QpInycFkgJJgaQAgL/bPPue6pCg6GTyJig6mU7cKkHRKcRKTZMCSYGkwClT4OonVrCy3kBvYws3XzlCY0bcVew0zNU1qnPqUx49zh8pcccE1AywSFEmgY+MMTTXJB+aDfhvgmk1CrnXUHoDBjMzGa4+toTZyys4LBrod/u4vVugeXSEey/uobXXxQyVgXeO0eGaPQLp6vUcD15tYvXxdfzgjR52n9/G3r1upSK9oBPvah21bARIKbeoQFFBwOQ+E8hhuQSMQQm8MbMaucv4LMp0rECNC74XcKPF0KVYUMRVjLBCrk4ZnbUfSstpxZeYgEQmG3ihMj9G1JZv1FaO2wvM9i9fjIexNGsfK15zWwek7e8SjbJB60AsJNrNZujXslvPTaZKEt1gA3y192wqVc7J74sYYf+McreWiVnQlJtaAS5+KuBSDFShrdNzHBwt6x1BtTw6GGZ0Vajnj69OOWbOjM5tC6w/KSq6Ol6+Xo9nxpPd9bhEeh5duJSwNYB+BZqU6sHwpbqJzbFJhklOiQmAbgdSGE2uC7pWLelpjZ8eyMMOUzIWW4sTkX2jMDS4t6PwkjIgurGtSFOWGUQmXXKuMn/h6hzmry7hsQfruPvcJm6+cYheX6rF+8tSMhCIE9+uZxuRwVG7bGh+dM1RTuK8Xsfl60vYLGY4Z+mjDzawMjjEjWc2sLnRBd2b6f4aTOn88Iruu7RNqSK9jLXoEyyV+zMVsCMePr/SRCur42ijjT4lKdUiWsc/3JlsyUe1+mmFovevSDoyKZAUSAokBd5NBRIUnUzNBEUn04lbJSg6hVipaVIgKZAUOGUKXHpyCevnZpDv7OO1H+6gOStfhRk2MIgklKbwgEGDBLQyXCOOUeRccES++Q/DNZOj36MiJFEcTl9nBVIGVIQpw9p6HQ99eA0Hc/No9zJsb/XQ6fWQ39nFzRstzDbF1Udf8KvGPguPpz7p84cfm8fSo2u4+XZ+zcxbAAAgAElEQVQHN/5hG+29LtDT0H+2nLnBVNaMZkNAgiBM1Z1n8MlYDjnQNF1gqdK8QNECDT1PvyDlDHfICWUOgpZdZsEANsj52ifwxm1j8sdq9XnT0WCXN+QNuTm9SY1DdwX6cKoD9Y56aMbpYwMvNUgUwdIQbHKpASLg9PlJK85Q097gUUgboFhvyMEZieUwGK+E4ft1rVBGJ2dp9UuA1U5VPVEJpFZcpgbygq/2/m4IVTA5CViN4d4Suh5proqrtlEpwkVwX2A/pYFgJ7ZCOM4pzA82JB+vvJxNecIpWQoCy80bij7JUxO9CCxPgXUa4bwHsdUiVuxGV3doo8hCCgybNYXJEyitVpj3RZUY8jOo1XN7shz0kGJKIaenNqaic1xUqZbjwctzWL6+iusXcrz0nTvYvttBl4CoroBtlyAl3Vv4nmrJhwWeUjuuoUTO0G7OOUNX1ppYvLSIYmEGHdRx7mwDS+0D7N3YxO3bbbS65OCXtbTaYeQENecr3631+ibnqEBSgqEKRQtgdq6ObqOJo60W+h1JVZLxfevdIOHDmyVB0QkvoNQsKZAUSAokBe5LgQRFJ5MtQdHJdOJWv/Yb/+cUrVPTpEBSICmQFDhNCpz/8DwuPrSAmV4br373HmoNLbDELkcDcgpJ3MQM0phrVByR5UJGVpGe84gyxJDQa4KjwvqsanmGXh+YnQGWFnJc+egajlYW0e8CB60B9toF5ncP8MYLe8j6A5ATjKNdldGFcFT9Ek9gixyjDzw0i7MfO4sXfrCP28/tonXYB7o0FAMyhDRHv/yMLTsjgZEuVY7mPJsFKEWfFVPyRWOoR/u7oVyBnVx2KjapkluM+pIgdouwDbqSG47ysVr4qw8J1lyNo2BOCZCOcEwGpOhYFIOYgH0MhlV0qQAjnmMYrBXcUgemT2xqBbaCE7YKWoZD16OjVPNdejDqXZwO1oa3jXYG0BXIZjlE3r3NM+W5OGDrp186p/vDw7QwLXtAMK6D6n6r2lLluhgNpMrFhwI0dNeBTUHYtPTDILAEl+V9ZnLsmtW69H5pjOSxw3CyO1oJgpqepbWj8woM5PHpdTCq91FANIBhzW8qz2Iy1LWQEl1L/uGCzX/08H3IvK/EpaOhc2hRoowcrfwieydfkajVcgw0ZL758AqeuDaDO8/dxWs/POS52X0ujNm2FuVKpZB/O42Fzuv2o3m3+zUsLDe4YNNuNoP6TB2rS3WsLRQY3N7Cmy/u4fCox/dMc+YztCZHKPVL/2casxlXXKQMSPsSnm+V6Ae9ArV6jubKLLbvddhRTylMBIq+N6//8Gf/43vT8Qm9ppyiPxbZ00mTAkmBpMCPXIEERSeTPEHRyXTiVgmKTiFWapoUSAokBU6ZAucebeL8wytYqvXw0rdvMxStueIfUmjJJiU56BiWmq2JCngUNdQyqhQvZUwEC0nleIEx8oXdCiYZ8iG8wGCDizFJNfN6vcDKUg2XHl9F99wyBt0C/cEAmwdA7aCF3Vd2sbXRwcJMhgHFf8ah6YnF/UjDo+rKVx+dw/wH1/Hai3t46Tu7Qit6lONUqR7PrQwAolfNL2Z0pjFMYicavajatcHNGNJLcIMgTS2TMF4CEVXYxUVWKN9hJVUjhewH863BFAVAgU26fIc8DE15YG4xPpsZNPWnj9Dn3xWesAQKxwYUYkvhve68UkxLtfAWSwdFDa7ZXpFDgjcwhqwzovPIzyEr00FdgEM5SDX0/cSCTjau6k/VSZbNu1fdgEbyyPKbQ+C5BBPJXanZV0sbaTzoFGVlsEFmlTvCXh/WHY8I7mDPdXVrm34hpQN1ES9Q3b1a6EfXi6UJ5dHfwc1slI3XJ8UNXcv9heepezzAXHsoY5eOjlhcoDJhrkGkRZXoYQW5ru0hA1135PGU94TCcnN2msfCSvHcei/SNAkhXD4E4tODjIKf/QyyGq4+Oo/OhWV89EoNBy/v4M0bB+i2BSLTVK2CvG03dsrTmHV/aNpeeViUZWi1gZX1JuYuzKG+uoBBo4ZGo45zywVmDw9x9+VN3LrZQZcnkbNv3z9EsbzNdC9l/Ezj4Lyh6vOleyxBci28RA+rCIDSzWn+3Dx27rXR7ww0DH/8A6N3sCv40ARF36mC6fikQFIgKZAUOE6BBEUn2x8Jik6mE7dKUHQKsVLTpEBSIClwyhRYfKiBax9awWKzwK3v38bBYR+NWo6sJtDAvtiH1Hv0dVwT5dGXayEZBs2sujp9+de8fhbqrs0MgISq5Qo1+Is7FQPhtIMZVpZyXP3QCrrry6xovyhwZ7PHuUV3X9jE3VtdLDYJPohrlHP1BagWC600Zmr4mV9Zx9vdGWy8sInXX2wj7/XQ7wr4CwVzQq7N6DYbZQR002DEQpChkxWYLXJQmRNfDIbk4dyHPAPBF+Uw+ThOc825d/goC6s1OBbRWiRx/F7FDhdAj75vDkIeidWUccdYmG0plngIKpYQjOx03gKS/zS64igsWf9iXe0zqX49HBE/ptCROhj5NHaQpTRQiFt+X3yRMii9EINwBmPdB7phRL+YnqDkGlVUGXO+al5WhdzxODlRCM9WkWU/DK/e6NuER6IRHtv6ViE39RFSG3hnpk/74MQOOUVVJVk/qQREDzD45XMv+EGOgpzj7nU+hYL2GZCvpfI1F2tGVePjNeJTAPChOiwaJh9KDs4MaNLDDV6bnMPk6/wYJuOcvw1tS58L95cHM3z1GZgdtST6HjncZWsYYlW8SmPNC3RQw9kLDaw/sY4rD86hsbmHZ7+zydXc9TlDUIbzfNIoa7rvGeS6B0050B7knBP02mMLOFpYRCdv4OxKhkazgTNzPWw/fxcbt4+wv093GHHkE9Tlh0rMeBVsu8JK7KQ396kVVtICafy+VaCnTgbA0oV5bG900Dns6cOsBEVP2T/labhJgaRAUiApYP/p9+Op53fq9E9QdIolS1B0CrFS06RAUiApcMoUWLlQ4KEnzmJ+poZ7P7iJg4MeanUJcRfgZYnxzFmphWo4KagQixheakxF6j+zP0uLmbAjSY2dVlCEQQnlCOVCPnIudjJxiGeBxbkMD35gAWuPn8VuL0fel1D6o1YfuLuHmy8eooYeh5lbuKqwG0UwDHVzLCxnuP5zZ/DKYR0HN/bw2guHHIafc8UR+y8oIZCC78pokt6loZsvlQAMj1MPJnzQUaZWp/yGvgCM/h5haczCSaCEHWVuz1ifPIM8Y7ZMzjRyjhpINmdnKTyaxhzyvAoTDIDGA0JesHhCXkaaS5FxnkNz2Y2qrc5QybtGqRseo4ZYm5a2+oGLUtix5ioMhsdAsKUQlxZxkpFVXJz6nnBWw8oGIG1CPt+pJ15mmyxfmCGk3EFWyasp+RkjVJVJSY9G6CzSXnM5Wn5IL2wAg25/OS9oKRcraWNOSQ+izXVdlcOB3uEw+4jNKR+oL5gl89DSQ3KxaRrgsHAq/whIfRIUrYJQk5vf9xeZp/f6Pj88yNDVImYxdF5Vd5CToCfPi1JklOL6y48LysxTASrdi2wx3baRm1jYeXzPkvBzvb/p+Dl350wdZ843sfTwElbPzeHs4BDPfkuAqOfJdC1K7mO5LhmvanE2dorWwPlA6Ua7fmkWzXOLaDUaWFusY2Guhpmsj2zrEHdf3cLGRoeLLdGSkYtf6lURqHXKah5R9sa6gnR831VASvcPZslaZIl+9jiWHlg6P4/t7R66+129zyQoesr+KU/DTQokBZICSQH7T64ERSfaCwmKTiSTNEpQdAqxUtOkQFIgKXDKFGjOdfDBXziPhaUZdN64h1s3D9FoCCOgivIMVSTCMrgW5Qt/dNcF85fCsYxy25l7SYGXkSXzv5mTib7oc2i5Vk4mx5RxIfrCvjif4cy5Bq793EVsdmtMBlutATaOBpjZOcKtFygkvi9ATxkLR/ZTrj4XPr6wUMNjnzqDNw7q2HphC2+/1ka915d5BOplMCxiSpo/Ac+coaG8iCv0CFSSRgo1eQoKVhhgmkPSgRuplu3C+7MMPQYyGq5Oob5ZIYVQOOxXgSlzWoGIwWHrgAhBFkOroYCVT5NYSZnI/MRcZDx3KtaihZZcokrv0hOJpJ0mhJV3ND1ACTZVOKTlmgy2v8ivyvi5aoV0xsmhUPoAekcXOqq6PQP4OsYhqDa8ktM05Dc1Z6qD4dGl6sPeo0PW5wkIDlLdpPJ3tTCZOBS1tla4Dgx2Ww5Xg8MxHYNdMXbzMdjoAKQ2Ma8yj9jyyp4EPCe5p9nFR5tfcwvLBem9k25BnVPUMnSEa0YXy+cotbmaYjKzmKBBiirFhxlxi+mjDLvh2FxMMr15WWEqKVJE16g43eWpBFCrUTriGs492MTS4ys4sz6LB/JDfO9vNtDt0EMFcazzqJxz3W4tFOpO1z512c9ztLrA6loTyw8vo9OYwdpCjsZsDTOzORZb+7jx3Q3s73XRasUHVBRiT5mJ7e7E6mo6E56lXtg2DttH1IYeNJkbX8Ln+bbJaUtofosXF3Cw08XhTkdJKz36eW9eKXz+vdE19ZoUSAokBZIC+u9wgqITbYUERSeSSRolKDqFWKlpUiApkBQ4ZQrUa0d46GPrWDy/hPn2Pt744bZUk9fiOxxCTzRQv2nzF21lh1K9Wb5UM2QxcERhp+a8CqRAhXH5M81Exs4scljyQZYJkL7wSy7ORp5hfTXHB55cxcHcArpUcbkG3NotsNBp4+1nt9Br9dGgY6P5TLCL5StEjpUzNTzyiTW8tJFj95Ud3Hy9jbwjQagcVmsH8NhHFxohSMogU81l0VcqEIVcouHlihkFA6APH1cnbgyplzBgds5qcRzShjO1akEWjRpGPZPCTcZLyT5GiIiOtXygwaCnAzJnGTErjiJWSEM/ySHJRZ+iGVKAiyN7EWlFZyGb39hZqd7UqovROR+jydTeFIAWIrxV/1AB3oWBy/6K0jL+sqwN6u6MoevOYuncndbePL6lkHhd0FL1eXqvZKKMjtjgRuZzUx5WhdsOisVDfU5WdZcq8QtjCed3m8tB/bDhzBBrUoSwfzfQSn4CdmwTUOOHFkoBQzqC0gSnv3t5oBqgtu1M23GBYEuKgfAQwDlzbY+as5ofMtCeNM+yiKG3ptI4Y0X56vC1mFJ1Hd0+smMt6yjnPja/NDt4C9TzHP16DSurNZz52BlcujCD/N4eXn1mG21J8MmvYIr1+1SfFnAIPeUN7WWYWahj7fI8ivUl1Jo1nF2uoV4HZnodHL25jRsv7lHaY879GYA4nUYqSYUCcx4x8zVYGYc9+GAoqlb3UGSpJ7qWoOh+H4ebLXbvZ1lj+r0w4REJik4oVGqWFEgKJAWSAvelQMopOplsCYpOphO3SlB0CrFS06RAUiApcMoUqNcOce6DK3jg+hnUDg5x+8V7DCO5qjpbLiVnJP2U9zU7JsEwKb+OnGCL0DGBY/w3x3+j6FOoaMFtXVrIwLeoT6J73JeCEMFrWsleWSU5PxfmMzx4bQHLj6xjo1VDM+vj3kEB7Lex99IOtre7WGwU6EtVo/CS80r/K2t1XP+ls3h9s8Db/7iJOzd7qHWpKFSsGM+WWMKBHPpfwlblfvUvwZH2EqBJrjXjjpYPsZcBM+SM5QSoAseoqBLbShUAMYQ09yW15W4LKX5luEaahJQDLn2ny1qqMMlBTnGWVTifslHz2DGuZLqjVltafw3tZuAqqyQAnN+3uUSN1Yeqgjgq6pvoeQi7crivbiytraN8WkOFGaTFolrmsBQALiMSR7P8rtHPMb+nNgsAjI+Laxt6CNzVwSezZzoIa0V6hEPxlRJCro3dSgS+5uq0SZkiCg8tTNu4c7WelUBc068sXkzeIJ3KNvJEXh4v6AUsGpd27zv8g9eskgGXQ/It+af1rzpbylbVXj7Ve4xdAlp4jWAoj5yhvKyVJS+w/KExVyiXdJMHByNe9LAjzDwAe32wo7csftCjn7FTm1S3fBf08KGe49KVWcxcXcHViw303trGjR/uo2dPR+Izo6ER8KXOt8IMB0cFLn9gDrXzK6gvNDA/myPLc6wsZihub+HOjT1s3eugR05ODpGPuYJDwTrbyyFnqLjLLdSfgDMVVzLV+nTftWrzdv0rJBWnaIFGo4bZMwvY3+vjaOtQACo/nnlvXgmKvje6pl6TAkmBpEBSQBRIUHSynZCg6GQ6casERacQKzVNCiQFkgKnTIFBcYDVywv44CcuYKbbwa0X7qLXHXC4qPyXhaAUBj9aNIYdRlo1nZtwCKbkpWQUo3yCCpWUEmEqeBAnkuQRtRDeoiuwUL2OkrPT5VLk3KNFhkYNeOjyDC5/bA13BrOoY4A7OwPgqIODGzu4d6+LRapu5PLq8fjV0VjLM5y/1MTVnz2DV15p443vbWN/v4+sa2G2toA0WXOLRvcqz5ehJ9CLNlQ2cRGckXyHCqlcV+RwI1bB1bIpD2chfVBxGJZFc3OK7ORGjZCHK2hzp5SWgNyzkk/RYKiNKWaQjBlBGYTSWik+9LlRT96qCkapocJRgVW6NZj2eFucFa9S8OpprZ3M2dvELGluUZdX0wyazmBozlCJOLfSTdJpCCu3fSp+Wf7LVo6PsAJTsqFlzyqwNLDJx4XiULJhA5ITO2gAtGH6oeCYJeH1dtFR+VGrysvAQn8VehmRoOw9xbACOQP0zkL6Bn4owdMnZ6WklSil3zx54SdrodZIcZ9aQSm5qAMwNuu2DtT0ttB3Ap80JytKRv0w06OQdd27BjUtPF5C5aVdnR/EeFd3hOcsUCTk0Wls9yEHikO+XD5E7mNUUK5by3HxgQZmHzmDh6/OoXFrCz/8xx10NYeoT21AOUT5TmlrIs9WGJ4WtRwXPrCAwZllLMzVsTSXI6tnmBt0sPPiBm6+cYBOT5zZdC8oEWyaYs0eR9BTItlnIZUA30tVd0pdogZZvsfq77wHQk5RfTjSz3gec4t11JcWOJ/00dYRP8hKUHSySyC1SgokBZICSYGfPAUSFJ1sTRIUnUwnbvVr//RPpmidmiYFkgJJgaTAaVKgXxxi4eI8Hv/kBczXBth55R62Njto1PXLuVLLkl/NYIK+KRAhJkOUcF1xiobQehIlwAhf5FpcTuRakpcUXpLK9gqKDHwRiOwJUF1eBK5cX8H8QyvYOcqx2+qj3++j9eo2Nt5so8mx4GIz9RG+dIZ6Pce5czVc/PhZvPFWB289t4u97R4GvQI1b6XkaRmaGQ6nZ+Co4b79rMD/z967gNlRnnee/zr3vnfr2khIagkQMiBLGGNkbIw8CUa+TUg2sfHGifFOdixnnATnZjnxzLIzyQQnzoTszCbkeWYdxblYWW9sbAwWxgYBtpEvGHERyGCQhJDUuva9+1yr9nlvVd+pPqf7tGgJQeo8xq3u81XVV+/31XdO/er//t8MKbwUshGaiVLhDZJ6ILbByIX8QfkESeVG3Uwho/6Fwo8IdAiQI89QUpqx/6mpGVXBS4DUVQ1GmtUIKjuYaG5Tk+S5vLEvxavY71Qqy0tavaT6M6AxZV04jNJ34Ts6CA7oljPUElZhhaiQ8OlcMZoXqWRFYetCUUOGkvYcvRz6ygeTeSbWAgZi3cik4Hu+vK/zUDWyhmhFNczvOzns3GVLiY+FV+d7PAU/3L2rAg0tKXQfZkXhcFa7hGjO8fQOq8jLqJunrfWC54qmW58xFI1fPCHkVPJP1zjNW/PVcGPH5rrOiGiBJIprFgEq7mipUrrGHF5SzXWCIYOAH8LQAwcaAFcV6pbbCjcwFbLFv9Gs567pPOLnDbFCSfQ7pcwvzWPxJT1YviyH2uER/OSpMVHH24JoD4BscJTDsqexB5RqQE9vHh0rOuF3FNDTmUUhl0JXO+CfGMXx/SM4Pljmoky0U76umPNGix8L9hmKivbXeQzhhjdcM6mR1JATvToVWwqhaE3sLughE/2tWgbau7NItbehXKxh4vQUPxTzzqZS9O4Pzm0dmqfW3pfmaUfJbpIIJBFIIpBE4LyOQAJFWxueBIq2FidulUDROQQraZpEIIlAEoHXWARqmEB7bx7r3tqPQkcGmeEx/PSpIeQKHhcr4pvzmqazhunA0Y05K5T4fykEvsAzSQvWn6RcsvRyUxgSOOCbdi37QupHgyfMwaTYiWXjh2BHlXrmq9ne7mHxkhxWXLUYpytZjI9VMVGuoTA8gQN7x5HOBMgFflQXSMeGdpNOe1jSn8EF6xfi5YOTOLR3EhOTVaDsFIYxAlGXlmyeg9Prs9N5ErCR04zwBQFTiphaAmpKvMZWU58ZICpDIgjECjMtnCL8JToew1bzSrU0WvWoFBitQFLT/88YioZ0TcaDX1q1nCCNFcmiivQEHA2USlOrdKUKTXFgQEB+AZoKb0V/wkvGJe98LBsw998a1zpKH7UT1aioByORojPxnP26cMlloZFiU//q+j6EMZF/GGOV2NQNezQFQkmn9cOuD9OhamhD/Fp/7srIw/1ZEbPw/Oz03ROa6zoUh5+2fSMoGkJsRxIdVlvTOcLBcQZJ7TX0WUdoyeCKif1UwIXL3KT8+ikhDxLkIUJUZEnGQWLLlh9GoV0uHqOJ3EpVqubOa2pRms8VL43+ZTksvqIPa1e14eieYzj44pR7WctRzDHEVKJUoR4eqhSaXAZLVrWzOtRPe1jckUE6l0KHX8Tgk8cxdKqEckntJ0gpbpYOVk1NK82nMwIxPZNoh+uYKUbFe5nWTU6dNwkpr6GyqNC50hpL665Voae3KhWguy+PajqHWqmG8aEiatUEis718knaJxFIIpBEIInA+ROBBIq2NhYJFG0tTtwqgaJzCFbSNIlAEoEkAq+xCPjBFFJeDas3LsTiixehUC7iwBNHRaXpeUinnRRqVhdFOIJVkXQjXhUFIVEounFnlaeiCfO6M8UoJ8iH3FG98DjFl27oKY3W0kRVpxcW04kIGbfVtOBMxsOShWms2rgA49k2LmRyuuijfWQCg8+Po1SqIueTWkr6KtBMlFOkDuvqzeDyzUvx/N4xHHh6AuViFb4VT9FU+FCyymfVuACTgRlJVXeBqaaFxypj8568ANUUeWoq/1PoK+JLV/8ZVVchYR4pUimFWFK51ZOVhWXOWLl5vfM5JxluOYDUAI3+pH4LZJL5E7JhLjCl48zvGUyXfUW/K+wKoa+r/oxTR5tl+ncd2xCkOUStrq6QgtOowFUsQK3A2DooSziYNbN1DqDRuVuyuFuJPZ5iHwE2V1EtPbPzs+JSlp7u9NuUus3g5nzNATGcDF9mqVFPhKMxk/cd6w214LAcc5n7qtisU8W6MtsIkzbyDxUlMkF6lZu742fz08Y8TDWXMbFYm5doJuWhmkmjty+NpRsXYe3KPF549ChGT1dQpXXB2Xdo78FC6IDT7ekSnCh7WNqfRduFvai1kzo0hQItG7kMuqpTOLznOIaHypiaEpuHVCbG07XIHYtH2VdUH7PQORIYjV0SVmWeuuaTKtQuC/1JSlFWj5KFBytFpYiTT+ttzUPHggIqfhqVIlWfL6njwFn0FE2UovN1NSb7SSKQRCCJQBKBBhFIoGhr0yKBoq3FiVslUHQOwUqaJhFIIpBE4DUWAT+gwho++4pe+vZlyPs+Tu09iskiuV1S6nZKMshDyEmFPAh+CgjgYkEmWSMlEv29ShXFpWAJV2SvBlzBXgr4yA25lUhnoakViVYvRFaKaoElEyhaOi2nkNNOVH1JN/m5XIC+njQuWNcHf0kXpkZrODkFFEolDD8/jKFTVbRThSOjBwZKGOAFuGBlARdfvQDPPTWKnz49ifKUr756TvElkw8SpeCXVJt38E8ssZXO3xCqVpPXlHqpaZ3irQmKZoIaF5aiojAEEulvrGbVdHNmNwqBQyWu6+lK4eKYvhKpYOsTN1T3KXgVfMX5/AzG67GxjLXp+uqUlUqkQvWgMidGRTSPmCFKury8oj1L4r1iTZeVhqJQsVkIYbwBbuXLvLsQbGoxIOZNjgJRp2k4xgrWJC3ZefFxdGJqxj+n6tuMsNR9nhH2wKAZkq2HXoJaLQ52Hca8S/n9mcdehcStDbLF292nkzYf+rDqdWr9Y2UoK0ajq0JEiwr4NX4WA6sxZhXl7fEBXxeaak97ch8ymE47ugYVLtsCZePa4Hd5oCOSVuP1PE4p38TF8FMZ9C3JYtElPVh9UTvKLw1h/7NjKJVVicoF5vSBDblLSM0x/gOpQ6tIYfnFHVpZPoPFPWIhQqtp58QYDj59CqOjPis0yRaDtuW1kWezzu8Qisq8ZOcKLaAUpOPXlzBSe/hkta74GZWtqwpLOaXeR5hOT2snFXDLdLfx9lNjZZTGy3pVJlC0tYslaZVEIIlAEoEkAudbBBIo2tqIJFC0tThxq3e9f8ccWidNkwgkEUgikETgtRQBSp+nfO6uvhwuurYf+UIeqWOnMXh0DCkvJd5+fPNuMEcLt2gl+rBycwg8Tf0pfpOicqLUelKTilegwAn1FeWUz8jPj0GqTyn3qjjUKueK3VTxqXhM36P95XNAd1cGAxsWYiybZ8hxZAToDko48fQIRseraM/4WlnZlFcCk+jMVqwuYNkbF+Dp757CwZfKSJfIozQq4iPgx0Y2KsJE2jRCGazS0oxhLm7jYDNL7SW4I5pCAYiRRyJ5JqYYKGfUG4AVpFpThXmbA/My5Ghg8QshVATFJA3YgWSuevAsKQmtEjkBTOofF3QyKwTjjyzPVaUp+5Aql2SoJBW3DXpZEjTH1lGYRsPg4kuFcBwjBzY6nrQRvdZ8ZwZ6ruQuftWaOlP/bvamPO8FhkvFe3cgSEQr/qo2ttyOwW58/1aUy1VVquWE01QEtTFj0bO1wPCEM9sDPSYLQyMgGKXsu0rOsPZPnVZW0DEBTukwxSutsJh2W00FyJJiUd0vqU3FI8sLW2vERdNF0HEoyrNAH6DUcWEn3gRx2XKA09PNz4Cx2sIAACAASURBVFhT//n0ZJ3ysxl09qSx4opeLF/ZxlXmf7p3TAol6bRxQ08+oAIsPYyVgAV9OXSt6QIZhnZ2pNGRo2JQKXSlq5g4OIRDz49gYkKU8lnz0qA+kRWFA0WjtbYm80avGXo4xfPbmUwu5DWJqE+WJfZwgJ8FybVFx+X/agJHqzUgm0kj01VApRywSrRKJqh83VilvfmfbN+8++b532kLe0w8RVsIUtIkiUASgSQCr4MIJFC0tUFMoGhrceJWCRSdQ7CSpkkEkggkEXiNRYChKCkYUx5WbFiI/osWIDs2hkM/OYVMmqCoqehEESoVjaUIExfrIKCpKbEGslhJxVndUcq0QSmxy1NwyjzJQFkgN+yKF4NA9GECHsRflNJTTW3KLMNAhaq3CgUPXZ0pXPymhRhvb0d5qoaTE0CmWsXkwVGcPlpEPi3pvyFo5F9SqNV8XHJZB/oGuvDEo0M4dqwCr0j0QAe0ngFZBSHRFYZKSKtUHm0malmCfQKIGJYxh/GQDXyGobQVYWACKFxZPPDBFb21oj0VpaEWpESbljsb5mgrneXTc4BoWLDn3KhI5VzlZfMhVCkyxCbcImpI9of0pIiO9c7ahso3haektJP9hntV31C1RdCCU6F6VBWKkpYfk3zGQCar9NTHlgBayJzIl9Qmmp6TpFlHoyDZzNp7tku1VHBBp+Kvq0o+hrsOrdO5wEpYg/96jYkK+yxVjW+0RjVUh5qytf4isBhxWG1f2iSyFo0Utzxi/NRAlY8av9AgIiSVNDcifXW8m9YLtmfQ65Hj5FwWofWt/k1U2fWvQM176QENFdeilaaWzaCnL42+i3owMNCG8RdO4eUXpmTsrEu2BrACk6XcPPY0Nxf3F5Bb04vAy7I61K8CqYyHjmoRh544ieHTZUxMkWLeY8bJVebVQ5SfkbDPbvQww0qLRUXO1EIgVDc7INq9tGnN4IJvEmS2FGVrEn1QUZMUelaMVoFCWxYo5FAp+5gYKcEnT+UEir7GPsWT7iYRSCKQRCCJgBuBBIq2Nh8SKNpanLhVAkXnEKykaRKBJAJJBF5jEfC9yRDULLywEwMbl6AdNRx+epCLEZlKNCOMjv+vap6hnNKtqkuq9KEvSo83NWgIuWriNBlVIw/1ZwLISI1FwIm2pWIl1J4VXrSNAQEFsmaxGQI/oRUEVfN5oLsnjTUbF2I8U+A01eEpoFqqwDsxisMvFNGhqfQMa0xkyLAXWH9NLzKdGfz4kSGMjFQRlJwK2nVAQmAmd56BllR6jnuOkgeiwDw5ByomIz6KknNrmlKCoqwg5YJL5l0oBVsk7NHBWZWpg2Hp9Ayo6O8M5Vws2SCt/iypRVud+p5WtQ8hl1FImk8GCjlj3CSGllhtE0yAqqmOdVrKXDVnBfVbtfnHadzhFDVQaSOjc9hNx9eUZONgPIJumjwf1Er0GFSN7FZdWMp713M0fhXBVtdsIFYSa77HyTXBbOQ56wLbUKPpIsXoyYABUZ7xThPjzxqeEOzSCGZUJUrNTRHqxtcKtMnVEnLP2LTSGLHvxvQZ5xZuon+LQlRetJ6kA/Itpm31+k0F8DMZLFqSwZLL+3DxqgKOPnkCgy8VUaEq7LzGqBJcrzn6kU55KFP6eTaNpZf2oNrZjs7ODDpzgJ9JoStVhX9iBC88OYyJoo9ymdL0ZT3lZVUVxOG84gJN8oCGLw99VsTrA4P4lCirw2BLwTKD/nyFOLYjDO5pflblWrECSwRHreASwdFCWw61TBa1UhWTo2V+CCXxT5Sira5nSbskAkkEkggkETi/IpBA0dbGI4GircWJWyVQdA7BSpomEUgikETgNRYBU4rS/XRbewaXXrsM7Z05jDx/DJPjJWSp8jH5Xnrku5eKqsSzOpPzncW7juid0ge7AXf9Lxl4UFonCZGoGBMrvAhESvEQunlncMHqOlVJmgKV7/dFYVVjz0qtTM+kSxWsaqsoHqOkGPUwsH4hip0d8Gs1DE96qFZqqLw0gmOHJ9GRpX5rUSitGE3Hz+WAjT+7FIcPl/DTPWOYGKsRBbaC6Y4PZURuGMSwyjMCkqoLDcEn7ZsVkl6aVWKc/s5ASbWNql4kT0IDrVaN3jw3XYDE4ILTtBVihJW+ZRBoL1SIWqxXrRCQFWKS6uz8mm/wNtf5z+nACq7Uo1H671gQOIVmbPd10EzJJysYtYGpL0NwZso5A1JqdyDg1VLxLR1eQ6NtxdpUEDgBLQZHHMrI+9RS5Pl5gRWV4vhGYDeMNV8LCrHqKGKDHO25xnMu7d2xJ6VijMm6u+LYGiC0ByF6apQST3PN0D09CDAAKte0XCuUMW4c030IEMLxUPUsa0O9QYIoK2WRcGiorTnGncMHJrRWREW/rKhS+BCBrCpSPqfM9/WlseyKPqy8MIfhnw5j/3MTnDIvfN7OW45J6xcVdyvBQ6GQxbI39mE0lUN/d1qqv3selnqT2P/EKQyROnSScaYoQXluiN+ypfJbjMlXlK8CXhT4EQ+vg4zdSSGvWnPyPxX+GanmGdbreVPMfN8UztJfLkxnVecdKEpFlgpdOVSDDCpTFUyRn6g9JEqg6FyupKRtEoEkAkkEkgicRxFIoGhrg5FA0dbixK3e9f5/mkPr86tpWPXY6ZbrxXR+9TbpTRKBM4tAo3neaE/J3D+z+L7et6qhGCUD+wFWbViIpesWoWNyEvufPI501gOpRNMsHBICUSMVZyCKJ6rqzoWWtCI8NyA1lnoTGr7gn+QfaAoovfvWOuVEMPg9rmLPgCZKxJW/ScERusknOEpd0To8Yf9dSEXgorsrhRXrF6La04HiZBUTforVUJljozh8oIi2nMAJ2yczohR5k6Zw+dsX4+VDJTz12BiqJR8oa8mbBuo0BhIeJeES0g2xnP5L1KNWkd33UkgHpAolX1CyJ4igEXuuiqxQAIz6U0ZKt+azsd6zsl5nFxYt4l07FeoNQpkZY6MU6nNwAZBVQCgWrSusJAcXZazmkotATuYCS28NIkV+izQPrASWKEoVaOm5sOJO+ZOI/wS4c3EaLR5GDdguQrepH3YzeTUiRzuM+qe54nWRC+em/lV4W2wynWtAzR4SGlD2rxWPTAosXb6c0c2WDyZ0FQsDtoQwflfHJwVkGp+nJYPe5vYpICXEGD494AiLagnql6EMOJVdjhpeBTLAVt3IjWpEU+PsWx+2EFi09SQNL63V6c2mM0sK0SwWX9yDS9fk8OKPTuLU8RLKZWPWei463KTgpFT5qSlg+dp2eIt7kC5k0NOeRibtoStTweTLY3jx2WFMFWU943XT1KrOusZV5VUPS16h4iPqI+XRoxNSk/vwgzRSaVUhO+etq4PNZh4rvVJEdc8PigSEyrorKfWhp6gWXCLomu3Ms5q+PFFCpSQFp2QFspk//wvAN+/+X+d/py3sMfEUbSFISZMkAkkEkgi8DiKQQNHWBjGBoq3FiVu9lqBoq3AofvpzgUXn4hhzGJ55aTrTOc0lNvPSmVl2Mpf4t9r3uezTutfqvs9WTM6kz25fXu3+n624JPudewRqmIoSs/0ACy7sxCWblgGVGoJTIzjFBZc8VkfxvPGASkXUfZJqqSn0dgNOfzFfRa6eHimsrGAO9dLlQTKffZByyVR4BEWliJF6RqpATJiNACipSG++o4oFQhUVkM2CVWAERicybSj7AcZLQHG8gszxERx6sYTONlKLSqEngmdcRsfz0LsoiyuuW4QnfjSC5/dOcYV4VAQX1HXepWaq2LIUetlbSBlC8EebEFwhP006jwp7GxI0EhBkOJijG6o9TVka2Q5E/pdW4b3uKteq7TG4EbJm5+8uFHWqfodVaeoq2Mx9jrWyRVwFW79NiOKiAlJCMOvdCkyVOe1D3iF32iZMO+Yx0OJJEZl1J1M03qpMZsqkHqQRzY1UnoZS2RuWpwxB3xlkmK0EaL7auCn0rNgOM/sdFCkF0USQKf7BJiQNKGWbKVwES2keklqUVYpq7aDPLbjXFAWqZU5icHHNrU+Nnz726vsrDrsCSF0o6sBQ3j9D1oCeq4TFr1htrtceP6xwXCR45mczWLgwhWXrF+KCpWkc+P5xjAzVaNmTdUAfTsgzhIDT5ek6rdY8DKztwOSiXnTnUmhrS6Et76NtdBzP7RnC2GgVJV0nUinRd0asO1J5mjctZ9SbSpTDTepjMgCln6z35p8M60NrCbWTYJW+qpX5fdHquupQhtIGRGm3BE1J/F4FcvkMvEIO5WKNq87XKq5NRQJF5+uSS/aTRCCJQBKBJALnNgIJFG0t3gkUbS1O3OqG939xDq1fnaZxscWZ9mKm+75zcYwz7fdctnul53EO7o2nnc4r7fNc4nMmbc9lTGaMRSMFG9+QNz+rc9n3M4ltss3Zj4CPqUgpGpDHXAaXvq0fvYvacPp0FdmRUZw6PIr2DroxFzBKaamSAayV6Gv1ijqGefSeeo8yuGCORHfkQif4fftJ+2XFaZSaTFDUYIKgJYMpjszPAZJ8Ox8W1FEtVUDsw0NXh4cVl/ehtqgb4+M1jJXJGLWG4OURDB4qoiMralcGrlpbhgpPrVrbgc413di7ewhH95cYjPp0rnUVZnSMXFDDF5YkyQvWkZfLTymp1jxI3fMzkMM4VemRhgwZUnw5U8LNvLY/09/EzzL2MklqQwtLHRNOQZYtDVzJL2cPkIS9nKNK0hHUOipTNzju2hf1X+rZ6O91RZhUq+icax28U6sCik+oXGWGdZ4AT1N9Nlsy6lLliY4ZNIwjSRd2RsA0urRk/pulAx2O9uCmxte4gjyXrxJI5wXIsv+qpMW7s0lmW1SUSX6z3zn3W87I7ab+2+a4KCujZpJ/LipRK2BEpytWFSmk8il0dWUwcGUflval8OJjJzE6UmNrECkCp9erTgCqDj82BSxclEfvxV0otbWhK+ehtzeN7FQRYweHcfCFSZQIKqpfMPNMzmo31bszMHy5yVVPQlJRiloc9ALliRpdrARYHXcB2Ten1dvybetfFLJakOIHPqTsp37R+dGDp6BKD7YC5LtyQCaNqSkf5dGS+q9aVN2FYn4/h+6/+0Pzu8MW95YoRVsMVNIsiUASgSQCr/EIJFC0tQFMoGhrceJW5zMUbQqImsEh97xbBEWv6Bh2Z9kg3ufiHtM97KxgMR6zWe6Bz1X/zzj+Z3oPP9vceRXj0jAWDfprtXYbpr816P+5Gss5LDtJ03MYgQBFrc8sk4nY2aKLF+DyqxZwxeLJsSoqJ4YwfHIK+bxVRJcbcb+qAEWBpBVX4vt0px6K/E6AQ2ouS40XOZ7WXOabd9oNeYZye72hNzrHRUq4icAWq/OuItOQcwlsNZwgMIBUrr19Kay+YgGG2zowPuWjVAxQK1WQPjaKl/cX0dUmUFaFqbq/FK5420IMpzI4+IPTOH60jIxfE8Cr59EQ1phfp/aUVXMOaanAQ0bVaMwq+ZTrIQR5NJqnqE0HAigMRTV12UAQKeWogIyLM8TjUaAWOytyWrr+kYWX6mPAadPWPyYtSlUc31HrQCNwOUeYecZTe56PMx1mqoR2no9zxufbyoZuX2eAoqwytDGv+x6kysCIp8l0NsDoiol1O+bIIbSUavFlUpLX2bEKtZRUerE+sLJkrX80q/RcKGM9ENS+hMJgtutQA1hFrimGojS3rQiWKClT2TT6Fmex7s196O5MYc8Dx3gtYF9bMeCV9ZD+yWDTQ7GawsDFHcDCDvjtWXSlPfR2ewhOjOLl50Zw6lQNVS40J+pvXptC/4HIBkTWNfFQNgsQXhuMg5oSVINED5Ukfd4GTSAvP2ziNY6MWustVsVXxB5ceVKJnh82iUJUfsq4F7oKqNZSmJyooDxRkb7VrSKtTMK5t0mg6NxjlmyRRCCJQBKBJAKtRyCBoq3FKoGircWJW93w/n+cQ+tz17Rh+rADiGZiW9O+lLf6LT220znzs9hxzlUK82yxamnUGsK02SLQ0p4bNmqlz42O3nAoZxvfFsf1jPbN91SvPE7T4tHiXK+7/236y/z08cxHO9ny1YyAj5ICh0iJ1NWXw4o3Lcey/ixKFR/DpytInRrC6WNF5ApR1W+6uRaWZ5JGORP2sqtTbhkUFVmUqDEVftrWdKPPcEM8PgXOGYkxypoCqdA041kEYdOuX/GTdLWrlD4qHqMeBjYswkShHWNlAaNBqQL/8DBOHisjb+nEerFT0aa167ux9A29eOyZKQzvHcLEWBVUEl68J/Xc9fSl4FLUJ4EZsjODolZdXfirqfW0TUwQZ5Xrhc9EKxBXltbUeoJRph7ljHLaq5NGzmn5IeSSjroFmmzuyd8i78gw+Ga2yQMbKwT0WgKIr+ZFNsdjCyMT+D/jyy4y3kBBXHxMPEnF1iuTIaXNAfcCMysGV31M/p40B+0l80vnk8558w2lX3lesneozEMDotHsjs6m/sxMFWnqTjqQLiIGROOfX/JkhfvD/pkUrbDomF53WtCNrkGyA/ByKfT2pPCGtyzEgh4PP37gBEol8+yUdYcBJS1raaku72XSWHl5N8Y6u9CeA/ra0silAxT3H8fRg5MYm/BVBW/WF1psTcMmSlUdHrqKU6aXFTDKcdDx8/Tg1FdT5Qcp8W7mM2KSCgS07mY8jrM9S+Gx4QFQP1Gt5SWKfg+0lpE1CaXN03+FQgZBLodaxWc7kXJRK93NNufmOJcbNb//7l+eh73MfReJUnTuMUu2SCKQRCCJwGsxAgkUbW3UEijaWpy41WsCis4EiOI8Kg4m41+0G8Wm2f5nY13OseoOew4B42sRps2pz+4YNIpri3O94VC6QKbBfs4Urs8VkjaLR12fz2QuvkqQvsUhSZqdowgEQYWBgnsvTKrNpSvbsWLDUixamMHp0QCVyQr8U6MYPjbF4DKXBdJUeETTzpnFqOLMqrq70zJMp2cQoOnzmsnMSskQisqJc/EmLvEdMVdJ3deuOtnyYXV2bcsqaYMETDioIhSQyXro6ctgxRULccrPYbzqs9rVm6qg8vIoTp0scyp9JOr0kMunsP7ahTg0lcbo0SKOPDuKapkKLxExsYtIUuEZ0WgFH+ajDiC14TSwZCVllGMw4DG/RWsrUNSoUISWBFRRxW9JSxavRokL/cdV55meRNsK9JLfJcVeFXHTZHgRQIsmhRbCseI7cXl5Akfn9WqlkaFyO1XXCDN2BNdjMpRl14kSbez14YOBtdAGIKKNikktD1sKTumDBUqLt6mkV6Q+8ZCiS+HfdN7ZPOZrMixUJen2boq9zkTet6gTVS5J8vRGn+u2Duh1RQXexGNTVKK2D7kGVe/Jqk29DnMZdPWkcenGHizu9rD72yd0HeKzQ4pS0dWTlNLlJyseenqzWHBJDyYLbejrIDVsgJ6Cj7EXhzF4aAwTE1R0zrbVY5Fphiq3I3dgg6Kazq/ew5w6z+BWfEHtIYryXv3dZz9TWiNZ6crgl8izQtC0/KR0feHIdMZkPVIDp89TOIOUFMSrBZxCX6sAhe48KkEa1WINkyNF2b+OxrxO5gY7S6Do2Y5wsv8kAkkEkgj8645AAkVbG/8EirYWJ251w/vOP6VoHSSaCYiqsMVOd6Y04QY8rS5KjZiTm85sqaBmhD/TMcNjzXDQuYKzZkM6l1jNNi2a9Xu++sq3JvFCGXZD1qRz8ZTyuYzxbBzR3XcrKeYNh3MexrjRGMb7Pps9Qrz/jcZyPsdxtrmUvH/+RCAAQVGaUTar9O64BixZ3YmV65dg4cIMhscCDI1WkZ0qwZ8qojxeRnGyQpZ08OlOm4qRcDEmSd9kRKBpnHzDzv6jckMfZcQ66buENSSPnGEepX0y2GSwYjOWqrZHhVpEEZqS6tb64n1TYRiGpuJhanObFKPkjbq4v4DFly/C/tOSVlyZqKHNL+PIk8MMOdpzkWqWtll3VS/al7Th6f0VFIbH8ZO9U1zYRVhyVB06tAWwYjMGJ4W7yItUYIyh6xGo/LV+wbCyJxG+iip0hxzZUYZSO1EXuhXDnWJN7FMqHXHtNLVjbid1GJyU+7BvtG/z0XSq19QtQtrm/Jnmr3pPLN4tdyT+AeSAZ4KNbK8Qkf+Qv4XwO0yXlzkVWSTER9uF4O5cUaZOc0V9dmlL2q255dI+SaVsl4uhTVM4W5mk+Lx2Y1BXjMyuf56gjmzaAbOmDo1OmPqpR/Lo8YBzDVmMsh46OzJ44zXd6OzMYu/uk5gYr/FDnSis8gSD1o6Kn0LvBQV0rurBhJ/GBX0U6RQ6czWM7DuJE8emMDIi2Fgz7B2wawW1xM+T2zDvld+9dBRMUYBqITmGolLwyz13/pvVFCOKagBUbQnogQ+lxbOcVFWhtObx+qAF5KzQUrVK/qLyACpDqfNUdb5YwdQYGXrYa7Zvwy3P4KYN7/96ohR95VFM9pBEIIlAEoEkAs0ikEDR1uZGAkVbixO3ei1A0ZmApcHK8OtezLOpUSjcG9D4+2FK6GwUytlQvKqmH6nuT/MAz6b31dnpDHBxplOZsd/uvcc8pIjz7YELRZv0ebYxCCu0zvG7/Wz75fs0twjHLPuf9najOTBL3GaLRyt9dvvtjmccjCZQdA4L4+uoaYCqKEX55cgw5YJE/0AXVl11ARZ0gSu3j4wFGBupwvNqyAY1ZFFDeWiKAejkWAVTE1SwRKo1E3BMp1PIpglbEhTwFVgKLVR+yu0p75YLLdFhNY3VlEuSHCtFSYwusiUmp447xU10UlstHYIC4t1nfqRyDbd3pvG29y/H3sMBihUqugRUqjXkp4o4vHeE22Q155yKp6y5uA0XXtGHfUdrKE4CxReHcPpkGV5F/EXjawMrzzQVdtolzlBU4KWAUNGC0nlQurLq+vhdVylqYLhGfoSaDm0wmNOcNbWZ1HhVt436JNIx6gswCSCNFKM6AziG8ilYD07NqDU0QXUkvKby00W7ladIr6NrqOmpaFEmmreE7qsx31iJtCqTp6lvzW1XoB/Tu9Bk1v0wMQsLfYAQqoPFIDiyedBxDemsgHP+q6kw+TIUD1C70uQtqS5P881S6uln2H/9dx3gRErnryjDp30/MV9SkjK6r0Zf6PRLmShYqX8y8+VxifWVYGI9FGVVZTaN7p4sVl7WiZUr2vD0I8cxNVnjhx/WL74K+QLxMD4FrLqkHZUlPWgrZNCRBvKdafRlqjjy5HEcP1bE5CQpNwVWipevaGb5+wH1jYGlKbEFdrIPKPNOhaK0rUJRVomqUpVS5004K22dtHl68CSElW0KKI2e0vzlQRD9VdZQhqJqQ8KFlvwUA1ICopQ6n8lm4OXzKJeqKI6VRfmuo3kuLssEip6LKCfHSCKQRCCJwL/eCCRQtLWxT6Boa3HiVucbFG0MiepVQv/PX93Y9Aw//3c/xHd2n5Kvfy0AUtuR+DLVf1unX69760JcsKwTFw0sxIUretHX245/+Kcf495vHtFjRF2Z6Xh1Nw1NYNtcoVUrseIv10GA97xrGf73f7cJL7xwEr/7Bw/Xxa8R1LX0VGs41741GqB4f6OyIdLaHYNtv/MmbH7HJXh671Hc9bW94Zi6+20FYLpD+qnfvrLpvLn7nuexd99Yw/dbmUczje9MsZspJtT3Wz58Ca67dk3Yr/j9JE2lR773Iv72758L53w9GHWlbIm36ByWxtdNU1OK0jogKaT1qfReLcCKqxZi5aULUMik+WacaMBUOcDQSAWVYg0TtRQKfgXtfGPuo1qsorMthfHhEgYPF1EuBahVA3S0eajUyMtTfPjSaVI50Y19CtlsGl46QHtXltt3dWcYXIwMV5DLefzf5HgNNU15p9+psjyDV1khpLo1FRLR9cJYkkmt2KuPlG1ZYNGFHViyYRH2H/GRU0w5VQxQmJrC4X0TfB75jPgKDqzOo215F05NArVyAK9awZGnx1Aq1uBRFXvRd0VaW87YV2gUStFEfUrAhD9LuC9RLW7DEpQ27SrrbB00/GMg1LYspwLkfAFW7J0IoOKJek90pSmxlDReqU4F05Wi9VPavCXrHxI6H0719WN0Y7e1VrRneDTHJ1S24J/JdufRlclc3fNDkEhp1QTLuIK9fAmp92l1bQjswymcxDLH+aXK69DTlsFZVNzM2tVBTxt3Z6QcE1nFb64fbSCOFgBbNNCrwnYN+nkc2jVEYyuwX96gc6d3ZAbKv6JiYpGvplYZqx8126XC2gjR2veAFD+UYVzLKlFZs9yMHUaSmQzaOj1cdmUvVq1uw9PfOYHTJyp6LElbV6cNUHX6Si2F/jXt8Jd0o51gajvxxRR6/CkcfuokRkerGKelQae58knxMA70LHkdNc2s9slRukoVebkm2FOUAxU9OBewGgleyZM0+o4hniGU3s9qcN6U2osfsE2fQKus0YpIlefpP1pvDYrm23KopTOYGi+jNF4OC8c1HoT5v6ASKDr/MU32mEQgiUASgSQCUQQSKNrabEigaGtx4lbnLRQNv5jr12X7PQjw4M4PNz3DP/3zBxhYTksnnuHmy4Wh775hGd77nnUMP5dd0NvwOC/uP4lbPvaN8BgGxOpgVBP1qNxPODeQZ6AutE6FQC0WK7vfpPO6oD+PP/zU23D5G5aF5/KFf/wBPv+F5xrG6GwBtdngn/RZTuTtmxbiv9z27rrYHzk6jG898Bx2fvMgjgyWWh5fd2xnnjffxr3fPFp3zIYq2lmUpOHYxsa1ERidLSbUd4LDN95w2YxX9L98ZQ/+x988HbZxIXe8P/MBt+ewvCRNz4MIEBQNry9VLplilD3vMh4ufusFWLisAxlVf0oFefG5I+UR+XxWKjWMFgNUa6KeYrknqZOoXYWN7ZBNecjQ3XkqgF+hoh8+ipM1dPTmGD6Uaz7SmTSqVBDET4MqSHucAkrFRjx0pGuoFauolqhaCDByYgqT4z6rpYgTZHPicyqXoQAEgrxS+VqLsWjfe5YWcOm1S/CTQzVJTn/kIQAAIABJREFUD05TNXqfoW1XpobS6RKOH6mgXPaRznpYsLID2fYsUmk6VyBTLeGFH40h6/moVEn36SjP2ONQvQy1K9KpCIzSn61itvkhar1u3pMgJFPjRRPFFKWyW9GoER6SavVyXOGVkY6O/hoCLR43/dx0lYJh2r30Myoipeat7lx1gCirfU1tGEvZJlJX730ZK9RkH0b8wadUx/33eQhF1ZFhuvYxBN1RAjc/P9DK73SNmG2EADw9Z4tB3Yerkv269UFAmgydFDGScTIQLT/F3ZZgnqqAtTAZbxWOt6iEZYxtXwIyRQnqqweozcMoo1u+o4iymageZ4Pry30o5/ZK3lYoysaXNmGcE7SN7TJxnteF89VRhobHdKTYrMjUBxJBJo1U1sPGq7tx4coC9j56EqNDNf0eEak46cEMPfigdWfxxd0otxfQ1pVBZwYo5FPITU3g5adOYXjUR7lY7x/Kp8HqTwWzYYk39Qml8eIUennRkFGhJYmhPOag9cTeFPhJa4mVo6dtCIqKmS+PrRNkUuPzXArnjhaf0hBbgSWDoeRyQqn2VHW+XPMwNVJCeYoyBaxH7oQ7gwcZdfO1+S//GqDos78E7P4S8NFYGB78OQDPAO983nmjB/hgN7B5GbCxF1jXARw4AFz54/qNm+3zt64HbgPQ95C0/4sbgHXPAYPrgM3DwOrvtzAwC4BHrwP6TwCbvwccnGGTVRuA3f3AtvuAv9Pj3QJg6/3APzfYjvp3x5IW+qBNho9H50J/+tsbgc1jwOrvRfv4xvuBwnPAO3/SZL+XAEMbgbtsDDTGA4uBjQVgXRfQXwB608D2ncDHJ539bACCAWDrV4G/ab3bdS1v3ADsWAv0TgBb7gXum+e40FxYF9vnvgPAG36of2wHvngdcHO3/D48Ady2C/hL5zz/4npg6xKgAKBYBrbvBj5+rPEJb7gU2Hk5cOAF4OYnZp4ftIcbVwCb+4HNFO8asOU+4KF24OcWAusWA5u6gHXdcg633C3z6FG6Nl4E3vrUGQa9HXjwZ4DCS8Bbn5j7Pj5yLXDnYmDb/fVxiu+J53MB8OKDugB4djMw+FTs+gZA1/3m3Ox92rVn+rY0/28q1l8TtieaB4MNtml0pGveBOxcAdx5P/Bpd77P1i26li4Dbvsq8JeztT2P3k+gaGuDkUDR1uLErc4nKNoM8sVVnLPBrXtMxck3x60Fg4+BAO991zL8/u/8zKwbfeb/uBcPPyqKVHrZcfiLsMs8Z1CrNgNosr+4JrC+S60AtY/+ylp88BevRD6fnXY+//E26X+j/s43GG2lr9bBC5bm8bnbb2gKpIulCvbuPYrP/eVuHB0stzS+JsjZdd9MMP3b+Pp9ov5tNKbuGEfvK9CIA1C7nZ4BjLYak22//Sbc+K6Zoeif/vm3QXPeHcuZwGgr82vWCyBp8JqJAKXPh8oyTp83P0352bMwj4G3LENHR45vzLP5FCs8GfYQgEgBbekAqVoVvuchl/FQLZVRnCijNCWFmPIdGaYHqSypFj0u9FGu+CCC6tNPughJ9Unp8EUf2Y4sCosKKPsZKRDik9rJx+mJAGMTBHt8pP0qp7hn/RpKoyWMnqrA831MjVflxj9fD3Kon3zJkQ9ijc6rgLVXL8KhUaBWqsHLCt0jZkPHrBHdrfqYJDVsuYauBTnk2rOiWCdvPlLOHZ3gCtSZwGclrLwkVZYBCJNRo1FRWrJNDlN3iSrTqjIZJbG9yT7D9HkFXwad6N1aCgybJeXeNKWywLCCVBdtzr5WFRq30rFWwRwyXLRJFIJcFCfsu4Aaa18fWQ2qfdaZYpGADQNw+inYl1EU+ZGynNfxIw0D4nyu2QdNI/VkfMGNZXG0tPC3eIU6or1oC+0TzUOC+dYmDkzpHVvmCYqyIjB0xRWwGH2US8uAIBiHwewK9LBhgfb4Z7/MBJs+rgNNnRpYpxdtTTOM1MQ2Pdmn01SHNk4mh3RgtZUTk4cMMj+keFJ9Kvr0dHlD9GGJ9Do1ZEQNw0tIoqSFkih2rMbkU5V4y4MbqTgv8VerAAKIGZpeaVx8RQfecGUv9j96DKdPVlAlqwy+MOV802mgWCMVegb9l/ViLJNHd2cK+RRQyHjIDY/g4E9GMD5O64FcX7R+SUi0sJLtkvdp81zmOvdS/yYjSvYhou7k2KkKVKYGKUftwY1AUYaknlzR4dcGHVRRi0bfLU2FS2nyFk9eN2mZpQdXNXmYk2/LwM/mUZ6sYHKoxA9IXNfmaJK3+OW4xevIbfZ6haIEL25RCOWeL8EqDEyHWBgFvEeAZ98LDLAvLHBgELjrMLDjRWDTdcBtKWDLQwAxnjgUbXS8wVGBXDc/AtzxXmDPLuBDJ+oHqRFQm20YQ1jTDjy6BdhU/zHVePMycOtXATSDSA22igNetAOPvxcY/AHwbofUrroE2HUJcPu9TcClC0UJcq6lax0o0DU/Aew8Bew7AeweA74ai8/11wK7uhpAr9mCpO9/7FrgjuXAgZeAwX5g4ySw9bvAP8dAVFO41kJcaAzhQtDYNjw3CsC2XcCOHLD9WmDTJLDufgGafOyFwI4fAh8aBb64Cbg5FwHKcHftwF9cHcHThiHQcWZgdrUAZfqCNFwE9gwDO18AiusUjNdkHA6MyXs7Dkn8V70JOHARcMeXgE+6B7H9xQ4cB+c0T77xM8AWmvzNXmUB3YU5QnrbnV0DM40bvXd7Adh8H9DsWUSjhxur1gP71gHb74kBen0oEELRGOyvg6LtwI0dwH2x+eyG44vvAbaMAX2PtDiZqVkCRecQrNde0wSKzmHMzhco2gwSuUDUwOVD9/1K0zP80899G19XKGpfKN0v8O59mO2ErfIdJerdX/pF9Pa2zxjFHz12ALf+/sPhTXE8lTsOG6Uv0yFtM9Voy1A0phKl87js0k78zm+9DatXL2p6DsPDk/j4b34dh1V12SpQm61f8QPOlOLfaGz/6D9twnVvu2TG2D/22Ev45KflkTnfUzTwM3N3YOP78Ddnnjd333c43KxRQa1l/Xnc8stXsI3CH3/2uzg6WNI+TIejMwHvupPTG85wLjo2DhSfT5NStAUoSkDXYhECejdlrwmoncNSoec6M6yf6/6S9mc7AjT76W7MMIONH8EGuX6Wv3EBLli9kDvSVkgjOzWBsZOTqFaqqExV2Y+uWq5haqoaOpNWaOpTsSSWEUb75CrLBEW1AAgBDk4f1Zt+BjOqvCKA2l6gVNEUunuzWL66g2WgqUIOfiGLoyPAxFiVoapPJLNI6e4+xofL8Is+0rUqhk+X2RIgA7Dik/ZPafdTUwFWri6gc00vJv0MQ1buZcbjbZERskeKVWbGHrigFIEF8kXlmib0VqmG4RdHMHK6hhS/KYCIUmnZo5BwgxVzUfIYqgXl7TDtVZGhmQPWDXya0mDD+vL1CMNNp+c1T0fT/TudGwM6HpMo3gxJtdI4vZehiucGYEKBqB4vvLTdp3oRgOHTCZWI0hMr+uMWd5ITc4Af5/Y7qdXOh7DBovo1USlUmCtsXpt1TxunXzhxuGqwL/5ktEE7PnVKi9ZD8HlS0RwaW5HqyfHcbRUuGvXkfagXLCs6dQ5JlfZo5EzByYfgKuakAnYVoe4oR2jcwLYNkxUa47Fnz4vIy5K7YmntWpCM+8CdkvMwe4b4nDIvUVcB3Agcs4o5tAnQ2OictykQDlLYaYWNZOOhCkvx59RcfJ5ujlFFKnoEEKakZ+jBQBqr1nVgzYY+jL0wjCMvjrMq3VY5gYxUUAkoFDLoXduLYj6HfC6NfDrAkr40pl48hZdfGMVUyYNfVd22qmvZnoPWqcDjc7QK8nY+BBrFGzQqumTnzEpR2o6UvCzFl7njAlFKeyd1KKteU1I6jdZBesjA3z3U91WsOGTcWDHuOJ/Qgxl6q1KRh0qVqnwXynS2s5p/cngKxQnKEtDvJ9O+JyVQ9JV8+s5JKaoHmqYi7QEe3CxQ7eb7gTuaqE8NJG48AuxeB9z+bWDfRmDn8ulnEKoJe4CPrQRuWQYUisCOfcBnHZXgV94DrBsGbv6eAFl7GWwj2GmqsWkgM3bYmSBSXAUX39f11wC7FgK3TwDbWlCbNgLQroKSYtx/xFFUNhjkP/k3wDb5yjPry1X2rVoBbF8PbC4Ad+0Bfv5FgGDdVzYDN2WBHU8BH6K/6cvicmtxZiUtAUBSArtq4Bmh6Arg6CbgwJPAW1VJa9Bxh0Lyx38J6H3JURGvAo6+xdmmHfit9cC25cDwYWDL92Pq0B4FqR3OudJ5EcRcJjDcVRXOBoBJ+TsNaBJsPQLcEdvftPm2FHj0LcDAMLDpkekq1g++CbhzANhJAPhQ/ZA2u065VRMYWHcuTaBteBQXGNMf1wBDVwG7dgE/78BLgpUEPtsemD7l6q6RBlC0dxT8JKQ/JyB+9WlRSTfOZW0+pbfvAW6a63bx85v1ijl3DRKlaGuxTqBoa3HiVje87x/m0PrsNQ2FIPx9MgIvVuTCgCj9fPibv9q0IwRF7955WO7Bpyn16jdzxSf8bwVS//6WS/Grv7Jp1pP9wId34PDRkqZRRoVFbMM4pKK/13lHaUNJj3PsuOzvTb6z1olmnHixYiEIOP38M5++oaFC1D2pvc8exsd/69vhn+hLez1Qk3GI969V9S1t644r/65ja321NnSD9cH/ZQC//u/fMWPcKY3+g7/ytTmPL+10pnnz2c99C3d/owEU1TH4zO9dheuvX4uCqm73PnsE/+HWb09TBbvQOIxbg7E1uuTOdTcmrO4IgD/83atw47sunzEmPOfvOxz2pdk41o3lbLNbs/tmajaXeTDb4ZL3z1YEDIoKzJPrTX5mSQHal8MFVyxGZ2ceuWwKuclRvPjMECv9xH9UIZyqpiStXqmcqakshZQpQvSeMRrTKbEjKK1RVekLp+QTU6iRqjRgqEk39QQ1V63Oo6s7jyVrujDs5TE2BUwVa6hUAy4+4hep2JPP0LKr4OHkUaoWryqRqRpOD1excFEe3as64RWySJOClZWWwo6CNMEIVVqWIrAZVGsgQSixDtLX07/zqOClx0dQIrUpUQkqSCOZxfLSz5qQ4XERFGet13i7Cr8oAduSaWVMJIG2/kXog7itveh9U/IZBqL9EX/holQG8niw5f+42JLumNSi3M44n6Mjo2I7AlW1/wSuTOXKyr2IjEbp2U6PYz6kYaV02qcCniht30mnlwNOg47hObsPj5iZuQaLMYgqk3z6FwAHskaQz0CoTFzT4EbaOm1JcDksgiS9svNn2KWsMXxqYO/zQwM9i9AnNLpIbB+hiNgZZUkAt9haj6PvRsxq+fM5UnSGme7Oe6JmlTGPAJmk4UeGE2LRQG31KgkRvTsbpda6tGPlIpdFj66DuCK0DqyGitNQ6BgFhj1DTRGqsdWLyx2LdCaFKtK4cHUbutb24MpVWTz05ZdRrcgDEdszwewKKUQ7MlhwcR+K2Qza2jLIpYEFnSkUD5zE4IEJjE/RAxdjmwIybTc8ZWmXrplwxKhZwUrfTxmYknKcOpAmCwS9hgmKMuyUWEXT2xyKpbcMRRUM2xIaKke1MFa4rtrwq1VDVf1EaV3MpNPwCnlWNlcrNYydnEKF1izLVqpbWc4eEKWQ3f/15lk5seVtXn/1vjSvu5u+syaAhMDZgTXTVaRxtVvD1HpNCS7uBQauclLyFY40Ah8EAYdXAHheU5HjcEfVlxudMyD1XsNXBbhzD/DJQ8Cnrgdu7RX40sorrqzbTqnSDZS07r52HQeoX2YFQLBs3fGYBcBiSVPuj6XZ1/Upnj6vb7YCRQlQbTrVou0AgFWLgds3Ajf1AoPHgW0/nK4K/eAG4PaLJJ3+zn3Apw+qWrNBGnYjUBcHgTNB0VXXAAdWxlSXi4H9m4Hh54ArJwWa7d4NvNuBhI/+AjBwArjgERnrbR3A9qeAT/YCQyuAbd8VVe6fXA5s7QcGTwC3PRY71zOBouuBoUuAu74L7CFFqRuTBvtzY0E2BdsvEnC7mywoJhz7B1K5blLFLPV9ZPqsnVU13UgF6+ymzrKglYtC5+VwAyC9J6aGDlW3zn7p4cUW8hwoA716HQ6PArsIsPYD605MB/6zPbSYsdtLgWffBqxLA3Scm8gGoZXzPA/aJFC0tUFIoGhrceJW5wMUnQ3yuUCU+twq3JLUJAlGM4DjwlAVUPAX63u//IFZ1aJf/srj+Nx/p2esmkoZpkM56fR2/AZp9Q0BmgOjGvW5WazoHF2A/AEGjNfNOhPIj/KOv3pyVqDGgG+WvsUPNtu4UntqQwBw/Ru68Od/+r4QOjbqOKlbP/YbX8PhI5FCc/myPD764SsYWP7Rn9yPh793sm7TsA8B8Mi3msN0gqJfvVegqBv3j91yKf7t+9/YcC489uMD+J1PPzIjGOX91dMQPoYLQyUOWpyFBUqRcrkVKEp9//rOI3WgeCYwOuukaNLnBoWVZ7y2WjlO0ubsR6BeKSrwgOZ4JkM+ml1YsKoXnZ1ZFCpTeP7Hg8hkUkinrHiOqozoxt8uplgeL6mU2JkwVHnpOXF2tVRwlnXWfPioWnKk73Z3S3CBii+R+omEmZks0NaWwrKV7cj1tqFzcR5jXh7DYz57lgY1gqOU7i5V4lPVKrw0eZGWkU6n0Lm4Ddk2Wbhof+Lvl2LAxQowJksBqiVRatLxOtvTVNAaRVKJDpOfaYD02BQOPDWODHkxsiJNH4IZlXIeeDHyZcUsk7TYANfDCEdAx/0g5WDdQuts7eAwue7qFKMKRUNVqCxkZG1Ayj/jOiFTCYGopUcLWIvSsUUFakDK/bt0SQCbC0ZDAGpkLKyMPh3ANAKqMhqqKG3liQur9IxI6795bY3mlvWbK4bT/nnc5X039iF4M1Eo00XpkcWuqmnIXPFcmaD0WPbppspHsZD9RB8BogxlcG0Ka7YfUMqux63roDMHSOlLafGZICXwmj1CpUAS7dciWPWAgl5YVY1lozR487V1R4hOTVSmbhZGmNuvvVEv2VApGV3zxl5DZas+cKZzotO00ZF1Sd2AaX0JRyTC01KJXt6homtlAqIDBeQv6MTA8jyOPXMaoyeLqJSFYNoaVa566OzLoWt1N6ayohDNpYBlvQFGXjiNowfGuQo9c35SZdpYWGF47rODpZ0JI0tZwKn59uLvXil9pMFTkjbwpQ0HQlPyWX0s0NQQNSlL6zKNWH1uyfnSIYK8fAwbKPUUpQJLVRpseMj2tKNSTSGT8jFyqoTJkVL0ULpuLG31OHufPa9XKNoMsBD8HFzSIH2egMszwG0N1FkHRsXvktKf/0bTrpup2jasAe6i9NtngHc/D9x4rahEdz0GvJOUiQSWFgOb75070PjgNcAdHcBNzwPbLwNuPQ3snE25F5s6zVSCf/FvgK29QPFUBEFdgHP91cCuASAOnkg5d3MHUJgABu6L0sG3+QL0+OVA0dvagYMaw1agaEM43exyWAY8SxqZU0DvEuZSM772nQL6e4E9e4G7+ht7U7YKRUNP0Rqw+wBw84+d1Pje6WrNEKTS+jIAbI953tJ5bxxu7F35W9cBd/RL6vvgMHD7Y40hYyOQR+N3Z3sTH84Gc8VVxDZSnoZz5Cng8euAwX3Au38CkFJ359VA/xhw+ylg6wrx5r2lBQ/Uuax2f32DzFsC4BcQIdQHFwME0sn3dj1wdAVwWyMQq1YOBDVNTfux64E7HRV0o/nO6fNHIgXo7heAOw4Dt70j8hSl62LT6elQlDyGbyk3HtcZz1vPC/Sgoh/YOSyq9dC3di5BexXaJlC0taAnULS1OHGrVxuKtgLODBIZwJwJbt3+ufvxtXujQkv2HfI/furNTaIit0Z1/QCwdu1SrFm9eMZIEqTb/X0nV6IOqDV6Ei830nff8xxXOpd0+uhWt5Fi1L03jMeK+91AeWnx+m9/8g68+Soyf2n+Io/OP/qv9+Oh751sCEat+upc1aKtwlvq6/L+PP78szc29RGl3lM///Mf34dd3yHoKTcYBCw/8IGrQpBK47H1N+8OoamdNd3AUJS/++2PNA0Ez5t7VClK+/7oOvxcExjq7oSg8n+/86lZwWizAzdSzIaQyAc+8/uUPn/FjGNIUPRr3zgsimW6wdOp54JR2kEjlfIclop6uBtjPa0wjLkcK2k7XxGguc/JoLLOheCBUjs9XHhpL7r7u9DRnsLwC8cxdKrE8CGVovRwgnvkkRel3BpwItgZKi0JKPiUJh+BfT2YiEV1jWJVFXlNktKS00DVt1C9AqVrMrEIGAkDCFhNykAgCFBoy2DBkizWXNGHUi6LI2MpVEoEhKiSSoq3o3R/RoucgqrwQbgBmfxJ+jv7Z/pk58fMopBJocuroN3zMXp4jJv2Lc1jIteOExM+piZ9+CcmcXj/FDJBDXQ4hhqUbttk8ocqOaMfDDIMlkapDFZkRpR/ot9zX/Uw1NSMstPQT1ThZ9RWyk4R6OViL0rx2EhBK4cr92GFrXg58iohvqDyT0fS5wJQ9UzkhUoamZp0muLREQ+HZqc6rgyW69STsTnPU8HAMptORqpLbqodrCv+5P5N/s2fsxpZ4XPTHRYlFlHxKUFaxqBEr0lWEQTSZVZqd0gtyDa9ov7juaWp8PwzVMfq9afgmT5XeYQIkulxrDyPUDCy04wKJNmUML4YITWB2hqpsAAXFeUi1S8xOdmvjKmlxtu5NfqWIpF1VaqO9YFb3iv+pUk7wXNJn0cLtxa7CemJqUF1RGg98ETvTN8xBKTKhAyV7ZCHNOUgjQuWZdG+pgfdHVmsW+bhOzuPIx1U2VPTYkBp5FlaJyhlPpVBpj3DdhjLulMY+elpnDo8jskpVZZqGr/1Vw8tY2Kp6nY+tWg8eGzNgMATtSnDcl13BCrLGknvkUczvUhYSw9Z6F0uMqcDwD/CX2QVkPVA/64SYFLXC6b34dc8lCpANptGprudn/jQMcfHSCU6gdKkBMWq19cvU81GPnYNnuGvr1co6oZjzunzmr6870ng1p8AT2ihnJtywLZvS+GX+D4bQtgysK8C7BkDNhYFYFA6+NZaDIrMlvarJzPNu7HF7WjzZh6MlmbefwrY0wtscYrIhMDrGeDZ64DeCjA8GIEY9uukYjh7gG1vAXZ8CTig/pjbvwt81CwAFIoeGAYGXwC2jgGbCsCtbwIGisAwZRxTynFaMkhcQDirelBj06goTitzwNqEsPi0+nA2uZ4MKrqwcJWB3h7grzcCtywB9uwTZTDvdx6g6PWrgK0DwOZeScXefQTYUQO2DQDFRin11P+YstNAHUPRJvYHu04Dmxc0PnlSDtPxW7Vr+MjVwB0rgH2HgK0/rLd+cI/QzP+32ZIWgkpV3A5MALuzwL7dQO9VwOaKWFxY7SVL2ac5wjYK+mK/2l7grhqwLg4wlwL73wHsiylGZ0uft0JLpKoecK4VOyYpn+khQrNXw3lM1h3vEDX2ltPAHiq0dD9w0w2z20+c4cfCvG+WQNHWQppA0dbixK1eTSg6E+RzVY9hZVKu1xHgO63ALfmWqV8KZwZicwjXvDT9s/9Glc6lqI8LRpul0U87qH5BbpaKbvEiD8w7/6/3z6p4pZT0T/7+ThzRwkVu2v+0/rWoFg3HtklfTSFK59YKvP0ff/UQ/vH/3c+h+PDNq/HLN1/d8LzIEuBjn/iWozmJgPf3HpgBiv7Z/bjr6y/j47/2hpZgqDsmX/iH7+Pzf/9cONdsXOVnPdKw7cxr1ZQtrhraVS9/5vevwpYbZ4ai8iCA0ucFp/BPK26rnqszQctmUKdZ3+dq9zAvF02ykzOMgEFR2rxejZXOeFi8theLL+xC3vNx4tkTKJZEYSlFQTS1uA6OSTdk3mpBk6po6UgBxUcwBaYDYUPQr8CTQYifjh5GCRVB4IsCzQVPVHCEISkpKbmoSIBi0ceSJVlc8ZY+VDo6cWREiidxPxiiKqwM0/41fBn5TKCCLKSIpRT8xd0egmOjeOn5CfgEPlRJSyqvRYtyWHZ5Lw6OphkyDD83hKFTNaRMmUohYJVb+GnTcJxcEMeptpxyy2RMzlc/r7hdeLFGi20c5HFKfSjBFZQZlYCJuhD1S/5mXolSUVz2avsW70vZIgMpyDT95cBRnRcuCI3gaLStVU+f3k68Enm+hFLKeAV2g2Vum6hX/FnFDE0/620crG8yW2VtVu1nGBMHppolRITsCIISWJSiVFJASdOsFXoyKJ0GBkXxaet6WDmeqrizJ6RC7bT0m+FrnTpU4kugmgSANDqm/rRzoPey9LBAv99Iyru9pJ+kIqV2kdNoWO88fDwSaTYjUOzOF1e5abpFqULmzAqXrakCVi5q6Ycv5qyiOzWXAxsLvebNg5MfUuhIhap0QoD0x4yHjs4MFl/Wh1Iqi+ULU1jeXsW37j7BBddszSiVgXQOuGBdL0odBWTTaS5S1pEFVnbV8PiDg1xcrUTKUvmAjlYp7Z/FzJh8+JktS1R4+iIGlYdG4hEazRMeNyu4RHBVybV8t0qH7eUSVnAfg6KhQwQTeB0B8p/1PZTL8gA035YjI2j4qTQK6QCTkz5Gjk9gcrTEFiBRGn7czz6Bomf4gcrgMl4VvOG+Yl58pOai1PTBItBbA25VhSgBkXWDUk07DkXrwMuEpLnikALEVcD+tcDm+4EdvwAMP1ZfqKiZ96Pb14ZVr2dJZ250riH82w387VXAzb3Arr2i7mvqKXoAeHwA2FOI1G+kWt2+UtR/BHsJAlFlc6oi7wLR0NuT/C53A7cuk3TyeKGl4UlRvw2eAh6aSzVuLXq1L+YLGT/3Gf0qrdhRs/T5XcC6jcAuSrU/JKCzTkEZOxh7chYB7/55gKKqwBzwgT3Hge0vAgd6gTsvA9Y1sU4I4flMUNQ512ZV0z94HbCjCxi4V71BZ5tvVNF+BbB1JbBJ4W3Ta5cKmym1nKmie3x7V4FJ47CtG+jtBQphAAAgAElEQVQvA5tPA9v7gcIoMEjq3+8BH6U0dgKn1wGk5ty8HNh2L/B3utNQtUmqz/XA9p3AJ3Xu0XtbqbBaLEW9JSh6GHh8C1A0ywznJJqqo5tYTKxaA+zaCBROqEera79B/q2bgIHTwJZHmkPnM10/53O7BIq2Fs0EirYWJ251w/v+fg6t57dp3f2E4xnG37s11ZJvc+nfCkTpvvd7D9zStCO3/9k3GW5Z6rx9z/zeAx+d386/gr1RtfBv3P+yfiePVas3SUij76zOzYh7w8LVSDlOqryy9OsAeN+WZfjU794wa28f/s5z+MPbHhXOoelfrvKh7pbL6dusKf6zjOutv74ev3DTm2bs3zfuewr/53/9Ydjmtj+4GltuXN90G7E12FP3Ps2pRx9sPgceeuQ5bFi/HL29Mzxum6GXn7ntHnzn0VM6pg4QmEFFZrtrNG6m9v1Pn3rzrFB06yf+Pzyxl5THtEe5iYzPfwOm3KIJqG10epG6tP7dZoWkEsXorJfaOW0g60SkL+N1gr09gRSlz1/Uh+WrutCR83H4yeMolaqsIKU5RGo2ghqcSs/3/7RWifefW3GHIB+7DNZiNYT0hl/WeVGbMbzQVFM29tTiIXIACQ0XEFH6YA9lJEVfACT1iesjqY9g//I8lq7uRnpJFwaHaqiVRKVF3qMMy0y1ZsAxtHn02Fe1fXgILzwzic5O7Z/l/XLxJQ/5goeL37IITx/14A1P4vgLEyhPVRFU1PFRCxs1nfsGlZU4cbyEGKka0QwgdahCs1JVloa6RIsj/VRLgLAsjflDmhI0gmAE91xQRUiGiy0ZpVJsRUPLBV60G3RaBNfCKvWcykzFgSLoFUI/jWmoOnUxcYytGv+MliEFU6F3qckwZT7wAx4lqgwLa8CqlRlUy2TDIHYjtSpQKgaYIH9YXQPZn5Hed5SbpJ4kFs2CZS6GRHNJrhKrvG6KZy6yY8iszv7UYqQAlPbkpF9HXrrafyONeiyuO2Yj6GT/8y40fV9DHAK4lOSdcwM6nyyNjZOIbnA7EtNK320sbdGppQJktBiUC0Ap9d9UpNLWLkZjynZ8mxy2R1V06oMQqyjPVhnahMGfu+pRdXk+eE0LGAm8s2ve7TU7C6TTKBTS6L+0E7VCG7KZAIUc0B3U8PT3h9DZLsrziSkfHT1pLBrowmQ+jzw9AEml2JJiYGEKU0eG8fLzY5icqMkQmYqc1cqR1RJ92WR9tZ4D9Y0KofG8pdR3LSQna6l6C9sDSV3nUlQgSqkmK7PtwmD1sCjCufibl0Iq7evaKUXqSFRKc5Ae/tBDG0qRp23YcoTW5kwO+fYsvLYcirUU8jkPhVSA8fEaA9HRk+QLIOuDwX43lSWuRD8bH0j3f715UcuzcbxwNp5tT1EDXS0UBHLTZ6mSOnkpHkgBw8+I/2ijNFiDbHcsBXo7BVLt+gHw8WOApT5vfCgqNEMKscIpUdpN8wJsUfH5SpSido5cfb5DlHX9w47nJhUh+hlg82jj9HkaNwNS2wvAbYuBA1QbTNVwXIRpOXDndyUG/LoUOLoWuOM5YNsbgbsapIjPVmhp1jmohYx2Ovtm8NvKuDtgrpmtgI3zzg0C4G56BLhpFijKyke6pu8DWI3YD9z+ZeDTdjKqcKRU87cCmFoH7IxBXfIU7R/UFHDargf4k3XATeRVmQP2Ubr2HsdDtB3467cBW7u0ij35kzaYV2H6fE6gLb2aQVFTNYbKzBmg6BaqbD8AHDghUJL8UJumdtN+FjSGok1VozpWIRQdBoYuE5B+cwxmG+yk628rFerKSgX6Ov9N9fIF+bo+IfCaKtXTtUlxu2sFsMNVO+vYzQZF2UaCbk2LwK2qKg/nsCrQ98T8Y/n9BlCUldjLpWBTWFwr7kmsKtJNNeBO8pyNFa+a9fo5Rw0SKNpaoBMo2lqcuNWrBUXjQFS+YMpXZxfyhanzVqk0CDAT4DQoGn5J0pvimYDYHMI1L00Jit77TVL2qYIlVpV+pi+tdb5bdZXKpwNR+lJP91K3/+dr8Y63r52175/93P3sTWkKBxE+mIpBNm8EwwwGNBLNNIK3BDWob7/2q5fiVz88c0GrHz22H5/45IN28PAcvrzj57Hsgr6G50Sp9rf+7tfwxNOj4d0YHW/3Q//brDGYawNK2f/a15/E//yClIDkirQtgkcXhvL854IPirF0bD/7X94269htuv7zcswwdV5uorgvUZau9qu5QiT+ThyeCqCKIpSA0bnOlnPf3qAop+mq8JD/RhAj7aFvdS+WDXQhXyvj5b3H+Q6fUj2FvxAc5Zx3VhBS6ian/XK6sKVlSiqoLNxa/0bLw7DCrU4yLkpSnpQ1KbrEgEEf6PAhaW3wa5qqbMCBFHkC5EwcyWsTeYGG9XY8XHBhHgNXLsKhsQzGJ6tckZ5gmQhaDcYSWBCaQbCwPQdMPXOMq9VLiZmoIIqUDPcYjLZ3pLHqygV4/mQKtWOj2L9vEinfR4rzWTXd2R5ozTLMogQXsBuCQZdexUmWQlKLl7v7+jRneYe9LRXyWVtqV2IvyujTpcpKYDN6lAJLWWZhHqrqvSljEi2/FDP+XSgiqxEprZyVcY6KLlSF6rkYcHRXDxofEhnbksLbE4AntbB9Nhof5dRqUQHTcT/6gQ58++EpjEwA3V0e+helkcsBhbyHY0M1PP54hWGRgUNRX4rdAME/00yblYBoMvXzWD/npCK8gko6LJ9fNDi0Bft5hrV45D2CzjzdPFLbRucXjoXG02LEI0LKUVr7+b16dSh/rujGdAUR0LaiWjwGrj+vtpPz1EFS6E2/hZXluZ1rI2BJ9m6hL34SHQ1ZDG7zHhwYzmfv+IbW6ZA5hd4+G7U8WAjrnRmtmQ2iNgdS2TSvO5ds7EG1vcDAkLpEBYSmjk9i6HgJXd0ZXkeWrMgjaM8LKMyLnUeNChC1p3HxQg97v3MU5bEKimUBk9wbfb4j64k9EFYArPDSZkWl4mOyqA+UPA+F9jR7FE9NBPAyJNhMs7p+bKyGXNbjwmz5rHwvo59SwZ4cPORhDa2NdD6ypnoMPelv5KecylC7NDq6yUXWQ2dXFunOHEolD5MVmWXZrIeuthRStRoD0aHBcYyemJLaV84HtT0srV83mn8PmI9PqdczFG0pPi7oId++G4BeKo5EblbPAO98HtiwFFjXAWxZDAyQMq0ArCvo3mvAngPAlfuAn1sIbOoHbqFtJ4DeAnBA1aI3XgPsXOl4i7qda1IQx23SqppuzopIrcDNRaJq9SrPuCKSgRSpZ7uBOx4G1m1ygHE78OgWoNfUsbS/dmDVJHBwDoWWHnwPMDgJ3DyzI5qExvGBpZT7T84w4K3GZVcB2DxT8aoysH0YuMkKUNk5OscmpSgVGeLq5Xruu500bKs+f+c9wMcJSr4XKL4AXPlj3YnBM9uGfr9KfFupJMHtTwG3vQfofV7mp1s4atsjke8t+2M6wNCA4oF+8Ss1z9eGUFT7QArLLRcBdz0MfGjl9Gr2jVSzzfw0wxDNAkXjDyFcYG37JiUuwfm7GvmjakEiild/N7DzYeDnDdRrJ9jrtx/Y9mXgs/o3vsboA7sDGFQFdHxKcRsAB3IAPaTYuDKC/fE40jwoPAe8U245+aHCLWlgy71Ran9dTFY48PwSYP9lwL590s+ZIP/2e4DhTcBWsqS4VwpwnW+vBIq2NiIJFG0tTtzqZ9/7KilF4+oR/nYq6Wn0hXjb77551qrbrZ7mi/tPzOoP2uq+5qPdn/75t3DPfUfU560+3TkSikZfWl2waJILixP1R1QiCpWdGNLf6Ev2imV5fOHzvzRjESPaD8HEW37tX3D4aEnAqLqk0XthSrbetLQaBwEw0bhSX+mW6B1vXYTP/MG7ZuzTkSND+I3fvhcvvyyFlcLYeMBN778Q237vXU27ceToEH7h5q/UvT+fUJTS9L9+zzO429LWVZYjaazW3QZ3kTpeMm7Nx8zEff+4/X2zzt1rrvt8lC5PR9e0Pb7R07FzY9cwaLF7JDuL+Lm4qfmiwGtwc3V277danXpJO46AlilWxT2THfu7B/Ss7May1T0o1Eo4+MwpvpknOsB+nFo9mdEKgzlKX1d1HbPSFDxWO9GaLTBRLneZ2eKxqBXnVZoVTg0CA7UIkprQTooxSUV2AgekkJNU1LT4L5KHIxfMUbClawudEkGLtjYPa9f3InVBL46e9BFQUaSaAGCikAxbSB5K7X1gUVsVp546wemornJO1jyVKTK8CNDdm8XyNy7AwdMpDD1/GkcPlZCl81cVX/20b3wRMGMyeKyKUQNvNizhxLVdhB2TmGhictOCTLY9p9grHKVdWXVxQZiyUxYNBoK1regObU/wk6aKpW9zt8OK5gJ1XKhkXTSASmpGgpAGTjmNmkGrLOS8X088T+U4PgNaAn7iyaleqH6g0FU+4+jzrLPDw5vW5/DEU2VW8a7oT+GxvRVc2J9GuRyguzuNxUtS2P2jMkN2Sy8P/T1NwUw/qTgXrZcMMR0RtJ5/mNmu88e8Few8U/BRow9LDQCl2+tFwERfPCCl4JX7qlfLCpDOBJQlTgW/WJfIcJsgZoYebtpYEdhklWjkLUttCHDz57UqNmXsXU9RLi9WN2cMWsq8i31W2dMH+7OxYPenfiZLrSUrdCQqyPDjmmwyWBGujqlMHjVG5iXsBsZU3RQLsrdIpbFsVR5Y3Iu2rKo1yae14qM4UUG5WEO+M8uq90w+jXSawKQoKkUOn0Jb3sOFnTXs+e4J+MUyz5G0LlZckJubUXRorZAHf3RJl6pSjI7GkEaxpy+HTCHNALTQngFyWYxVxeeAPXszBGvNvxeojFeQz3sYGyphcriMnr4ssvTAKUWezXItTxZpbSKv0QA93VkUurMoluQ8C/kM0pk0JqsegnQK6VqAdD6FrixtH8CrSYG48akaTh4YwcixSZ3Ejuo1/C7irkdn/wP6W/e8fpWic06fJ5jyRmDL/cD2n1Mo2g5MkU6hDBwoAuSLuecEcPNVwC5HnUjq0E1pYFBBDHlK3nEc+OdjgKWaU/rzxl5g+4+Bj7uKrjNQitLxZoR3Db5VETjcQyrKBmnijb6ENYSijvdiHH6togJTVLn8h8CH3PObAxSlMZstFb6ur1QsZ2B6IaP4+bQKRS2le6YvpXVxuRo42gVse0zSsv/6KmDrQmCnA0G/8h4BaVu/C+zsBna8CVjnFFEin9ltXcAdPwY+OQp85W3Altr01G23T6xo3ijzkvj8XU8BH6ovm8EQbsukU/AKAI/ROlE1v/ug7LERFKU+E3hc94AoY9kXdVAKPM3mKfpKoegt3Q2iH1eKakJiM4XvR66TdHoGl45im/es0DS0t6C4rAC2bwQ2UzCLwB17YqpLUupeDtzSD/TXgF1HgFuHJbXdFNDxOD7+S2KVQQXWbiT16QCwe4+A7Phr1TUAwWo3tg3nYFwpOtNEPY/eS6Boa4ORQNHW4sStEig6h2DNU1MqjEOeogKtVIfg+EA2FByZusSy2vQmZhoQddWGBkIC4Jc/sAaf+PXrZz0Dgn1bf+NbYQq99dGFonKLMPsXawOi1J6+9PNPeHjvjcvwm5+4fkYgWiyW8cu3fEmA6DRaIafxf9/xTrz5qtVNz4nT7v84Srvf/fArU4oOD09g9/f34667f4In9o6GHp51ikzz8HR69Z4bl2PD+njNymlPBXgL968Uv7des2bWlH46T3upFif2u/46+5A1iaVsePe9z2HvM3reJl1qBEbP+DizTs+kwZwjYB6fjnelQQmGoj1YtqYHbV4FB584jgzJ9zRtXGCoQEouuKZ+gqI49USRxAWWavA8UjTJ7KXiTOZmKAVWBMyGFdkFr3I6vmwgZYBEvimb0nvKIrSNQEp1L+VfOBU/dhmRDybhtJUXtWPJuoU4OupJuqzBL0qnJlVeSlSkfW0Bhp4+hiIXZyK8ZCVoRE1G50k8mNK0SUGbywMXX70Yzx31cfSJIVSmKgCBkRZfsiZKuq895QlTXJ3dMMDTB0ruxSwxEWDYrEq9tSdwZrq/RkzLFKUGKV0oKvrf0ElSgaGjpSQbA02nFzcFQWxu+rwVzqH+cD8UPgqHJeAnsRa1oYwsgcFKCqxYNTUnA10vhXTgs2K4uzOFa67O4wc/KuGytVk8va/CKtHxyQBrV6ex5+kq3n5tHt/ZXdICN25qtoRdVJ+ibKT9UudMhWkfN3VFoxQem2o6/NxWpWygFczVLVIBZLQQMtRUj0/TJPOM1yb2rIK2p89WUp/SFaX1g0J1K/WULtEIiUbHsPGextKdz5XpS7OWMbe51miiNACj3G9nvobXIo0l57yrIjL87Fb1Jat11TvU2YfYtJhSlqAfUEtncOFAHpklXcgRRCS2qidAD2QC8hoWmTk8AoX63Ycf4GRS/NSDrED44Uemgp/+8BTbf7B6nMZCq8eTmtROpVQloBpg2Yp2FIMU0rk0g8hqKoVMIctLYI3MhoMUetsDTuunhyL09SZDD5SqNdTGy8ikgaLvIZNJI01guAJM1AJUaoqHtXhcQNCV/BwyHtJ+gLYMXd4pVHmypFHIgAvfBdUA2SwQVOU7o0/HqQYoT1ZRLAU4dXAIIyeKDPmt2r37Fa3++9rZ/4B+PUNRAofFp4CdVH2alH3kz7gJ2L5LiiVRxfUtE1JgCHuADzlqstmqnjeFbO3A/vcqMO0BvrgJuLkb2PWkKMbClFg3/bkFpSilMlNf+9wcYPJw7AduXgFs6gaGqZo6pdseBgYWA8PDwF2HgJ2DkU9ny6nl+uHkpuzHYReBs41jwB5KT+4C7vwqsIe8RpeLh+M7n5CdrLoU2PNGKaDkqjlp+02kWKQq4QbsLgHucFPNZ/m8Nihmle+bNW8JiraSct8gLlYBnd4qlhsAyqXAg1QASB2/DhwHtj7kqAW1kBfNE3oNjwKu4tPOiRTLW5aLYnlTB1CcAO56Ebjt+cimITz/RoWCVAm9aUxgpzLReihqfSHV4f1yndDrG+8R9fOWBjGK2zq0VDipiafobED1K+8XX19Lza+Dou3ARy4Ctq0B1qWBXYeB/n6A/Fh3HgBue8opmgZJld+3ArhjHbBFK9hvo9vQS4DbLwIKY8D254BPHwTIHuKuJcDOfcA2i7faIFA6/M/H0tY3bAB2rwXu/BKwz9Lgm6hPSVH9xc3AzWRrZdWhmk3kBIq2+A3+tdksgaJzGLeffe8X5tB6/ppOS7XWL8T8JdcLsO13SCk6c4GZVnvz4osnsGZNK3kTre7xlbWjNHWGovRlXv3S+OdM31VdKKoylbe/dTE++pFrYiitvm//8/O78eDDJ/hL/z9tf/+sqkPa+q/ufAg7/mV/ePMY72O9d16zThsgUSaiCuDf/A9vnNVDlD/Ahydw+nS9M3qhkMGyZY1T5puNyKf/49fwwK4TfBP0/e/8uzMauB899iJ2/+AlPPjIYSxekMcTT9Enr6arx9SYoi6LoDGN8ad/b/7m8hmdwDxt9Ilbv4K9z47wTZfN12gu1M+DxFt0noL+SndDMNKAjqq5DFLSvX3Phd1YsroXnfkAR/YeQ6VMPn9UyF3UTJY7LemmQpLMr5bAh69VpSXtXNI/6QEIAURSu4WHVsWooA9SZCksJbjhWJQyOaL9aho7K7n0xZeW4ztJgIMtKGxtVMjC0MkHurrS2PC2RThWzmN4XBSjRDgpNZUgJ3U9XwtQ2n8Ck2PVUA0rc1cLw+ixDQJRKn3/ijZ0rOnFC8+P4dCTY1KMh3cYG6y6hzn6i6oTqX8mKhReWH/9uBzKydjWANQfJw7IDICY0pDGwbriHseFc6LvE+Uo/Z28N6lHnGLPME/6R+CQ0vBZBapoLvQojQZbfQ50QIj5cDElGUAeU1Yhy9gTxyFAahHg41plb82DoL/5NFf8gAR6+MV/24mHvzfFKZeDJwKGUMdPBbhoII1TQz6ueEMWDzxcZFhKalQ5toJbq6yuf2N1pwaIQSkv4OLdmfGpsrjk+FO/qcCRjA15VYowj5SbxvdJ2WyIX2Y6qR1F8cx2FKQsJuhJ3I48ZbU4Ge2Ril/RfujKYMUnKxYjMM1hCz/tpcMuAHVnRSO2Se9bUZ/QM5TneS168BgHoPEprZ9vFASaw6T2dYso8X6d65Amj+NSq94bzlk4lhj2uUnnX8um0dmWxpLLe5DKZvj6qtA4pAPkyFdTntIgRXOCoCHd+KU91Cq+eHISMGVXAg+lso/MZBHDh6kAUYUhY6UaoFoL0N6ZgZ9J87n0X5hHOp9BySf7CDYz5bLVuXSAAtmKFDJY0JVCh18CqKJTEOD08SKOHCKFJll8AJViDQHPGbIhEYU9r1kEVXPEOdPI5iS9nx5AsVKZGGuFtgmQzWWRy6XQ1pvntY18RTP5DIJUGhVF7QR1a7UA5ZLPStlaJcDpwQmMHB7jcwqfJrkp9PG16Sx/QH/rnl99pZ9cZ7S9d5Y9Ra+/WtJOt94N9DoekJQ2e3sRuPIF4NHNQOEAcBMVsVkB3Oyktc4ZiqoaktPQyU/wbmDfNcCOhcD2mNffhjXAjvXAgT2q1msGRZultlPhpqtEsbaPvBwPAHceFMjlwr/rL5HCRqROpcruOx8Ddg3Mk1J0AfDodcC6CrDnFLDjAPA3CpVv3ABsv0hA8KYrAXITGDwObIop9kw9Z04EFDoCuqsVkk6bWKQKNXexGocZhRqwg4C2Er6WgFxsx69UQXtGF8AcNiJ4v5Umlo737kFgx6GZC1JdvwHYsQTYdP//z96ZwMdZ1/n/M/dMJpmcTdI06UnpAaVF5JKrwCpFPAquCp6gq4Lrga6y+F9XUXcXPHbVFQFdkQqyoCgU5ChyFZFLrrYcLaVp0yZp0zT3Off8X9/j9zzPTCaTSQmH7szrBU0mz/ye3/O75nnev8/387XhJ82J9bOASzVxmKmCU+F47EqxebjiT8B3B3MqOVWiJT18KrDJXqeTeIrmbZacfl/3iCZRcibIegp47iQBoBsNANXCPr4CuHg+sMoN/Ijm+xzgRxuBJ0gxuwggSE3K0J/lXK/5HCVro3XEJGhy1pH65uLa/J25bQ9wPm1MHAZs0mRm5khWBzs/FweuecLhxzvZ+ChB0WnMnL++Q0tQdBp99uaAoqoQcIRZzyRIIij6m989N2mrvPtdy3H48uYpW+3Knz6E4ZG4fZwLqCj3Y9GiWmza3GW9n3W/aZQNjofeTVt6JNN7LhQ1Tz2mJKcSw2QGoEcBDr8UxeUl/1Q4iRJ5rN5+ZwffJ596ch0u/857prxODqP/1O+wtysmj6aTwNup7qutSEKtO9V7/S0fyJs1fspKHeQBFIJ/9gduFSj6aPFQlKDs40+24hfXPY+OzigDHxOyTz6n9z/0Cm6/SxJ6URfnqkVNdemv/+8rR80Y4D/IZpiRj538jnWaxEQoVjYYLUHRGWnkmS7EUpQL7qEXoyFS6vlcqG4uR9WcGpSHMjiwrQvxRIrHMj2oiz+uhr0S2GFfQIGiRvFIGdRdrpSoQAlauMVzL/sl2eNNgiZJnCcee6mUenhaNdNQZvLXM+xEFYayPNJ5VNOoWb75yvikAkJsb8sMe/nNXRJBaE4V2vsED5p1i4uhc+zpwXgfpa2WsG6jnGSVKINCOVB+ltDb+YdVot9fht6X+9DZGkPASwo0sxHkzCCvLaHJz9gzOAUkCJqocp7wsVHK2epKhUnOtsxHulzsYFmUcjT/0JLM4Gb2mizmthBcFKHkMUov8q8044jXPYdiVRI6yVnofREMaotqOLaBs5LVXcKOs9gxhY2zKtRceAZJt4f9Nq1ESAA+e0EFbrljFB43UD/LjaHBDNq7Uqivc3OfH77Mj1vvGoPPL2HKMnYI9tJ5beBtqVHZqkGAnswUaRP5u4sBOvvScvi6gEADcxkQEpzT6/cgxSBWPD2lPNEhG9da8sIV5au1aqplBPs4azZy8kM1nzHtKqDbcr+1unQC89LzUvsaX1VRQYuyMgvgO8eVKTGLyttjmCG2/k1WAadthva9O2nrrbVzeVzrSa3TqdrbROqLKjsjiZUCLrSsqkHc45U+riKEDiRSGVZwjpEHcCrDSlCat7xWkaqd1pWUJjAjmE9WGekMRnvG0bN7CJHaICoiHsQTAqY9HjcCZQTb6RfqUxcrQ31eN0PZilAGyeEY/KkUBvePMITs2T+OwUGCkYCHFJ4+F7y8gUSqTlHV8680zDTzvKWEpc0g45er9ZVjZA3gruGJpPsf9D7VyethJao/6IMv4IOPss6HQxgeSbGKNDoaR3fbEGKjZDhqbjrt72Q7qZnpy+zv65n+2vlbhaIEZubvlFBVBqTzJczY+SKlHQEiVo2+HVjaCpyZE4I80+1dKq/UAqUWKLXA/7UWKIXPF9fjJShaXDvxUW8GKGrCBI3fGt26zyRIIih63sfvsFvF8QSxamUEP/vp+6dssd/f+hS+913NaG5nPcBl3zgWZ55xBOgc3/3Pjdi0RcKL7TAvVQ4aeKY3zwamcSIjK4YupxrmGUbvaK3EPKrYetcZc6bMLJ+beOrK/yoccm5qcP2vn8D//GqbqEXpttzcyKtPnLlpt2rsvMd2wlx5IuTwSlJP/Ps3jsdJRSR9mrJDpnHA7299Gt/7z81TQlEK2X/hxQ78/rYX8OBD3Y5YPfnx7Pe0ZPmYkm/pffe/jLvu3YnOvTEBpEZJ42iPr7M/7syonqdx2TN+6ElvX5c1Hnjcsn9ptjp2wtiY8ZqUCiy2BewQbKOG01B2gnseoKalHBVzalEZdmG8oxs93XH4NCEAcwYrGZydZImXH/PczbHoFBMqKb01H7vSAHsyWNm5dVOHVXu8LohakEEJJ4bTXxgeyOaPHdxqgJQo+djPlPSGvLao8pQbRkCWWYMJXDQ0+DH7sFrsGXQjFs+wVyDBEjpNZHQUHVsHWYHI5TrwMVtJ8oDWOqZFAYGaJboAACAASURBVBYIetCysho7uzMY2TmEvp4EPKQQU2KUreOTOjGW0/WQ3UTkogXCcnuaRWMSIGoXI91vleEYDeS9ajwIHD6hFhCzUvbIZyZmHbeLNkpQc6rsMWf0qdLaTtWiVTVDu9j/1eSjsr8cuClURSloV3mRA9IxGNTwfColxWpB4JtfrsL3/3sQ5RHJ/NVY78bLryQZRs2Z48ac2V5s3ZHC/u4UvDQ+NFkYFW1go7kegrA09rwUnk/ZwB3plAiEMkS1sLPRLrMLqlgAyE7BxClpheirh6oqR42SlOpBrcdR4TTOeKCxTlKUqRS+zcHmUieBm6JElXrJb86RY5xhTWVkJqg8We8bJnxnO6m01dbZ1yOZ2MV51sxxVomy96tj3tNaoNcl3S9jWzYtcl+2uy1fOZ3SS4pKyjRfgXRZAHPqfQjFoujdPYzx0RSSaaCyNoBgZQCemhD2DkNC6/kS5VrFttReNUSN6eINn0Q0DW+Q1gzxEeVzEgzNENAkoA5UBDKIJMfRsX0QvT0J9PcnGX5Su7MXKd2zsVrVYbFhVLgKRKVTTBYns4lIbcAZtXQzgICyaU1JismQl61DxLeXfmYfZb5AGWqpdAZJsv6oCyJYG8FY3IXYeBIjPaMY7FZfUTqVJmjL911RjP1Rvs8V+97fKhQt9vpLx5VaoNQCpRYotcBr2wIlKFpc+5agaHHtxEedflY+8fY0CjjYQ53gjJ+iRIXEN98ZgqJHzxhI2rmzG+d97Pa8Dy033fBeLFxY2PSFP3/eevm8eVZwA6tWVeLH/3U2gkE7reDDj7yM/776aXR2UhCGPuxqhl1OACDyGg0ONFlQHQ8gDrWNua0XYYfDY05vjt99JkHRyZMNUXUFitrGJHPmBHHjdZR0KX8qRAJ9P736UfzpsQNyrZZHpq2wsm6ondXOeSZ0CH3kBl/DJM87ZyE+e+HU3qYHO6zyfY5g5xe/vB4/u+oDkxbL0PsHDjWx8yGX28GFy75+DAPwfC/yYv3M5/5oPxs7oehXZ24sz2S7TLesE0+/ThJwmWzTqn4TKJrzmPXaClGmW/X/28cbtSjDG9HB8VKWASqbgqhZWI9wEHAPDKK9bYTDN+mBn14MRXVNopB4Dr9l4GAkmaL1k/Bk0T7a/EOSAvEZM6omVSjKKipWjAoYFV6jyjpOiCQgSkTmsvbwc77lc6lpg4wSTZO2cAi/JVdUwKnWHZFKNw59az16EMDoKCVIYqNQeNMpRFu7MTqYhpcInI5vUwyH4epayJCH8JDHjYZ55fA1VmB3+xh6XhxEMi4xtDaI1qRB/P1mD0FSpVHiHbEbIDCjmb/JW9UB2KjtrWnkBFe5o9nJm8wHzBcNH2sn2MktxnzUOV2drDV3Gpu/CQaTvxqAIwmT5EWwlbwv+ewM7wT3sR8i9SuFI2uouaVkZKsHTVpjqTQFCBoQn0y70NTowTvfHsRvbxtDuMxFNo6on+VC+94MhobTWNRCkMuF5Yf58QdWi2q76hc41ZGEgQRBabBSMh/xFbW7yVyHja/MvJGrZv0eb2hObHz6m8wKaS36ncCs81AGwhzWT4rabCDM35WWfNJOk04h9aItpfJllCsGzBkR5loEsFoqwfxcMls1SmWywpE6M3teGkUztW2Wpy2PXy3cyjKvc9aEx2vjmssSVaS9tvBKQRsVPg/mH1qGZCSMOaT6HRpF69ZhBoZUJwpHJyAYj6dRN8uLppWz0D4kKlKuF7Wn8TxW4My2GZx8STdoqS5k70F1SKZRW+1FdTCNofZhDPdFMXAgioGBJCu6afOE1MZmc8jabOH9QOk3UdTLPay9TknzZYHRXE6p64yMEsdGups8h2V94LFG66GsxgzOqR3oX9rcqaoNwhOpQDyRwdhYAkMdQ0iSiSrXR+s1VUhP7noyA78/cNfHZ6CU6RfxWofPT79GpU+UWqDUAqUWKLXAa9ECJShaXKuWoGhx7cRH/Z+Fohngox8+BJ/77KkFW4uB2pduw6Zn1RjEAUWv/cU784bdR2Nx3HXXFnz/x1usEGO+PzbJlHJAY75d+xOPr8N3LnsX9u4bAIWAv7R1P7a/0oONfz5gqS7e887maUNRuthv/r+jJ8A9Cpm/++4t+M+fbM6reLTxhi2KofdmNwaxrytqPw07W9MJOhSK0vP5I/dfMI0ROjOHEtguBL8v/94GrF+/xz5ZLhQFcO3Pz5zUZoHC7c865zfZbaelff1vBIqecNovxXdRob5AGxNGX4KiMzNSX4NSJoGidKZQxIv6ZQ2IlHvhHhnG3tYBeHwSEstKKDrIbNTo2meSLhHcY6AjlEiRF40DUa+x6pPXPYGf5j1RGBOUNMBUs3fToz/lKiFlFydk0WVFmZ68o8pSi9bZcIUziGsZitIkS7rxQ3UBZSEXFh1Zi7FQGIODFObr4oQoNYMD2LtzhFWgDqG/BePYp5DGPim1CHy6XAj4XThkVTX2xgMY6R7B3heHGYGlYwp31S9acwiRQEwSEulaKBuAHk7+Ihm6CbDQzwY9GhWgI+Sfj1KM4qSXzn6SRpcG574TKCS9aQNS+bMcZ8Kyc5M3OVWgAvLswHITak++jblJfhQbssrSI0bh1ndESlW+aaZUBCcl5RMnalI5HIfMm3B1VUmSmjSWAI4/OoCysBubXoijsky+VweGM6itdmH3nhSH04+PZ3DOe8K45vph+CnpjiAlq+1Y5SlZabiOgtIFuRuoyeNVQ9gJ3EpwNV2rKDgNlBTlp4BbLovq7bB8kI4QJSA1g+w3mEml8529VuU9ri0DUAnhd6vy16AxA0allFzDA6m1nFJhoG4265my/8mZ23wNbDEhf5CEZzTPxSxAtkPMGKI+JVWrSeYmfSy+pVlVsKoj40AbQtWnVB6tOZSsqvmQMqCmAvMavEjs60fXnjEkkwKWGUKaNYUsFqNpVFZ5UXt4A3qjbni85O3LWkwB0GSVqpsvsqGjfsi6qVFR7kalO4mRvQPYsW2EM7nz6kV11+z10g4ODTd1otJ+3qbOSFIoBqJ0nG6AS5uZTSi7ydUKVSEnzX2ZVSbUXqaueKamM+QzqinrhFRzf9B7lHCMpxWA2pYKjCZ8SI4nMNhFilpx5LVqXYKieYd+6c1SC5RaoNQCpRb4622BEhQtru9KULS4duKj3qxQ9KwzmrFyxeyssCu6IV+5oqVgsh1KinOgZySrBfbvH8HVP3/Rfi8DNLcEceO6D2apPPM125U/fRA3XL9D/uSQzXz0YwRUTyvY0uQ9+fmvPCQPQjlQ1PJss55ds8NEP/HRZfjYR47LW/7OXQewadMebG/txaXTVIpSZZrnBPBrh1qUVI5XXvU4tmhGdbkx1+t11E+aQB74P/mxZTjxhEWcuOlzF9+KF7YOTshIn1fpmgau+ck7cNiyOdMYpYUPJWgcjSbQ1FSVtz8JWP76f/9SEIBnQdHchwhtg3vv/NCkmeCpr7/41YdsKOoYL38rUPRtBEUV7Bu1aLaXqgOMOubKjHV0qaCDa4EJUJSKETjnL/OiZWUdQmUBBNPj6NzWK0o0pqIEN1TNzrDDssOTRDkUturIhKT6USYDJrO8JXhjBanoBUm5JRnsJcqefhE1OUEYO0SX4akK0JzZro2Cij+viksCC6S6lJBemwlSIhtZWcXD0+0VmLnoqDr0p3yIJTKIp13wpZIYa+1FPEpAwY48NWI22dCSTQCCvfy+m1Rkbiw6sgYv97iQ3DeMnj0UIZBBJp5myGPJAxWoSkSEIDhLbckqOEY5AkmyeFm2tlMgtc4zy8ZA4TMbquoQcUpAs8SM9jF8NeYCVXsom1/m6y7Dvos+K1Ihe/jlm+LWqays7ibVu1yUFbpOUEdhtUMPa2lP6UwpwVucdIjhpCuDaAw4931hbG+No3V3GrOqMpwUrH1fGosXerB9RxLBkBuRChfmzfVh2/YEw2+2WXD4mOaqOY1albGfgXU0xsVlQUPYBUIKILWCyJERU0gGw8zTsnxSdawY+OwiO4BsaGlaldSrJvTbcjkwzNMJL7nfBRTSi8pj7GyRSEMFnTQvZ+kw0FI/Z4W3s2cobSSYE9PnbOdXK1TelRbbH9rc4IloW+zI75pryxpLtsuA+bt8Rcq8Snq8mN0cQFlLBPNm+zC+ux/7do8rbtY5oLskMmRlnpBactHbGnAg6pWQeErSRX+iNYbUoJQAjSwR6EMeF2+4VFR6UR9MY6y9Hzu3DmJsDPD6aXyZUH8bntqzj6Aq+X4SvDVOubZy3YTBm20Hqpuoy+0FTICpY37r8mYOofVExp6E9ttqUQHqbJ+kCZ0YjlJirmQGtU1hxDxBxEbiGO4ZQ3Qobic64zq8/l/GJaXowX1Vlz5VaoFSC5RaoNQCxbVACYoW104lKFpcO/FRb1YoyhoOsqozYfV8j57BrTedUxCKXv7dDVh/uyr+8sEtvUe99n8mV/2Z5nvq6VZ87rMP2A+aem/ZPC+IG3917pRAlZMc3U3JeKQIyeasahHzsJBzv2pC7P7rilNx1Fsov2L+F4HR3/7uuSyPy3xH2uHzqnjQ833za0fjuGMX4sabnsKNt+yUahlVhENkwGXqZ45YFsG571+Bo49egCCZb+nr3j++gP/4wVP5bdXMM4GGt9Id/6c+vgwf++hE4Euq3L17B7jUvv4RC26Pjcaw/RWCNfJ6+tludOyO5oqa8NGPZINqO1nSZnS0R/Hko5+atD2t8Pl8DxAu4LTV9bj839476eevv+EJ/Oy6l/6moejxBEXNOCbvNH3esr1US2rRaSy9r9+hZlFRRZecWAMyvUDLslpUNFTAmxhD18t98mdWKxk4mObES+J5KOCHgajE+QoEVJUUf5bVZWbbh9+QM9L7BtA6IzwZuok3JBXOaz7BEut4J+kz/pt6FRx+LFo9BhJcvv5mgID+yzVNZ1Be4UJFbRlmLalF10CCQ+EpnN7V2YfRgQS8GgduYCpBC2oLybYt5EqsQ6mNXFhwWBWS5QG0dSQwsmOQlVqUtId9Qy21rFwDR2yzYpTgTVrgs4a5iv+i/tG0tIFPFFrv8Hg14NSpypvUJ5Cr7Nh0s0iPAaSmr1SJq2PDhEhnY1l72OZyVxumSudyf2h2dvMdwjaJ1vAzLezwnmRY7BGvTuslqknq5XgC+PT55bhjwzhCZR4M9SVRVwfs7khj+WIvNm9LoiLkRqjMhZpqF8ZiQGd7wvoSM+ma2KPRhEA7AF4uPrKUiS4XJ0ciVSvVj5GkYXU8Bo3bJ+0lpEShzNcprWT+z18vDPcclJOVpapkVMVpMYsDXQK1C/caATtnRzk7xxTmeE/ApM5bnnOilpWX2ZjQ95jtazIuGp/G41xTX1lXlw/Em8s0dXBKSHXzgVTBVbVeNK+sRUOFG32v9GKwP8GZ17mbaBBxviT1RpXm4jal8bD42DrsjXrh9UgdhedSErcMh+RzsL+bQuE9aKoCUj1D2PHCIMZGUpzEScLcxZNYRb66uMjUNInbeJrqtZMKVKL0ZeMjS5jN81Qv2JHhiJeOHBBqzQtNymTNGx2xlk0JQVC6DgKhunnEgDSZQd2cckRdAUSjSQzsG0GSkoE6T2bqWcygmqFjSlB0hhqyVEypBUotUGqBUgvkbYESFC1uYJSgaHHtxEe9YVDUTmGqSoNsT1HWH9BNnz4Y0w3gyiMi+NlPCidFuvy792D97baHZr6muOjCw3D+x04o2EqkPvz8xXego41Cw/UOV/+59pf5w+adBZK36KX/+meJFrOSLMlDv1Pp5GRwhl3Qzf7NvzobTbOrJ63jPfduweYt+3DpV88oeB1XfP9e3HZnuygyHLCzZY7kzJQEQVKEpVLKKfG89y3CKacsnlTdSaH3F3zqFnR2RZ1iWqsUwRQm6wRw+LJKHL68DsOjcQwORvHgn7pFjmPiSp3ndz4bO993MhfH+2RpcMjCejz08DZc9q0nsq7kycc+PWlbEZC9+bdP4Q93t6KD1V72a+3aufj4R44tCOM/8JEbrbacrB0t1RsBCtMc+oP8Y73JbbH2PXPxtUvWFOxf9rv9iPrd0pE2qcxSNnP/Gl9aZ4kKbm761dTeujYU1fBQDTWcAEXNw3GBRA/TWKJKh76aFnDIO22vS9NBpJwEauaEUbegFgFXAr2tPUjGRX3HyeRNaKdKNU1Is1F6EigUDz/NraS0jtPBsEhLFFb8dyv01c3JQsxL/ixZoimKnMVdRkWYpnJIWWrlup6Q18acx/AXOZ8udsoc6Xo4JDkDVorC68Wq0xvR0ZMGWYHGU0BVYhwdLw4IFLUxFuV+4Rdfq9ZPrsdFFogIV/mw4Kh6vLAnAW80hs7Ng5JwKUUWAaLq47ppBY1vtraKdT0MQFiNKyHLFpS1Fg5B0ibpXdZyaK3hhgmbcGHtG/7qmagklTppXxjTxSyZolw8HUHfyYQDc5cPekfC50VT6DzCkZfP8COrHcwCZRTGzPScwFYa2QKIpk0+9sEIrvzFIC76h0rc8JshLFnkw45dCSxe4MPO3Ul4PQLxFs53c1j25ufjDL+0Jax4B8XUSFDCHbKXNQDTSn6owfSOCzIqUVsJqeOKFKDaT5aS1AHFyb+S1Yrm5eT805nfjrpIaerz66BtbAc6Cck2YmKaU44ZKPNFy5ZM7GnZlLCoXUqzo5uxooLmHM/QSS+FPURZZ20dQkrKlMeDcKUXTcsqsWheCHs2dWNsMIkkSTrNfHGIHXkcJl3wuCmUXOwNWt4yCz0JH89FLj0pkJqSuJNilJIkRaq8qHYl0PlSD9p3is+sh5XfYuFAl2w8Tg0EFZ9SbRa2itGRqmOJcyKxhYhuApglR+1YnW1Balhn3zuQuP1+LrTOGSx0L0wXSPMwlZQtC1qra+pDSIXK2FN0sHMYyXGyNHDcsxpv0awK5eL/6QzCqY8tQdGp26h0RKkFSi1QaoFSCxx8C5SgaHFtV4KixbUTH/Vmg6LMQjlcbiIU/eoXV+J957y14NUxFL2tfYKK0HzotNPq8c2vv7OgypMA2be+fRcevJ8ykDvuyF3AJZccifedc3TBOpCn6Icv+C327o1ZEJRFoiw50pCxPCWYe+KmxgBuvv7DBc+x7vrH0LV/uCgouv5OUavaah25Iea3TL0sZUPOaTPAr37+Hg6TL/S6df0z+OFVm7Tc3AdnvTJlDeJT5ki0Ip2eH4pSiblgdBIgSoc2zw2iriaATZvUA9ZR6Xvv/vCk4e/TmDITDn1xawc+9Y9/LNyejmciZp8KRkXUon505qFZ26IYKPrUM6343OcfkDrlAaIWDNda2+Dd0ScAblr3nikTjh1/6rXid8b+iuI7J+LnHF/REhR9NcNpZj+rUFQ4oQ37eNix4jODiroQGpbXo9wLDHf0YHggJipRFm9qQhldMETpZoe/Oysr51DlFCufCIQYOCoKyLQjdN7AG6mV+nXmXj2H5+eQIPXtM4eaaGRJ3mQXwOo9kwBaxylhDbcnA3/AixUn1KMv5sbgGCX+YaM+JFu7MT6cZFgsbSTZrI1S1EBRaQbNSO1xYdER1RgKhrCvOw533xi6do3BRR6AyYwo1zRJlRaqYbLkI6k9odCSWRZ7sIrXqEAvCTGmddDaRNNQ4azmypGhGTGiJK0ylMwJLSWUn5Pe8PAQr1SrtS1Y6rAB0ERWgmylfUw2df6cFY4vpxRlrTUsbDCq3++54QU2E5UvLA5Z1m8VPpvHhbPfVY51NwzikxdU4t77x1BbDbTvy2D2LDfiSaCrO4WqiIe4N048LsAJmQJ+mziJWlR8TtmygXxPHSHvAoDpvZSE+3O7OHLmZLNarl2alYOadMza8FXQSADS6THq/C7IHe8GTDqu2oxEM1RYGartakLJpVfFfoG/WyysL/68NO6Nx6/chNB8tOe3Ac6mOjy+LQAvZFCGg115neo6fnRDz14CtChR0AoMNRhXp7TXDbfXg4ZDKzD/kDBcB4bRtXsU41FSUMuxdC3kn0lzlrmi2hmwyjUNeINe1K2ox1Bcxi3Db6oKzTu3qN3n1rsw2jmE1peGOPu85I+S7ywj5GTrAgswy7VIiWTLIf6gBLbNNVPdKHmW9YZSThMVJKpuR+cSVLWmobS2tX5Z4NU5S+39AFLxmg6Ve2NZW8k/lRJO1dSFgPJyjIzEMdA5jHQsqcpXx9KZC0bzRcTM4DdPCYrOYGOWiiq1QKkFSi1QaoEJLVCCosUNihIULa6d+Kg3OxQVY3m5Ab715nMKqifpeq68Sj1A84AzAmY3rps67J1Uopu32GrTullh1FZXcHtNlale6vAQbvhNq/ryye2vAUkiyJgY6GgeNejh5V3vaJkygdLX/vV2RCoCUyoJSSmaBUU5u28RMNS6YwfedcbU9aFQ9Xf//c02v8gVItgXqMkbgMce/MQ0Rur0Dp2goATw05/8Hd561MLpFVTE0bfe9gx+8JPN0sfGE5A+N5kYQ59Yc8Eoq8rMQ2c6g7Xvbpmyf0kxzIpY06n6JJarDM66DOXP1rkyJShaRDf/dR4yAYoyarAfyJFGqNyP2StmM0jyjI1i19ZeKwM9D2EjItPoVfqdEyzpZoUFrZgISAIl4z0svF+IgRNYci10c8T4dJK0i9Rd1rzRecKrpcVc1NdT9wBkcyXbNs+osLjqlmBKwKKBPwR85i6tRGRuJfb1JDkbOiVtrhoewr7WYcvqhD5vrEFNyC6Vyz6Tqur0eqTsxW+tQfuwF+PRFMY7htG3N8Y+mKxkVZ0Zq9EcgnAGHI6s1QYkWupJVtcJXKRyCPKY9ubUQIYiqhItbwi9OcbZMDlgj+vIf1eCyR3kGCcMdNSDNN9MyCmbfU9580RscHKBtWkHLsp81gFqKBmTyTpvxiCHNnszOOWEctzzx1E0Nnhx9JF+tO6OY19nCqGwG5URCqVPoa7Gi6GhNM4+qwy/WT+CVMptKfo4eY0jZN2oWaWZzKJtvEABrgv1Ue4ANu1AoFihKV/OZMdNsoIQiDY4jNolnnIhUg401HlRUeFCLMYon8PBSUCZTqfZWzURzSAaTyMWs70ojO+tXEs2feXM5dqvBNpSHIZN16XMLZfxkWDUS6pM6SOe8wq9HTNc2kwjHQQjOr/6dPHgskWpzV6bHrKDcKNlSRiNh1QhEhtF64v9SMaNYlPXDLbRANhqOGueZxCNZlDbGES6pQ6ZRAZuPyVhswFufYUb/tExdGzrRX+/WIBQR9mRMTkdwqpyO6LFXKMBuhkjidePsbLY7jquH8Fbs5Ei649UmtceBbpyP5iDoTlRk0PJ7Zx+PPdlXJLCnk5LoDiVBGear20sQzJQhtGROAY7hrgtcqObrEz0jjH7Wn6hlaDoa9m6pbJLLVBqgVILlFqgBEWLGwMlKFpcO/FRfy1QdPWJs3D5d94z5ZWRyvOHP35gQgj9qiMr8c1/eUfBEOgpCy/igBde6sAnL9pgh6uTWsFASMurzsIIXKITiNIvX//qMTjjHSsKnu3YE39eVHi1BUW1EoY5kEJMnrblNOZh0Pls64Rmf7jl3ClVluSr+T+/0oRW+YCgQyFJ1/y6QVEF5MUoL4vo4gmHXPiF3+H5F4ayVbcKv/OV57QS4KQrBvgo/Dd/v+xfjsGZZxxRsEoMRb/zhDwE5QOiTuWXGWu5IfukFL2OwucLq4GPX30tn0Myccv4IQ2QSb7ED3/OAV0Knz+Y4TSznzFQNAvUqApLVx5f0IPGwxswqz4IbyKK9ue7GbJzv2qiJaoUqyVZ2qgeigoQTJiprCO22slcCAee6iJnKVY1aYiFbQhIUEgohcBy4iEVYWkULZ/VKA8VsDIodIAJ4/fJEE5IosGxmtHZrlws6cLCpRXwN1Sgb9yFZEqS+VTEx9G9YwBekYrxiyGOhs/zNHNLtnWuowJHGuqBMg/mH1aN3aMejA/HMbBdMkGT3yPRXvqsFaarEMlAYwN3LTWdkkATru4wBOCTCtgxgMex2FrrjiM82hZJSjg/eWCS+owAjq4F9gaOJKsy7a2Jzy3fU0sJmqt2dHS8lfDHOZKNYlffc0JRTkhFV+OwVNAvJVWwyq4ifaa2zof6Oje2vJBAIJDBmtPDeHFbjNWhfo8LlVUu9PZkUFnlxoHeFOa2uLFiWRC/v2MUfrLBZpKtgdB6DRzargpL1qVybiijqNXF2ZC0XOCp180KW/7ZHJ+192C+ZJ37Edb44iEkBpWoqfbgqCO8qK/zonNfCqNjSVFKWt/TGZQFXaiocCPg93LG9VgceGVngv/r60vpBqw9Gem6q6o8qK3xIhB0sb0AvRcKueHziVKYQK6LQKWCUo/XjUQ8jZ6eBDr3pzEwIPWQWkoouVFtct1soWjW+iUqUbpCHcE09rxupNxuzG4JIjyvEovqgGfv34/yMPmAKspVVarZMOGlRtXWrDtNy3xtPrwGvQjyJg4rvZMZvr65DW4M7ehDR9soEnFSeUodrSh2R3tmdLPEorlmM0Zk8aLA5cRg4m1rFJ+04cHtoWVxPyrs5OahEP+Mm9X4ok61X+bWy8z7rDa0BcaqVdXIEl6ExMaDQukZcqfTqGuOYDTtR2w4hsF9Q0iTha6pmFkaSkrRrHFZ+qXUAqUWKLVAqQX+ulugBEWL678SFC2unfio089cN42jZ/BQ8+BlRA5q+k83fXzzSXeLlGiJH0Yz+O53TsLJJy0pugKcOOd7z8nxbuDhB8+fMjFS0YVPciCpJT950a3o6IzavqEERa0QY+MpOrEAftbSZ4dfXVs4XN2oINe+twVf++czC1aboOjtd7aL2sutqiPN+MrvOcQJTiBKhVoP6pwcaTk+9tHjC56Lkj999JN3qBJWHwFy8q0YZy6Bop98tU0+6efzKUXpYPIcPXx584ydd8O9W/Dt7z6lfFnDXB1iq0nYsEAi7W9qE1J98Xv0sKcP3pf9y7FTQtF11z+Kq3/+og1EzcO5UWrlXKkF4JXESh9ncNO6IjxF47xa1gAAIABJREFUT/kFn8dk+SU7Nh7bHN4r40seBvWk+bzMZqzlSwUV1QJME0SllK0QtbdiCFLMP7wGkdmVcKdSGG3rxtBQklViNDY8HiV/rK6TB3MrezxlE9KFw+p3iUUVBSRXUiAU8yKSgiqZoJ85d4pVhBzNCYrMENLvAQ5bVa5iCQoVtBkFmVGMmrkl2Z41NJyrRIUJ9BscB5YfWYmovwxRylCvGeG96SSiu/uRjiYFhnAyJV0LVanJ89UBvww0JSVaKOzDnCPrsK0jCd9oDF3bhlnd5U5KGK5coWaTFv2sAuMsdMTHGZzEn+KM1yZ8V+pkt6x0gHSxSBZFvachv9ZZJ5JM7VlRczKpkXdEtW4gsp38iTvWw8aGeoAxlCWopiBOVW0m1NhisuZkuuZYlMgZk1xgUFM7nnxiGG174mhrS2H+PA/CFV4kExl07E0gGHQjFHBx0qyysBtdB5KYU+/BKSeGcMsdo+y/yCpOTXbD7WdVzk6qM4Fe5TZbbh1zvzjN353S4gkw1U581VDv5THSMtuN2fVu7O/JYNv2BHoG0gzghZc6KmrPDoTDbtRWe9Hc5MbhS3yoqfFhcDSDwcGUwMC0WDj0j2TQ1Z3E4IiMC1IYjo5JMiLzknsB/d3lYu/dWXVuNDV6UVnuRiqexu69Sezck8JYjIwFzM2DY32wS9NQfnnDjCWfD4i5vGhs9MHTVIUVC3wYbBvA/vZRVj5a8FCLpE0YBoYWeM0wnCVP1JqGAGJNdTwcvT4glcggUu5FtT+O9i096OmK84et4cVdr3cg7GeQbUdhthHYRoKvjrXY9oKXToMAvoH+ln+uGde6xrIfM68PCsoVijqHiaxLVL5sGMlQsREy41jdGJKvavETpWPZS5WUovR7Ko26lmqMp2gjJorBfcPc32Z1yOpc57h9jb+bH7jn/AIz+bX7k+uW167sUsmlFii1QKkFSi3w5mmBEhQtri9KULS4duKj3hRQlB949ZY0B4qSMGnO7ABu+OUHEAz4p3FlAPktXvG9P6OjPYYrf3I6jj5q0bQ+P92Dv/b19Xjw4QN8s93SHMK71yzENddttaEoSxU0HNVBy3IB2Z+nCCt/+E/bcMklf8Las6cBRfXhgB60+cHHYwPRScGdCeHKUB8Ese4X75+yD/7lG3dg458POJSn9kOXrb0RKPD4Q68/FG2eG8C3vnH6jIDRp5/Zic//04MWbOaHV0f/mme53HFkeKiz3w1j4HnAHKs4UHn59zZg/R8UejuAqAHx/DytD7rO9uc6OMDo/15X2FOULCXed97vS1B0uovCG318QShqAEgGTQsr0bhkFtMLz+AAOnYOwcNh4SLVZNUoh28a6w16IFefPH1YN4yEuZNmq7cSvqiSjOxQWIloMq4rbzOh+FRG0hHiykCFgJ22ozNi1dm0PNfcoiCbqCCVZEeaPxtunwtDYxkcekQVBuGHOyDJVqg1SGkWTkax56VB1JQ5zmBEY6qYZUahdhecxEmBLanUauqDiCyoxo79KaQPjKDzlVEEfS5kKPaZXmwbIOCFN0P45Bae1Nmq4edaL+4LZ3UUJrO/pOrZyDuSvRg9Lk4OZR9PACXD/7HS1woDViDLfWuHi0tNXNzuGep/fmlpfEJbqcpJsJg6iZJO4I5WjvqYgDorf40vqoBwfk+vWUClw7c0d87oqZNJF877+wr86Ylx9PanEAq6UFPrhc+TQfueFGecJ8hXFnJjZCTFkK2pycOqOo8XaG1NWFCUz6/lOhKE25eay5WmAqOOOpswaVFUuzlsmy+P11zZ+GI873Fh2SFejEbTqKzwoCrixuBQGnu7pe6sLM7ImKRQeToukaLkXhnUN3oxt8kHv0/Ap9/vxfBICu37UnyNLXO8aJ5NTqlu7O6IY3d7En19chFurxJvA4fZviFnfCmFNJvSBCuDPg9WLvchEACe35rAgf60JCty+lOa9UbvAJws2OMBki4PKqt8iCyO4JC5QQzv6EPv/nGkxFxXty1M32gnmWxH9hRhu4v6QyrRH6xAGWlGPWBwGxwfw56X+jAyTIOXppqq1NnqQsCj2dThMc8qWRm7ViIlexuHPZEpkZJ1atlp0flCURO2MpitC3SDkDeEzMaF8RK1dm/s4W7axzrWAZDNkKL1kKttQHFSN4+SgD8AhOurMJ5yITowjsF9I5atiTVn8/mHlqDoG/3NXDp/qQVKLVBqgVILvIoWKEHR4hqvBEWLayc+6q8Bin7mgmX4+EffNo2rsg8lmPOtf/sjVhw+C5/77GkHVUYxH2Jl6g+ek1hLF3DtNWcyeCP15LXXPY6H/9wjcEqhWVaZ+sBFD46nnFiHf/92YZuAK696ADdcvwNrz55bvFI0j2JVwJmqiyY8iMqDG9+I8w/Av3/7JJx84qEFm4NA4Re++pD1QJ7rcWfUGK8rFM31l00DF114GN7xd8sPyk6BLBLuvOtFUeDmwmZWTEq7WlBiQuiadLizfcVfURXSqhZ9+L6PTwmh33feDbYymU/qUCab8ebsMX4edpxLFW83TgFFSXn74QvuKEHRYhaDN9MxRShFqbqRWj8OObZFkpOMjqHz5QPsJcjqJRrPChcEnuj4tXiZ/XuWGoqTLVHpAh15zPMbDtWoQ5HO7ENVVqyqNNBGw9SdSeWz1KpOYGUsDHP8EYXxuDh8eGDchbr6IILVIQxnPAhUeCV0mwCUy8UJVNxd/ejrTqCMEvSYi3IkTzFCUZ5ijvWFPRM9blTU+BA5tBa7O2JI7htGf1eck/lwVvqcF2eVdrw4B45VZgYEXWmtNgCKkg0RkBaW6GKVHBM+D5BKSlg/AVt6kRDQy6aZaXh9YnVBnxuP0t8clMn0j+QfYoLE5XNCOAmtdgofaVhZ3U/HKmW0o8wVlmm7sy5OiTZ/J5BK2ErsZL4AdYw4/Dmz2sXnwhmnlmHLizEMj2TYM7SyyoNTjg/iDxtGUR6mpF4Z+AJubWcXysuAYJkL5UEXnnshLlYIejoCa25nf+QDs7kq0ElUoaTjjSUoQZALc5p8aG7yoqbKBZcnI+HMLrVoSAPRWAbhkAsVYeBAXxqzqj0MNrfvTGBXu7QqwV0zxijUvTzsQU0VUF3pYeV2MODCyGgaA0NyT0H9PTKcQf+gAFU6B10mHVdf78PJx/gRjaXx7PMJ7O5Ichk0dtIsP6QuJ92j6VEZV9Z3GEXuGHFwyoXFi7w47BA/9vek8PzWOMaMp6n1rUY/OMe0plryejj0v35ZBKFIEMtaPHjs7n0Meel6SRUryb7spFaGoPPGiEdAOq0NFbUBZJpq4PV5OKFZOOhGWWIcu7b0IZ1KIx4XJ1AreVhKwKaZy1YCMOOFqvYJTuDJoNTswvAUM0CUmlzGs5fWK06k5rxisRfhl8N+RDZsbGsPJ3e31KJmSqpSlNdMFg3IvE2beUN/T2ZQVu6DrzqCWDyDsYExDHWN6ZRxtH8Jir6ZvpFLdSm1QKkFSi1QaoEZaIESFC2uEUtQtLh24qNOf+d10zh6Bg/VLXJmbiKVsXa4BRZlkEmKB9vdt543pZ9loZqxz+h/P4CLPn3yqypnsnNwBvAv3K83wS5c8uWJGeoJFn7/h49j777xbGJm7ozVR+/LX1iFc85+a8GG/sxFN2PTc/1Yu3YuvnbpWQWPvfz7G3CHwjtSEfHNukKOPLmossoyPNQoCg9fXomrf/L+KQfBBz78a3Tsi1rwhB6szYseNEzI2OMP/cOUZR3sARw+/9HbrD6ZrJzm5gDe+pb6ok+zntqSn3E1NE7/ZYtNDR/NeqCcomSTaIWfTenBU1XTKw+vxDVXfqDgp2lcn/IOsb+QfhWlGKtVTCir1pVnmJGlcBizsakQhdaN5Cm6YPJ2ECh6u3UOM46MgtB44jntGHIzSxfdyKUDZ64FVI7s5PKCSxwLDwB/0INFJ7SgsjKA2EgUAzu6EY8lRSFKmZ9VBmopm9Q/jz1xCWiYJCIKQjkM1pGISVTKhBJSyCTJsDQtCddMVRwwk9VpRmtuSaizxJS2macDIhg5l8W2sggt2GuQ0GQ0CsxbUoH+pAeBKj+8LslFTsCM4AydO5hOYnjXINKpFPyWF7RckwmnNwI2oxBnj1FdVCn50vwV1eiN+9DdG8No2zDi4yn4XGnJBs7+rOSBKF0tYjChwBydrr691P4+sqnwUlIVOZZ+pv4gBaF5UTk89/T8pj8YrHGWbU1YSGDYA0QiohglhR6DUl0fjMUKa0UVShNMGx42HSF9ZnwVs0SeDoBk6mVUhKYrREGniXk4q5beAGT1VX7V6OxmP/zeDLcHAbnhwTTGYxl8+oIqXPfrIfbJrK31YGQsjaoKN0bHpX3CYRdOPSGMdTcNsO+o9ZoEcDohuDVNeNF3TBsdo9RhkXIPwlUSvl5f60E8kcH2V+IYGkmhLOiB1wv4vC4MDqdYNTqv2YfFC/0Yi4Lr6fULgBwfT2NgMIW2jgR2tSVYqS2KWmDJQjf8QTeGR8UTdGQ0g/F4mkPco+PiDRsuI9AqYJhUtEnqWze4jdo7k3zeOY0eDA2n8djTUXT3yG4D32vRTYGZsBnyzRTAS6HqHhqzBFBVrUjlBv3AMav8CPhc2Lwtge7eNLxss2EiEwRKUuU5nNzrgtvrxezF5UA4hEPm+hDtGETHzmFWcErZpHC2NwypTRikE0xU+EjrGKnV6xdXYjRUjrBfxvecCLD9qW6kYwmMjpqQewGoVAfuOlXoig1F9sLBINax6mrtNaBdZOB858JzhQ6Wecyf4fsp82GTVk6/k+k0dE2sIJUFke9/5DYsayXm5F9iTMvHs4er7smIYlfXCrKVomRLyTSq6srgKgtjLJrC8P5hjA/GctJ4Zm+42GN/kvdn6JvngbsvmKGSplfMGxE+/9B7gVUDwKqHgd2TVbcS+GAEWN0ErKoCloaBtjbgyGezP7D1/cATtwCm9a47Azif1mp9bWsDlj0lvxz7FmB9BXDcZOc9Gsg0ARffDvw4p15U58a9dllZfy4DnlsDtD0DnO28oCVA/1LgmtuBrxXTLQ3ArpOB+VFgzR+Aewt85oMnAeuCQOg+Oejxc4Do88CprxQ+0RdPAX4UBFx5Cqe/XQag+uFiKivHFCqv+FKmOLIJ2HUc0PYicOrLkx97MPWn0uYtBp5YDqx/BLioL7v8gv2eW5Vp9B/KgIdOBxq7JhlTeS7zvccC66qASx8BfjYG0FhfMwaseQTYTNfRAqxblafM13NcrwD2NQLn3yfjl+bn0gLd65yfj78X2PYEcMF+AIuB/lVA1SSfHejOHqe5ff/DtwNLtwNdS4HVA8CCJ4sYjTXA4ycBjQeA1Y9NsjZNUa/cs2zcNPWcLKJmM3ZICYoW15QlKFpcO/FRb1ooSjewKeDTnyAvy4NTieY2A6lGm5qqp9E6Ux9KZZ59zm8tMdRppzbg8n9bm/eD0Vgcd9+9BT+8cpMjHlQOZQ83VwY//+mZOGzZ5J6X5Ft6xprr+WaZlaJTQFH2FL1rjyjAzMOsSaLiqKXlB2hC/PRvTmhHDyhT1Y8+9vvbnsIP/nuz+pVOVEYVA0WPPe5qm9tY4NyuMD07FLp+C4paig1wNvfJXk8/142OPdH8f841XjUQ0lJmZoNIAwqdhU3Wvk7w7ASVF16wHB//WOFxz9d4/noBouoZmw/OOuth4Ac/d9HDlULYEhSdeq7/VR7ByqvsOWin4LHBKHGquUfUo2F+BeIxwD04gD07BjkkmV5GH2oSggjNFAJHKjd6MYgjzmILQ3mMCeuzVWBCAtwMBflHhYm6N2ZSm0hzc4w6JYBRgpAtQHOAKiMNlWXDsAVhseQjKqB1cCiFxcsqMAgfXCEfgmUeXXtlo4PUkwQlEwSZojF07xpm2BOgNyk8XaGjSY7GjM1RJw5PJ9Gmx8UQa+4RtdjRnYFnLIqBXaOcGIWyQyfVJkMWf8peLu6FrDz1ScZvUyxdD2Xl5mtioGhUojako9NmMUn1YDWqOyqarq260ittkZLs3XQ90YRktZa6KHxWX1iqhN/nQnk5wVABsaR4Iz9K7igrc43ODvXPtjZgCkwak1FbMJBJ0qb1yAHa1Bot83wYG8+gvhrY3ppkoEsh2SsPC6B3II3W1hhaWnyIxzMYHk2jrtqD7gMpDqFvmu3Hvq4Edu4itehEIORsp4LzXIHuyHgaKw4PYP5cP8IBGXOtO2MMYqmO1E5VlXKeljl+DAynML/Zx8rCAwcS2LYjjtpqNys5SS26b38K9bO8WDjfhyNXBNnLs6MjgW2tCVSWA0NDGWx+McEKUEoiVVnu4vB1v8+NinAGPRTK7iE1sQxQhtusLgbD0coIsGSBFy3NPsyq8SBKyZla49i+M47hkTQDVfJkpXGRSGUwMJhhNe7oaAqJpAA9qjuNW/Oipli+2I+qSjdefDmB/iEi/MYrVWEkNYGHMt27sGBJGPHyMlRXedAcSuOVZ3u4ncSCQRSRJnqFNkw4ZFy9crklXUAiBYQjXgQX1CHl9vCcqQi5MCucxlP374PPnUYiTtcunxS1qC4TmshQgL74YAuHJL0srU9iFZI9OrQMDrWndUTWOp6KSlKt4cQfNEmZ9LysyDW+wWaO2BsODH55/ZMZYG2s6DykOWe+s3nNoXVT4W4mmUF1YxhJbwix8QT69w4jMcayZMcQLkHRGf3eJiAzv/gSGXY8BWw9C5jPO29AWxewvhO4eSdw3EnAZW5gzcMCgvJB0bVRu4xtG4GzD+j5ZwG7TgI2bgQuyIFffEQBeHTG0cD6JuDSPMD0lGOBjfXA+X8AfuW41MtPAy4GEHqwiOtvALaeAFQdALbVFACwWtQ97waWdgvsmfcWYNsc4MKc8zvPSnBv9XTc1OIChy/MA7XWtQHn1whYdULRmQCkB1tPgthZYGyqcTekYJjg5NsBvCTwKheq5+u5vKBrOv1XBtx0EnCuA97nO08u+KNjfngaQO7Dax4EnqwEHjoZCLYBxz8P0JiY3w2c+6TMDev1eo5rbc+sTY/FwHNNwI82yfy47ijg3CpgWydw8fPAwyrW5znWAtz8KHBBRKDoeseGh7keZz/n66+uISAI4NxHgB+dBWzaCJxn1gAtZCpYW3S/O8pzbs4UMePfkENKULS4Zi9B0eLaiY96M0JRBnEKRe+87dWpRE1TEED67g8exM+uOpffIpXd3r0DVku1d/RhbCyGsjI/jj1mUVFJmQiIfv5Lt6Nj9zgDglVvqcSP/+ucKT97621PCxjVlwGidFv84D0fKxgyzarUf/zjwUNRVRA6wZ0T2FGVLH8/k3uV1Rqi2vjQ+w/BP150asERRuD2zLX/K9mfnckbzPVqcoFCSlGGolwZ/cfBdcxDyHSh6JOPfHrSel/+vXuw/g5Rgap0WX52QFV61lj77rl4+2mH4vNffsACkfTY4lTg5nASK7OwfXJbFU3v5YJnUrf8z0/XTOl7Spnnv/UfT6pCTLBVroIz94ItCOvoUzrfjb+k5F4FlKK7uvHh828Hhe7mO09JKTqNRff1PDQHiuYDoqY65TUBtKxsQnnEi9RYAkOt+zAeS7PSzdBHBo6skOLHeQZlVtIlzWzORxsZuknYoz6iBnwaxSl7jJpQbCUYKZJ+GWDBwJUUppJ4z6iujCrUXkSNwEoUYAyEKHTZ7ZVQZLgwMpZBeZUfVU0hxNxehMop7pygkYTOu70CEAjMkP0nwUv/+BgGOkZZ4RfyGv9AScCiTgDqGalh5iaLOQE7bwZ1s8OIzK9Ca2cc6BlFb2eUfQhTCYErBOiorgSbCMqGgxnEkm6GyQQqCWoxJCUFuAI5VomRYpXZsiSdMdnJqVuEUbtYScanoRB6N1BV7WHQNTaeQlnIg/IQQS6qA/lVSjhuQg0xOYmLbqIxn9T1l+pDQGnWLA/2dyc1JNmAWkfm9SLGOPuMmvVdYWrW2usog6q18ogQnzMSBkNF8uusqCDlpAsrjwjgvgfHMWe2JC0aGkwhUulh6OvzAzt3JXD+hyK48TdDfLxF0833ijN03gBZJ5WWy+YxEgi4cM47K7C9NY7x8RSPK7It6OlPMfAjRW9lBVBf78XiRT5seGCcPU5HRzNYeqiXgeO8Zg8nhdrblcS21qSE+6uq95BmL9sCHHd0CA31HvT2pfD0pih27U5xeHw8TvMOqK72sAKVEioFgx4O3x8dIYjJZppcXzrHYUt8PL56etMYJAAacuEdp5Rh6aEBDll/fmsU23dE2a+UxgmN61hCrjfMGeozaN2dQOfelEBWw63VOmLlMj8rU194OcHh/KQsNwpHUsHGMi40zw3B3VCOcNCD+bUu7Hi6G4loWpKQ8T2HJGAjsGtZ9sjeCYkyrSRrZL/RsLgK/f5yhHzSQU2kzu0dQetmCp0naC+rk2y4KBF1eObass5sVSrDS5OwzFJx2nYhZlFT8xmF67pppDsa1C+sjJVlSxWpjhsZXWCczN9Swuph1oaO2hcxGFUPXspmT9fEwyUF1MyJYDzjQWo8jp72YaQTEzehczFv1n1NEfP0YA75v6IUJXBDwGT2I8W1EkEyA6z4EwSCVgOrxoBz7wN+lEcpSlCU/ttYC6w+AGwsBGUV/rEy1AmPilCEraMkVTnKVCqGYdZLwK7VwIRTGxjnuPx5C4GNK4CuNuDczcBuhV2TqQjnrQC2LQau2QB8aUxg2BqiQJO8nGq8g1KKLgHGlzqAMLXTawhFcxW5X3wbsHYUOF/b5qbjgDVpYE0bsGE5cJmC6ly14CmzAEpZQWMouFPAIb1yodqqA8CRncDjxwBQwGiashil6LT6rwF46BhgtRvo8gADncCaJ7NViQQ+L64C1hEcJNUkgcQ846zgDHojxzUB4mOk/t/tA05ZDFy2EFgdAaIpYFs7cP5TOeBWL4b65sIosKyvOChq2sD06aq9wBNLgSseALatAjbMmdhK1nyoBD4zFzi/CQhGgZu3Ad/V9qZP3fZOYOkAcO5jdl1fDbQvbsV7bY8qQdHi2rcERYtrJz7qzQxFv/SPU4eSF3OpDC+/fAc62qNYtbISmzYPysfY3F9jkjJA87wQfvKj9xalJiWo+q3v3IkH79/P95zN88rwkx++Z8rP7t3Xjw986PdZ1TYh5atPqMd/fKewn+i66/+Mq6+Sb8NiwucnKEXJ+8pktNVaGKAlv+qDggnV4gdiG4oSXCjGzuDKax7Cjb9pdTBF8wAiDxFU5HSgaL5+fj2haHNLAN/6VztBEydZ+sqDfH1TK3DzqTUm2kUY8Dxndgi/vfEjUw7tK696kNs4N2w+t39zC6KeMNmzjVr019cWAUUvuN1WHOfA9RIUnbK73pgDioCiBpQSIJm/ohaNi+sxOhyDe3AYvR0DDMLpxShJI5s1p7sk2NEJTWOAoIQJnTdglJVQ9v6GzH/jeWkAhmVnSAH2QlTFQ1SBJXv4SRp4pyLSCuc3nIvmoxhwcugswZ1EIo202w1PwI1AVRDh6iBCIY8m2hElmJXhmjZ/6DRkL5ECEsk0KlIxHNg9wkltfFwB9RHVaS2huHSN5BqaQjolyXXIysLj8WD2onIkwmXo3h9DtHMEo8MJuNIp9ppk2OGi7NkuBHwZJBICmU14OilO43GCpmn24aRrMypM69o1wZTpI6OUpUQ+8WiaFauHLfMzCKXPEIiKxeRfCsUmD0oCh+RtSsCQPEpJbUchuSOkFExQv4JDu8nHk+pG4fsNjW70dKfF81BPbqxWcuR2hce+Qh/pa3usscJYoTv141lnlKF1ZxSjw8C+7hSrG30+F0JBD+a1ePHcC1EE/dReGUQiHu532iSqrHBhd2cSR64MYfeeBHp7WFebFYmQNUCdUJQ9WDOIJTKoq/XgrW8pQyadwss7kohFM/B5KYEVEBvPoDzi4RD4t64KIBhw45W2OJ7ZFGVgSPCSkh9VV7oxPJxEfa2XlbpdvWluW1qP6bRNDW5Wvc5t8sLtzWBkFGie7cPSJX72k3xuSxRbt8fQN5CyQsPDYVqMxYqBYDuVNDBCys4MQ9FgyIPKiJv9Ven8Pi/QP5jG/gMphsbvOiOC6HgKd94/hgM9CZQF3aiuknqMx4CKsAunnxjAlq0J7OlMsk+tDcqpDVw4crmfof4zL8RYmUoHUNkplwdVtV5UzIsgXOFDgy+Bfdv7ER01HrPS2DxnZT/DSlpmFKSyvMgfA2E3wofMwkjKAy8yoGz2c2d58fLjXRgfivHcYx9PtYugQnlIGSsPVaSa+ptN22wcKnpXC6zqekQqUUakulvgoRtImQxWojLy/TWbOLwkuQVgW57MDs8iuSJ7zJvwfLMRbO7GGO6mxP4ipZYTPHe9HoTqKjh51ciBEQz3jOs9be50y3P/kc9ndAa/of5PQFGCa0cA6/MotyZryglQlA7U0OPoi8D8oyaGzxMQfSICNHYCR5KvrgK8CecwEPQl4LKcUN18Kr18dSRYdVyfHQJt4Mw6P3BhClj6oAN4OWCiKeszxwKX1QI/IoCkj1n8tzLgh8cBaxPAWg2PNp9hCEqREPcCZxwLrK8Xlej5hUL89cMMRQu4X+W77qvfDhzXDRxp5IevIRSlalKbrh0TRTCH828C7jkZOI7WybBA50t3ApctBy6+17YZYGWuD3gCwHERYKBL4DupArscYcxcfhQ4PwGsJ2imiuToELDWUR7VZSooOt3+u/oM4Nw0cOGjwG8qgOeOAxoHgIufArY1AjevAOYngIsfBX7mGA+546zg0vMmGNemflNBRCewz7om3ZQoqBTdO3mIPZU7QIGOrygMp/IcAJ3m13NnAascJyVgm/eVAK7ZBHypffLxkKtY53IKKHRn8KtjWkWVoGhxzVWCosW1Ex91+pm/nMbRM3moQjJzT6iempJ8AWhqDGLd/0w/43xuDQWI3o6OdlJz5rx40ZB6nHZ6I775r++aUuVJxzIQ/fadeOCBLv4s3V/edut5UwJRCp//0lfT4YbbAAAgAElEQVTWY8uLtkLV1Ihq8ZXPH4lzzj66YCN/5qKb2E+UXmvXzpsyfJ49Re/arSDUPHCLQsfye3MmfzLKHVV9iSWXE4oC3/jn47DmjCMK1pOSEX3qH+/R9slWL9CDLhGPxzd+ZiYHVFZZEj7/e1uy5gKefGTy87FS9Pa2ifVxuXHJl9+Cs85aOUHB+6sbHsPPr3uBH5QYYmiWblbJkALMPAA5EodY3o463mUE6gOiqnE/fcHhRSUW+/sPXY/OveNZfWvqYBJc5QvbN3OM1diaQfuWG9+PptmTW0vsJKXoBbdNei5z/TKuTDNOErr3mvV6qeCJLaBQQAmaHUpvz0kDRWlcVM8KYsGxcxkaDvdFMb57P4NBC4KazMuWUlFD6zkcXMc8/azh286RYFTK5j2CPJrnRcEBqRzlswJANUu3rtFpopWGm5DCTGNt3aQIdXkYLglIdXHikRhF8/pdKK8OwFfhhz8UgD/kQshHYbAZVlESa6Ss5gRw+D/aNKK5SZwp7eJQ4kQ8jXAyjt62Ia5Jmc9I5cQ1hUJfTQZ4qh+r8N2a6Z2ee8q9mLeiGm09LowPRtHfOiJh+Mk0Z0WnRDPUigT+YjENo80QqJRZTB6VpJVlOE0Ajc6nYdIEBaPjaQQCEm+fiKVRFvawmrG60oVDFgUZEO7YGcXu9gSHnFOZlGiJspUTwwmEBCT6PG6MJyQNG7UBlUlAldrZ63Vh4TwvZjf40LkvgUceG4Pfn+Hf93aJV6Yh5mSnkJWRfKppqTDMQN7ctPCkwlyyJIhgAOjrT2NsLI3B/jTmNHs5xLy52cfKyvaOJF8/KTWrazzo70uxmrKiAujtl/abO8eD5zbHRHtsfKEtIC9rsb2A2fnIly/x4/DlITz+l1EMDqcZmIcrKPyd2s3F8JDa9T1nVuCu+0YYHibjQgepDhHyDuXQ7gwaG3ysXu4bSKOnTyZSKOhGbRX1SQYLWjwIhVwMXts7U2ia7cX8Fg8WLwpgxeEh+P3AnvYkhodT7I/r8lAYPUF12ggQb1JSdxPEHhxM4pVdcbTvS/MYpfMKw3ehod7NauqOrjTO+rswFszz4S/PRdHTJ5nbyTeUpthoNINw0IUli3xo60ziL5tiGI+Sipm8R2VWR8JuLD/Uh/HxDF7YLl4PKZcbkYgX1YdG4Av6sWhWBnue78PIUJKVtQwkzcZCllmEDhi9N5RccaJirm4MIVlXyQCfNgxozLRUAntePIDR/riEn4tWXLxSjVJUCafFu433sW6miLJTMaXuukjV0gyfJQkUbQC4OfkSLz3sFWrawGwaqWI8x1aCVd5KfblK6mlqrcI67Dixk24aS4/JekTWF+wkwrsotGYBlTUBoCyMWAoY3DuI6BDtsqikeao5N61diykLm3DAA/d8YvofmoFPvKaeokWoLfNdwrY+oLFmop9g2xBQ5QEu3SieivTKGz5PydkqgJtvBb6kYGuy0HFnKPTHyaezESA4tuZegKw1GaAlNFy5Cdh6FLBBAQmdPy8UDQIDQWD9faLkNK95xwJtVQIzVy4Erlkq10h+qZO9BkaBrhSwcRtw0W6BoBvmAiDF6SYJue9SL9GpAB6dY9pK0Zw+ZGg6VsASIY8SdjrDlHxfN8wXf89tK4BLAaynUOhaYGAAuOwvwHHHAMcNAE/UABTHuLYNuPkIIEjezVHgmlbg5nY7LHsyKGq8U894G7BhFnDxfcCP5xT2soQqMDceZP9NaItK4J4TgDU6Bja1Amufndxr92Cg9us2rnfabWfgetaYzIGE1tyhJVgl1RaULwaKOrxvaT6tJwX1S8CZrwDcp3OAjc8Ap+5UQDkLWH23zOvpvD54LPCjMLCWLAv0g07YSwCWJOFPbALWOjZXSEn+xjhFT351JShaXM+XoGhx7cRHvZFQ1DwE8QO07moYQPQf3zwZJ524ZBpXIoc+9XQrjn7rIv6Z4OUXv3wrNm0WiJj3lQIuueQovO8cijWY+mUB0fu7rKikn151Bo4+Ss5Z6PXTqx/Cjbe8MuF2lO9jOWRaMtZP9rL8RBUSTAeK8k29wjv2G3sVUPSI5ZQE6INTXS4u/NxvsPnFIUcImXzkDYGiAJ78cyEoehfW374n65rWvncuLvr06oLJua66+iH87y07Joei5qHPwYUZjDo2ATjk1QGeb7h2bcFQdqokJz46/zZRqbDydyLwdkJZy4bAPFjlnPPRBye3FqDzbaBQ/csfL3wuhb8lKDrl1HgdDygMRe1wehmT/oALcw6fhebFNQzbXL396Nw5AL9fCb/1bC9qLJ7PMqk1XlQf6lXlaSCFOc65PcJAnhRQjlh4ow5ltahIpDQBkQm1poQtAg7pGFKlxeJphn0UCu72ehh++cq8CER8CJT54Q96RYnpFVhJ/M5sooc8GYTIfzCT4s/GSXUVcyOaoiQ2bg6RJRgTjyYQjMcwtj+K8WiKw9wFHgq49PpIxUVXSapAga2kFDW/00+V8yrR1puBb3QcQ12kyONdEMRJASo4jiERlRMdJxCpocS62UJh/pGIm9WQ0XgGiSQpOgmkCtUjdd+pJ4c58c6ezgRGx9Po2JtEjMLlCZT6ySpA/UrVvzGepPNQ+DXJfEVQR+fnEF0dpQSNqY3HKblPLIXmOQGcdFyIw7of/cs4KwlJuShqOBvqFC1GEymdPSeMiFMXyrGxDM7/cBXuuX+YgSeFxZNqb+/eJCorPYjFgcOXBvj8T28aZ1UkQTtSwVIYe8blgd8LtO5O4px3leO364dYXSpwUJSvAvQJZJsdLPFPJTB92snlDBd37U4wHI5GBWY31HnR25dGNJbCyhVBVJS7cesdwwykjQ01KUbD5S4kEpSQyYXaSgq/F4/NLS/FOdSdNgIWzPNidCSDQxb5WHlJfUobE6GAZKin8HuC/PU1bsxrDsDnz+BAd4KvfesO6msZjzXVHoSD4HahMPJ5LX6eKXs6kjjQK4mp6DgCiqQOXrzQh4oyF3uWNjb6+Bqe3TLGMLZhlhd1tS7OGE8KZmpXgqoejxvbd8XwcmsC+/cn2Y8zk8pg4TwfA9229iR27icVpxsLVkbgiwTRFEihq7Ufo0NJnvOshjaqTTPwLWyoq4VjsUhS/wS8qJofwajLx2H8sj4AFa4MxroH0Ls/Cr/bhRRBeVYfZ2/GGlGmybHEQ469R6kPaEzZY1dukNyMJXmFop9pLVKpPN9P8fF0IbKayLewbjar9yi/r94WZpjL/Z5Y3ch6Z4uW2VKCPysbNTRfZXkVX1K6T0iTx6sLqGuuRBw+jIwmMNA+gKSuA9amQsFvmdd2w/JvEoo62pOS2WxaAWx4FDjPEaJasMnnAfuOAbZtAS5+GdisXoxr/cClDwA/HpvcU3RjWML0FzxW/K0DJSsiNeITCSD6CrCpBbgwbJ+LSlq5BNhwGNDWChy/eRIoqsmKKPyW1Kp0HL0sIPm8wFUCshepA1XBWjYAzx0DEDA7binQmAKqosDqPmBdGbBAKU9eVZ4zjNrUoVilqPpDElAmwLMpTyKmmfARzbr2SuCfD5WQ5qXqgdrWDVyxSZWTZcDja4BgK3DkK8DjpwObngGuGQBWH50/URRBUae3rFGKMhTV5EhtqiRdWQmYwMhJ+0Th+LT77xnggr3AvFnAuS3A2kZgVRBo6xW/TRwKXNoiXrpP9AGbuoENfcDtOX6YE+pFYPVkYI0buPl54DyCgI7X6zauNXmX055gOkrRLPuDIqFoXm/QOLAtAWwaBlZRKP5TAKmISbmdlURsKt9ZbcNiVePFrzRv3JElKFpc25egaHHtxEe9EVDUqJUsKKq+Z/KIIplUH7nvU9O4CvvQy6+4C7ObKnHuB46R8PaNk9+xNLeE8K1v/N2U3o2mdAKil33rTjyoClG6mS0WiDJUuuJJvgHWgFOr0ibr8EMbPl6cn6h+spjweVaK3t3ON/D0+M4CIw2fN2rCvJTWKBi5U+wbcvG3yuAXV71zynZzXnNWZ6ry44mNhUHcQQ0A/ZClFKXflQ4WC0VXrarGP//TaVi4cOqs9KT+/c6/b8CfHtvP7arCE/FcdGSDzr0W40fID2TaxgRS3v3Oubj0K2dMeem/v/UpfP/Hz2lCDXnAkgdN82gmD1sTlKL6nGjmGWe8z2Tw2BRQlP1LL3/Csl6YMI4c52Ig4Ex3PuXVlA54rVrAWmutmExbr8kYTlV6fH79uaoxhEOOboYv4EFyaAz9rQcQj6cYpNBYIc88PpzVXkJJGRbwmw5ZtK4bXKwzuTU92JvMzZxlWSVhGiJLY5OVolyehKhyBD8DDzfi9JAXSyOVkLnjCXnhLfPCX+6HL+iG1+dlsOQPeuDzk0LPxYCSighRturxGEYH4oiNxjE2ksTQQAqV5W4sWBDg7Nxl5QGEqwPwBjzoHqXkM+LhmUyRIi+DQDyJ4f4YgmRJmpEQXvJCFCwixxJ8ovBlDlcn6EkKVK8XoVo/RsfSONA+jhdfGMMIqbvSQEWE1mY3kok02FOV80O5OPyZobGCI1LixaICTQiSVpRTEiEPDlngY/XYE09HOdR7Vq0b8SQp/NwMukkJSopTgryk/KOQ7oqwZEaPJ4GR4TSH6JMnYYxCkDmkmerg5rYjdaKxTiBI2t2TYrXc295WhnQ8jc7uFLa9NM7AjBJtGdie9R1jGJUdl2xl9HaOfx4G6mdK69OCBV6Uh70Y6E8x7F0034fdHQkGz7U1XhzoSeJtx4Qxa5Yb//ubQSw+JIj9B+KoqaYQ9TRm17vRsTfNilgqe9WKIO5/aBg+oqbcbUqmzCTQtau+0YcTjw3hgYfJOkFUlX19AqbLKXv0nhQOW+7HIQv8ePLZGDo7YlaiI5lOGdTPkmRPBBsJiDY2eHgctnWk0NWdYhBLymXyaKVw//nzvKitFh/c7TsTrLz0+10MdennUAis2I1UejlREl1Pc6MXe/amGPpSfxIwpCRPlBE+ESNA6sLKw/yIVHgZ7L60LcZjJRxx8XxYtjjAqtVIhQtLFstx+/Yn8PKOOHr7kjxuKircqCjzoHEWhdWn0NToQTjkZb/RrdvjPNaoP+bM9rF1QPu+FFyREMa8fjTP8qLt2W709iYRp+ReXvHIpRYioMrgkW0hVAlJ32VkJ6BJAMk3d2QMaDq0HENlEYTcNFbViJgaM5ZCWWwcu3aMoDbiQiIm887a8KFTqcentc7RD6zQVusCC8qLJymNCbbGYdBpQunV15dRqNwHkUWFga98vAGlutVDf7deur6aJdf8a6YDq18pQ72xJDGKUd2s4MgOzjqfQajMh8CsCHsbD/THMNQ5xOuxtQZP+YVSgqJTNlGBA6ZSuPFHc1SGlEGavBW7okBVCrhYFaIEtZZ2CWycNNFSHzC+EHiC4GGhhDYKDbcdC1xTD8x3Axe/BFxI8DEObKIl7xU7gzRlyI62A40twMZHgODR2dnu6TIMRGGvyVVAVH0j1+ZCxSKhjBViPA/YuhS4uA/YkMcSYMaVoouBXRSCXAtsdEDR9UEJPyfAlAVFc0OUpztg5gG7jgKCw8D6NuCKTmDd6cDqXL/UKHCxQnHnKfJmn18I9B+VnbCHxs/qYWDBJkmytHQYaAsKoDRh15Mpi7MA2UH0H10fQe1NfcDGPcA1uyeqQk+ZB1w4H1hdBTT6BZ5TEqh8L4L06w8DGqlNHApqcywpi1/vcZ0LRS2P2MmUok9JbfNB0amyz3/wLcA186WNzh4V5TTa1c6CxtOhwOr7gJvPAQaeAc7c7WjFIsLbswD6wSrf22x7jelOiZk+vgRFi2vREhQtrp34qNPPvHYaR8/MoYaXWFBUQ4KshEOZDH718/xqOQrLLqSmJCi6fr2uFA7/ptyak8pyKhWg8zMCRP9gA1EAP716TVEKUarzP3z2blEW5GQ3Nc+Jq09owOXfyZ+13tSD/USv2WL5YxWnFL0Hd9y9R5UrNhSVqthh31ntY1SMnHhAoCiHbmmyAgKjH/nAInzus6cXHBCccOnsX1uKWutgfvhx4TWHoh/5nV0/twtP/vmiSet7+ffuQtvuQfzDJ44tqk+dBdF1XviFW9G5b1wgEXsOKhTNI5cyIXB2gi27jYtRidK5P/O5m7H5hSEN3c3TrwRhcs494byajVegaGErAxuK0mNY4fMJFJ2ZtaJUyqtrAfF7tEGolGYUUY5OciRCIsC36JjZqGuuwuBQAuVjQ+hqE29RHtaazMet6iUa65Q9Xei+SZs+8RxWAjeHnSOpnniJ0fzjzDoyaUlARKDE7UI84cL4GPltCkSB1wVv2ItAZYDBpz/oZ29Hr4eAKBDwEZVLMevyI4lMLIGxoQRnaCbV5NgoTVDyzwSHPx92aBnKw27s7kygr58gkLQQhb1XNFegL+ljlWl9LSkOMwghhfEDUQwNJliJSICnPOSBl5QgrC4jvz8CoQJ6CCaz6jMNVDeUIQYXwj5wxmxS4/b3J/HSy2PY+nKMPSQj5RmGXgQ/evvTbAXAlqIUOk+KWILRbmD50gCr80iZ19uXwNAwGL4RPAmGXHxNtPgSFK0oJ8WfB/FEmkOuu7oT6B9ICbAFQRYPwmUUik0qxQyHYtN6QVnWRQEr1gS9PWnEk2nMbvIxAHtxaxSxKDBnjhurTwrjd7ePYGgoxe6q1HcTlz8nhRcIVijUnj7/7jUVePBPowye6Zqo/gTrKGScgKEv4OYQ84H+NBoaPHh20zhqazx8HfSKlIsyk8Lue/tTOPWkMmx6PoaREcmWbkKZzUyj8bH65DCfj/w7/V4C8WmMjKZRW0PZ7SlBEHDUkUFWSj797DiCQQv/qsED4CM/T7+Es5MSt77GhTmzPRiLZrDpxbiGQ7tQV+Pm8dXY6EF5GY33DIfHk50Ch9170kgmPYin0pytnkLuKSnWWJTUpFJufYMXAY8bO3Yn0Nsr6urZDW6M0Fh3AYNDKcyq9uAtRwZ5DtM4r6wgNSmphIHh0QwnjIqEPaiudjFoDvg9GBxM4ZW2BPuPkqp1yULKuuZCOpVGXZ0Ho6NpNDV48cKOBHbvTmLBfB8qyz0YCwYw4i3DshYv4t1DSEfjfG00lig8f4ghPEF6ozTXTTzuMtkI0JxeGE8AtfVBJGsj7FHKmw0ECBWkxkdiqHRncGDPMOKJFMK+DJKUcMhhzWRcEXi8EdDU8HcbUApwtDyTzR4PR9WLNy2/RAoq/7BQVNc9NwFNXU9NqD7VT9XfZtllJahHNNi8llG4v/o0U52YofK6KvcPVF/JOk9tJ8rUZCKF2voyJMPlMkcPjKB/3xjF2Ocorl9b8Fnom+mBez756r64DvLTr2n4fJF1+uJJwBWzJCz9bFW5sbJ0KdDmBgZeAtoWZnt3mqINFP1RA1A1DJx/kg3snMDUGbo+wad0FrD1JGBTF3AuhVE7MsxT6PE1FcDauwGYMGvH3yfzFDWKNAajhwHrHwXaVuQoGYuAMnlBZx5vUmqPSaHoQcIcA+NMOxql6GsGRYscL5Md5oRqZ6wELgsD5yaAtqbsPuUs7V3Asl5gH0HrAWBDJ3ANqZG1HbOSe+kJswAZvXew/ae2D0unuF4Lhh9s/+0AGhe8/uP6dVOK7gS2rgI2/gW4aL+M/6ys9wBueicQ7BXATH6xWaHzRULtqZSidL1XeHL8g1/lWH6tPl6CosW1bAmKFtdOfNSbCYpyBla9EfzhFX+Htx61cMKVELz62iVnTXqFk0JRKz0vcNm/vg1n0rdMkS/yJf3Wt+/Bc89KGH7L/BC+f8VZWLiwYcoS6LNf+Mod6NgbywtFqQC61f3mPx8/pU/n+869Dh17bG9UhqIF2oLKvvz7k0BRvqnP9r20b9yNt5rtYZULRekJeeMfP1FQ2UrlXfGDDbj9bud2loaOv95QlMLnH/vspP1FytJilKH5CiC/zV+uexwPP7bfgqIMnI0QaRI46RzvBBzedSapRNdMOaaorh+64FYBMOQv6FCJFgKyJSg6ZdP+zR3AsNJ6mZ9FjW+FO1tho/LQTbN/VnMZ5q+aA2/Ah9TAMPrbeuSh3OEDSMVymKpulsj6YciCkHHjR8zR8I6ES6IKk/B5TjRneAIpoUgFCUr0A04URL59gUofPGEffGU+uL3kdelBeUASGnl9bvg9GbjSaWSiCQx1j2F0iBLRkFKOEtkIRHSR6tEtEJOQCyXgOXRRgMHfjh1xVsGGyzwMnqg+BJxIbbhsRQRpnwfPtwP7+sEJiHypFHzDIxjqTyFSlkZZQELO6RopCYooREU1SvDVtHykJohMRQjt/UBFOgr3WIJh69w5PlRHPBgcSTHwe3l7FKNjYNgrX4ukDJWQ56ZGNxbND6CnJ8Ugl8LmCbw21PtZpff/2XvzOMmq+vz/uXVv7b3v28z0bMwwzLCoIILCgCCjgoLRqLh8MTExxJiYnxrxlxgxMXH7+o0mxC1gcIvgBrIIigIj27DJwMAszNazdE/vXd1de93l93o+59yq6p5ealgGfl+r/pil+9Zdzjl3e5/n8zws+fZcV1SVLHHP5hRUiYSU+pMwsabWQjiowDOvQyzFHxnOY1+fjVTagWlx+QCicRXMQ2Uhj4EKXK4jlVRgZ/XKEIbHbQwOObL/rz8vjie357B/X16Uj37p8EInVjkYVenfJZjT1hZEb7eJHbvzAvEI6yLRACYSNlqaLYF+l7+9Ft+4LiGqxY2vq8GDj2QlUGhkpICerqBAJ4Lu6RShohozPV0WntyWLbcPVV6NjodNF9bg0d/nUBM1xJfUDCqgXV9LOOphatrDOa+L4aEtaUwkXGmT4kSDPlD+pKYmIMrIYIQw28DSLgNtLaZ8Z9uughqTADpaAmhqCMjYI2QbHHQFwrJcfWjMk2OVdtTqWSbCM+We134myjMMq63JkjL9Zd2m+JI+u0/5djY0BjAybIsCtLPdREdbUGAmA8AYqjQxaSOZdJGzPRzup9LUwNoVIbS2BMQ7trU5iKmkiwcey2JqmhYJwJpeE7v7HLQ0mujpDkjbMHSKHr2T0wZ6V8cw4EbR1BhEYHwK/XuTAil5LoSCBNscq0FMT7vSn0psXjZbrMEgR1i6QBV1CKHOGuSsCIJQTpsyl+JwIsQQWOxM5dAQdLBn25S0u0msWh40Ubq0qR4ijzQIO/XkjfSEkpOWnGTVeRcQcukrU9VEDU9wKnIV0Pf1rtor1B++WvGtfFf1k578rphWpymr9hTXdfTqUZWqeNXhnAoiTJUJI0fFODV218M2wwJIxw8nkEzkteC5XJlahaIv1g1dvCKXAFsHVKiMn9nzSQKFZuCGR4F3+6Xkumy7gWEp9BrcrpRyp7Qr/81NrUAvg5QiwFpfRUj1XR+wtVVD0Z3AkXOAO7Wvn4TwsPLhbgVPZkCvduChE4DXZAFvFkCTUKcLVRku6oCdO0sp5myrxaBoeXsepWR8rlBtASg6l8Kx3NtQvExXAjv3Ah8gVHqHCqr6Kn9OEL396JL+4w1Fj4KPc3jHzgUkiyFXprI9+OYjKohrU1b1u/9ZSFHLxPqrz5o1PvQXX2goynafz3OyEtUvd2vB5V6icV2pUpTA8tSRo0PKGncCT5wEnFbWZ/Nel2LAW5uBMzuAK3itSAENtCTQalHfg7foLVq+ogrOv/nG4mJA29/My81XtApFK7vDVaFoZe0kS70kUNSv8vGt6HR5YDkk+tsPHx06RMB42dt+hIe3zA+3CEVvuumAetAuBt2oh8Pzz2vHR/7yvEUDkcqbT4Ka/vomHDqgYOQSJtT/+2UVrYOl1X/zsZ/jyW0MVlLhHrOVovpRGT/8zmUL+kjKsb/jBu3dp/bw0rdUErR0B265XStFWVqty1ClRfxAoFnPznyh/+9vvxXj49P47T27cesvD8gLcTGxXMe5fvFzG3Hu6+a+nPLYn376MK69/lE8+fSsYClfKbp5/vL5ffsWN2qKRELz9oOUz1+ulaJ6HCwERY/hlCkuygT6n9/8FDY/MFxMr/aVohK0JHISf/HSi7MMd13e54NKvvBUqhKlYvib1z2twpy036BfOi8wtrjd2S9FSj0zG8aee3Yb/mURlTKtEK7+V5bPKwhbHEczQqVKXnpzCGSfSxNXv/M8W0CApby3q795DVIAcqaUV/2oNCllBgNYenIrulY0I5Wy4Y2MITGUEmjiK5vk+sHv+ePNL1GlJ6UPIfR2+DLvl+f7m/dBqKRUFwyk8wqcRGpCcE0LFHsZIRPhmrD8TVgZC+pkd15RXQdOwYGZL2CkP4mphAoSYso6S9rlsDVM0JX5OrREhSqdsIJ+i8CevpwEEq3qjSAxScBnS3k/bQKSaZYwu6htiSDcXocEfTXzrihPrXwBDcEC4kED8bhWiGsYyoNlSTH/pg+maQVg2yyNB6xIEI0rm3DoSB4YT8HRClbPccUjtanJxKreMHJ5B9t35JGYcqV8nepHKvFClikqQgYPETzW1lG96OHIkC2KQComJ6dtAUbSPRpIs+w9ElGqU6bPF3jR0WI3LrvuxDBOOTkmZeI7dhXw8OMpMV81WO5sAkHDQF2jBcv0MDzkSLhRJu3CsIBlS4KYnnJxqL+Ars4gVq8ICcx78OEsYnGFORUvn6VmW2B8UyH7pjfEsWtXASMjDppbAhgYtNFQFxAPzXjUwGteHccvfz2tjtMAWluDWNYdxJNPp1Xpswl0tQWklJygl6CQ6lKqRe/anEEiUSiq+qkQPeesOMYnbUwmHFluZNQROEkwnMwon8x3/1EdvnHdhAot0h6Sfjq6OrPUzwnnqOakUjWdcrF2pYX2NhNHhhw8tZPbVdDthBUqHX5ohJCQKlQPHW0GDg26cGw1VnlwZGu87vL6a1qelLsTiNfWmUgmPSmZj4RNrF0dEj/S3XszOHCggN5e+jwAO3fTE1UpZwmN62pNgcAH+vNorLOw52AeA4ccmCEDJ68NSUDVrt15dBHY15oYHi1IwNHK5UHxKJ2cdFFXb6C5gcdJGxHf/T4AACAASURBVAYDza0h5MJR2AELdZaNwzsScGzlGuzf9xhelkk56OyyxPOW54f6qHsk25J+wfTEbWyJwGqOIRcMiwq8uCI9buV+GwAyKRtm3ka0kEPfnhTq6y2ZheHkgHDPcocEYbAch6XJGH/8cIwSlLqe8q3lOvyMJHVPIxTVsFTfXksiUj0JwEC4gJqIKdqT6IudqFSLF87Zg195jPrKZd/TV/mNK/9ktk0sZsJqakCAwWipPEb2TYifqKhS5bqrd+wltLD5Q1CK+uFCZ0aArf3A1jrgihjwzS1K6VX8tAM7TgY23QVc7wPMGJA5gSl6QF8W6EsAW0eAd9GbswwuEWJcocvlE2MqHGUz13c2kKUP5ZMzoeg9lwB4Fjhv1/zKv1NeAWxZCUSmgI2z1GbHAkVfMKh2rEpRKB/LL7wCONMFGhqODrHy257tyhTurz5eSj8v922kau45K0V1KfuWLcAbF/BSfa5QlOD7qmZgcAy4gkDtdODmXuCGe4EPlPlyFkHiM8BbO4BLu4GNTUBvCBgcBHY2/V8CRf1OnQf+vSjjmr6/G4FNKWWvMFfQ0r0FYKMOlqI6nMFI/AhMZUhZXFlUbBoD7twAJPapiYi3ng7c0AVc//sSuOf6zzSBwRTQUQds3Ql8dRi4cQhgQNL1S5U366kNM78nG3yOStHy4K4ZEx2zzss5E+kXeH47Hr+qQtHKWrkKRStrJ1nq5QRFy0HRmzctO8pb0S8fXwhuHaUUNQzQO/SDHzjtmNShbBuGNn34L+8s8oPzL+jAVZ/ctGDwjt/0Esj0L7fh7s0jRUN+XzEwG1X1dEXx4x++f8Feu+NXT+LqfypzWfc8lT5fgVL0F7cdmgmzBI5o5ck85d2/+03J05Xl4Xffsx2/vnufAF4p7YKL885hyf9lM/aby/72nu248ac7cIjJ6GW/LWKYCqDoGWd8XX+zjKCXb8kALrtsGT71qYvnbDdC0Xe9+6cz4PgLBUUffXwvrvtvwt5JeY8TpaaGD1JaNxs2z2oE3zvNh1VkEx/7yNGTAHMdmIRtveUHOt1+FqBUxaALQlEp2Wd5ngZl3LbyMV1YoUrF8VHjSAd2+VYBqhS1WGF4DFeh6qIvVgsUlaIaipZg6BxQtFhmr8ZzQ2cMq87oERVXYSqD9OFR5AoOrABTrpXqUD4+DNWwXwEwrRTVL/kCRfW8AMec/92CbUgSOrlIS0sEgaCFZMASj9IQlaFmQMJmeI7FwgaCro1UIotMMo/khI1cuiCwkR+WUdMDkzAiCAVYqYD0ldRFMONAkrc7O+jv6aChISBBMrv25kVhpoKoqfRWUNMQRbaBmjoTPWsaxWuUHqQsgybpS45mMT1OxRu9OoEg6ZWhEsW7OkJS0j457YgvJdPiWa5sRELYP2ZKSb8xnYWTd2GprCMpw2X7MeimpsYS8JmcplqQSjwHhQKwd19OoOPy3iiODOZx+IgtKjLxI6QKmG1Af0kLyHE+j64DQR0oZNCKACjoYCilgqMHqgoXoidpV1dQ0s6pqmQJNaHb0Igtpf48BqoOEwkPoYgCccmUjc6OIBrqgMefzAnoWr0qjBNPCOOWO6dFVSfgUPsNl4SBgnJm3SXogepi/UlRAW4PPpwWGEwQx2UJA2mVwJL5ySkbfQe12hDKd/Ntl9bh4UfTcG0gMeWIWpRDNTHtFD06a2LAhefX4Xs3TEjf8nuXvLkOu3dnBPbV1xnoH3QFwHIPCaCzBQNnvzKKW+9Sykdf0Sc776uiNSTlj1j6Tv9Y+rtS0Xn26WH0LrWwbXsBO3fn5RpOv08qUrM5D0eGHQW+NEBm/4XCAcQiDGuCBIQR1FOtyv6l/62E8RQgUJ7L8jj6Bx00NwVw2kkcaMCRwQIOHLZVKJKnfEnpRcv9a2myZJxSMTqWcDE+QUsFiKK1qcEU71YqZFf2hsQiYNeeHPb2FaQ0nz8fHVft0NpqIZM34NbFYMVCMNJ5DOyZ0EFiEE9UaTNaXJg8B6gWpY8qw7s85HOetFUi4YKhSlkbaGyOwGuJw3YCCIinLe8vGrCL7zCdNNQEHcOV8mkbXsbG2OEkHNtBTYjnrasUndrqw1e1+3pQpVLW542vqpebo/YVpW5duKtPQHmO0heWf6oPLSf8EexPfPtjWnl6q2stl1LJ80U1gF6Bv4i+eepTQq5qLJ+nml68ipVtQWNLDG48LutLjKYwcXBS6avle2XnUhWKvli31RnrXbYE+Oo64NI6oG8QuOpx4MaylPbyhY9Sdc7aw3k9RXWd7Lmrges3qBLaMzcr/8biOvuBJzYBCZ3ePlt9eNEa4OqVwJlxYGc/MNgAbAwC9w4AVz+j0s3LIay/a3OW29YDD20EOgaB5X6EdYVQplhG7W/gWKEog4FOBwb7gPN8ia5e11zghkWB9Glkmva7D5TUpOXl8z54PmrAzAp2Kv+9WBh0zCxln2vAzdWmcw7MWdvi96g8ZHr7prOAr3YDfbP8HGlnsOWVwM7Hgas7VOo8QfDNh4Ab9pXK518UT9Gyg5gzIGjWQR7V73M0QkWK0llQ9EUb19uAO+gB6wCDVHCPAV/YCXxrEb2OH27l9/uWZ4EtDcBftAFbnwXe9WTJd/VDul8H+4FLHywpzqno3v9mPUFSD/zoTOBddcC9T6kJD/97ff3A1Vv19aYCpSjVrD7g9Zu/Iihavj/H5apa2UaqULSydqpC0craSZZ6aaCoLlnyPZ/ENElVUCkzeTWDf3+Zz6HAoIu/K2+NC0PR23DzzQeLKtFj9Q71m+76796Hr/9n6Y77/vevwQc/eC6oTqzkwzL/m289oPynBEKqWrnSw3NpLZe/YzU+fOX5C672U5/+Oe6+Z1AtoyUElUHR2zXM0n6A/nOzBloz3kf1HnR3RvGj771vzv0ZODKBhx7ag7vu3out2ybw8xveha7ORrCE/Jd3bMMPf7yneJCz4a884+s/2MdbNv/FvMd8xqv/s0zMVgZGy1Z62WW9C0DRIQ1F9RcCC4+bxfqUkPuezTtw7fVP4HA/vUNLfartQzWA9V9O9EvcTPakxrjvoavH+YaTGvBv//uyRa0IuI+E45/9V8JxVfpa3LZ+MZOXRp8zlFlGKGOyo88xLqqg6BsXbILPf3mOcaS3KS+MbGY9plTbzNX7i7Vy9fcvdAt4kq7sK6X86JHZQNT/v74ua0zFxPme0zrRsbQeY+N51OWTGO+flLOYakNBAZ72l/WV5HJ+E9owoEglXcvmy4JzqAplySvL4IkW4g0RFAwTecoRzQBC0SDq4ypl3aGPIhzk03mkxjIY6k8LQKHqj5BRz+1I+bgP5f1JBwn78uWofuCJo5LiCfx6l4UxPelg/8EsEpOOBBwRSKqEZ6q9SmnwLONed0JIlJ79yRCGU0DONcWrkiWsTWEgMzQNNw90tBrYcGJUwmn29+UwcKSAdMaRMutojAFQlqjFOpbWwA2G0Bxz4Gby6OvLYd/eDMYnPMSiip50dwTx6jNqUFdnCqAkQH52dxbTSQWw9u/PqUMsJqopz18Ff9S9h6pZlo/zQ9/TEBWTjieem7akXatJkiDofUroptSKMoESoB+pJWCXHqJNjQHs2JPD09tyEhrEUnwpz3c8hGOGJNx3d4Wxty8nZdt1DRYuOq8Gjz+ZwYFD+WJIlxbdSVuXkFIJkBIEXnRBDe68axrxuCmHN3Akj2U9IWSyLkJhE+vXhnDXvUml9Cz7MITrTW+ow9NPpzE57SEcUkredMaTMTUwbKOzLYi6GqClNYz7HpzGq06LYWLKxchgQXxJ9x0oiDKX3yVUHxy1cfnbGnDDTZOiyi1ukd1EeK49Ln0RII+kvs4Uz1iWqw8P2bj4DXEsXRrCLXdMYXjMQ1ebgcERD011apJxfz+DvJR3LRWgVAMXbFdsFLIE8AbQ1WrIOIpEgYFBF6P0eGVJtQZtp64PIxyGrJ8hU1TstjTR3zaAwcGCgH9CVXqH8vgYTkWLCHq10jM1kwMmxgsCRePxANIZF7t2F0RxGYsGsHRpUID68IgtP+/pNiW1fmzCA+qjiDTFcOoSDzueSmD7M1kJJ/NDB5WNBMeVaj1OINTXWRI4FQ55iNfS19bC7v0F1DSHBbAWjIC0CfffoNewpawtCO/5rGhZPAdd8X3lecj2zqXzmBrJopCyYREChwHaDNNuQMFRXr98b1HeFHUVj+yVCpOTZeVBS6updY97pND0CZabnJo08f1GVWo8zbyVLFUCmrTtgc8nVTeVfHTV89BsL1BdYa8ndrh//A5D2MLRIMLN9bBCAfFHHj6QQHaS1kzanNX/e9Y5IYfmh+AdB1j6h6AUnX2v9uEop5epwPRZYflyzweKSsl+r0ptv6IMrMyAbgyouRX4GjdaBkk2XqLSvLeUAVAuQsh6Nf1N48CdjwOJtTO9TsuVY+eeBdzbXTqabAq46l7gaz4ArgDKvCCeov6xsby4ws9iPopzrmaRoKVyC4MKd2P+xRZquxXA/g0KiAoE3gBk1gK+00J2SvlL6rD0o7Yx35h7wZS+c9kBzNqLhWDnh85V4UnycYDr75uphD3qgI7XuK5VHp9X3wdsaQa+uU4pQiP+bNg8vel717J9e/cBO3uBdwWAq7aU1MrlXxWf3g3Azm3AG01g4lStfNbnMkPTbmgGrt8G/G2ZIplK9Rs4LqhO5ezIfGNIK5ol5Int+wDwgTKwuxgUvTMEbOJgK7+2PO8B/8KsoApFK2vHKhStrJ1kqZcFFOWO8KVCPzDK346HH//wjwW48SMq0f96Sk7qRZWitxzAqafW4yN/de6iCemzm4rw9QtfuhN3/+ZI8Vef/afX4o2bTq24VYuBSLx4zgFFZ/Oir335wjn9U/0NKiD8vVJ6jWYYUj6/qFK0BLM0t5LVKnsBDdDKjozPyxdftASfXASScZ82vfV7eOvFS3HgwDS2bkuoB/N5wC83UQzW4r/dhaHo579w2+wK36Pa/4Q1rfijt716zn5h+b1SipZemBeyXZivc3mcN9/yBL7x7ae00k2V680G3f47iKhG9Lv9XGBwNhDt7ori3758SXGcLzTIaEnwng/8D/oFyiog5AffSF9qlVIRinJlXECXyfrnlypjVBMP/NU/XrW4n20VilZ8+r+sFlwMivoejkVc6pd5anVVQ2ccK09fIirCkbEsoskpTI+lxceT0IBwNEDfO5ZZmwqkSVCInCRUOSloIKDRoU+oq8KRYmEEa8OYLBhwAibqYhYCQSAetiQlPObZGD2UwOR4QdLW7bwt41UCjERmqsFswCgqM+m5SSUVTwyWCct2XbV9ySghjAl4Egxz2oY4JidtPLE9hUxaQyXZT66fXoX8HmGch64OC8t6whgYLGBwKC+KvPrOWiSMCNLJvEDOcJC+cA6ao66o76bTNsZGqMxTCe6EPlSt0gKAgTVsPao4E0YYewY88RetsTysWmYilfbQd4glzSZ6l0WQTDrYfyCHbN5FW4uFFctCUkLbP5DHE09l0T9gq/CZAGGnSvb2z21eIwjB8o4BRuRwm6qsV5WSKwWagjcKHNEfkohOz7wRyEg/0sLRg50HXvWKKE5eH8XPb5lCJuciHgugqV4FVXH/eLzdHQFMTDvYvTsvY6V3WRCvOjWG638wIWXlSjFKt0Rf3Kau0wqaAeefW4PtOzICBJl0ToViYwNT2ZmsbuIVp0bw/RsmURdXJfLqm/oWSZjcFURzs4nB/jxyNsQXs7fHwuCggxA9SSdsdLSHcOKakHhqsp0YdNXSTHiozCgJBvlz+qVedkktfnbrlIRelSCYquEuVl3IpJM6oygWrq8nzFJqZULFN10YE4XmY7/PIhxRUHN83EFnG0ujXVEFL+0xRbE5NcUQJVNK4gn3kxlHtksf3EzWEzhOj1ieDxOTDM/ykMp6mJz00N1pIB5T7ZlMQlSZne2WgHUCz77DNtJpDz2dFtafFJa0eU6ADAwRsBt45LG0tElnh4mgaWDn3oIcB/1sw6GA2E4s6Qri6Z0ZAeKGFUB3bwz5aBR1UQP28BRMg1YABRmbvrKV/crJC55Tjk24CwmXOnCIwVBAxg6Ij+/K1XHsT1pixsuJD05UyNVGBzMJXNWTf4TG7C0Ge9HagD8nNKcXcTadQzZpIzORg5u1ETKpvOX1AjLBwMkAyZcrC5IUqC03c+U36gNMX5+qrno8DlfaSl2L1LMNj9lQslRdNV+G+/3rqqGV3GXPJX74k0/axd6GoNZUdhviuwxXlLaNHbWwYzEEHBfjg2lMDk0rmb0w0XI33lmqUdnJ4zdR+YcIRV9WN/7qzrzoLcCAI/rEshS6+qm2QLUFjn8LVKFoZW1ehaKVtZMs9VJD0eKzmlayUdeklE0e/u1LChaqkuHvaYWkh4fvX9hT9OZbDuD88zvwmX+4uGJlJzf59PZD+MzVd+FQn+8fGsGXv3hxRYFKfpMXgagK/tVQVJV9+cCw5EGlvvWv/7QRZ5y+fF6l4O/u24lP/P09RYWoH+196SWVQlF6iiqIdlR582xFgevhz65Yj/e/7+wFRxGVoZdf8bNi6ePs45tPJapFkgI8H7p34cTzYxjGRy36fKEov3/jTx/DzTfrkCjdnw/f95dg+fzPb34S9/xuWF6gdDcX/y7C5nkawQeSHOdf+9IFeNWrVlZ0qD/7+aP40lcf06Xzars+FC22f7lS1F+rrxD1Fap8gXLUecbT7jMVQtFbbj88A8T62yxXipZsfI/fC1hFjfcHulARivozEkV8VGoQAVFSflnyFPV/S9Cw5NQ2tHQ2IGe7mBpLo8FJYXwohSApQ7nUXKtBDdeTl3lCt1zOVenroSDMiAUjHIQbCiPNpBQLaKg1EQpZiIcUODLzOYwdnJTQHwIwQgw/+ET+pUv0VVm7ITCQ0SuEr7L7EqjEEnYFNxjqQmUdy86Z7N7RZmH5kiAadGnw8DB9Ehmwo9RdogF0PAkrYijPquUhROMmDhzIid8oIU28JoCaqIXVJ9UiEAkj6wYwNV0Q+DU1aWPg2SlRYlKhxgyeOMuop8W3QhLp/UtuKBJAc0sYodYa5HM2atw8du/OwvBsnHMWjeQM9B3ICYwifN75bBZj4y6mpx30dFtYf2JUwN34pIOdu3LihcoybOHSLMPmfIjDwChuk2XKKvAnFFIqUir+xL+RHFnazIAVZOm6B/o++tXEgkepKNUnN9PnIxETZ50eQ2LaxTPbM8jlVQo5E8wp+KVnJcur2Sb79jtI5xwBhn/yrib89NZJKZVWZcQa6GjLEarhVq0KSx/dc39KQObIOL01OYaA2piBDSdF8ZvN0+IXqyaZ9NjlfgogNST45/yNcSQSNkZHbYyNuYjVBsCyeYLW6aQCn0x+/+D7m3HNtROIBGkdAIyP21i3NoTpaQ8jYy5ef24cj2/NYHCE8V/+hJhqD5kE4Khh93LbZSJsenZGI/R6ddDTbuF1Z8dE+XzgkI2xURuHjjhYvSKIFcuCiMeAoRFPPFPTObtYrj2egCg45agCEB9VAk/CT7YfLRFiMSqKqZRU8J+TCISLsZhSiHOXCC+pQGVIFaHi4KhSVYbC/LklIJ/R5+m0g5GEiwfuT2PdmpBs6/GtefVUpsEoy/UJeKeSwI7dNuyQhdqlNehotLCuNY9QwMXDjyUFlo+NKn9bjgMJCuIkivalJhRta7Ow54CNXB5o6Q7DjoZQUxdBMkerCTWxEQ1SxUw1dQ52Kg/YLrIZW8Z3vD4CIxqSVHozaIgXKcc2t0VP4kKWlgkO0pNZ5DK2qEf5fYJQXr4iQY55vU88SkenvUuLs40JP7UFhwBNdU5rj5xiOT8HABXLvjpbdZi+Omq7GlmPf2HVD4ElbbQaO8Iti+cEz2X6jDpikVBbH4ZT1wAWKyWTNsb2j4tlgEz2yPa0WpT/nkspKod0fO7LVSj6B/rAUT3sagtUW6DaAsepBapQtLKGrkLRytpJlnr9m649hqVfmEVVKIH/QqGf0/zy3jK1yD/83Wtw0UUn45pv/hY/+NEupTT0AIKp+T6f/+JtuPkXB+XXlYJRlkZfe91mfO97u4ovNe//X2vwwT+tvFye2xMQd/lP1ctjsa655IXFh+SiymTWAXR3RfDOP1qH889bd5RnKUvn7/mdKp3324D/rgiKful2/OJ2gj1Vbl1UE+rtz7Cg0i90n/6kaveFPnfS41TKuHWpdNFLcpZaYdZKimpggaLzl88/35GmoOhPZnhsPbLlw4uulsDzN3ftwE03HyhVpErHQdTH37rmPcV10Ergrt88g9vv3Iv+I9mZ1gg6Wbh8g34Zsw+G2c6bFmln//syMXDJdxX00VYMRS9Ttr0OdfDVqeWvPkWFqH5n8lN5qd7jvvzX1y9eVFF95rlfL1OnaksIvU0Z07pk3gcn1fL5RYfacVlAkov9C0dZNfnMcVkiOZ5K+ij6XLAfI7UWlq1vQ1N3A1LJPKbHs2hAHuNDU/KS78Mh0Vc59F5UCiuqz2obInDCEaQKAdgcbyaVoJZ4ckoKOm0PC1SFTmKCJa95R8JlqPRkiaq+LWhls5qZ0HcP5b2JgMBXAjyBErz06vImgsDWZqrgDPGWZJgMA4EIFCwaeBqGJGzTT5GAjbDIL3eld+O6tREpG9+3Pycp2QzD6e2NIByxMDZRwPSUDSMeQSYYFV9GXvKHxwsIOgW445xYozelBTunjsm2nWJoDoOX+DOqNKPxIEJs28kcVtTbUm49MVpA38G8nJ/T07ZAyHVrw6ISJBxlEjhLhlmiT/gWDhuyf1QYHj6Sx2SC6k8Fu5n3xImLoKlAsijjDJbiUy2qlXKGMDHxexSIlleTJlQ8kqMoAa6Cj1TjqSHlobbWxJsvrMdd905jYKAgcK++3pRgIQYxEY5yjVQz0uuSysZXvzIm3pn33Z9ChOBOZG6egOSVK8NYuyqM39ydRHePJTYBhbweY56HM06LY+szWYyOFdN5ZKzKLhEA6iAn/p+KXCpOD/fnkU56Uja/tDso67NdVyDy2y6px9Pb0zjrjDh+dXcSw6M2OjpC4oE5kXDQ2GjKdx58JF2cVKSjpN8m/rOMtGtRDajOLpbPx6PAoQEbJ58YwhmviGJk3MbBQwU8u0eBV0I3pskzkX73fo4xA0t7LLQ2KcVwOqdsDgj2mxpYRm4gGjYErLJ/auMGRidcWYbAsaPNlDFF/9eGOo4LtS/tLRZGJxwZz1S+Ll8WFCB86HAB0ZgKeqLi1taMbcf2nJxfPH+278wilaLdhRobU5MeXnFqGOFgUHx2d0wGUVMfRns4j3Ahi1RSTR5Q0Ts6lsfAEQdT09Qeq32U8nOTcJ7J8kHsPuigoyeMTDQmfqJ1Nab4qFLtWR/1kB+dxNiRvABb/17Gblbqbz3RQGuKGgsNLVGYsSAMyxR7DqrQs3naDzjSLoTuhPr5ZB7pyQKcdF7oKc9d7g/tFSj2pOqTqnN1/dT3O3a63PM8OVeK9zp9MWWJP60BRDHv53xqyFn8v2aePgwth6L+VVg95ioQ7nuAGwigtq0OLlWinovhg5OYHEiWJspn+yDNZV9zHC1tfvvLDx6X+9vsjRg/eUk2W91otQWqLVBtgWoLHOcWqELRyhq8CkUraydZ6qWAov4LVfGhzyc4Wr3mB8Fc/IYleMfbX4X3/MnP5UVOSuToKVoJFNVT8lf++cm44v2vnbdFRB36mV/j0EGtDl0axV9/5DU495x1x9CKpUUJ4z7x/96Ow4ezWilaFhDgg6NF1nzxm5bggo1rREFIGPbGS79ffAn1qS3fvy69uAKlKL1NbztwVLm3H1hQviv+Q3klsE4loG+bpYAtDxyYeZAzSuelvBZ46J6XDxQlDL322ofxxBMTxR0v2vRpKDqfXQHL2p/edgjXffcxbHuGNgL+W9KsjlZiMfl86E9OwvveO/+4nD1ExKNW+lGHTZQD9rIXNAUIZqpB/ICTcigrQFTbGPi+sAsNy/mgqAQ78YvaNqAKRZ/TZeNF+1IRivoosUzJ5m/UL533r8vyAq89GHzQE6kPY+Ur21HXGBPl1dhoDjVuDkYmi3yGqe9KfRiJmTCjYbhmELmAiUwhAPrwxWOmBMoIwDMc2JkCCskcjvRNITFhi1cgS8tFuai9MGdaqpBYqvOH+0ZgSjUj4ZqyC1UyUfmnVvAxjCcY9AQcUTm3vCeMyaSLoaG8KBs7OsMCPPbszQoMpGKMoJGAhEpSAsfhYRVwtHJ5RMqhBwbzGB11xNNQeaca6FpWg1BzDQZGXWQKBkyngJqQh5iTR2o6L4CNqlG2EUv8BehQnep64t9pmiZaeuKYMqLojGYxeDCDgYEMgkZAYC6PuanJwvg4k91DWNYTxOiYg919efGNJCgjjCEcPvEEwi4LgyOOlPtzP1nhK7dPwlAvgFDYtzkAcgUVBiT9rSsJCLToJSklyhp+KhitQ2kY+MJ+oCLPAFJJB2+4sFb28/dPEqDZaGm2xHKhrs7A+Lgr/qNTorxUalYGJ3V3hvC7+5MC/LiepgZLgpl27MqKOpbqQT99ncrOTefX4Mlncug7mBPgLvvE0n9lbasGh4xv5ffIveexnHVWDHt255BM04fVRu/SsKhtCZ/TOaAuCoyMeXjPO+vx9W+PiQqXMJZl7B+4vB7f+QHvCTKd6Nfnq+cR/zKrfVH9U8sH6yz7nxhXEO6ijTEsWRISwEgQT2DIEnXxDs15SEypyQsqfwlDCe6nk4SgQNgCurstFPKeKHkb66kWNdF3sICASZ9Ulp0bGB5VoUKtTYZ4ih7ot9FYZ4glQDRCv05aNtDX1sTefXkpze9qD8OwVBk+94PBR1KS7gITo46s74mncxIqRouI2jpVvr+sOwQrZKFpSQzTZhgNgTzSwym0N5rY/mwGYxMOWptNnLw+hmzGwfadOYwlbJm44CRawVOqXdpVeLEwcjRJ5fnK4w0GRNXqTqcxuCuBZFqltPE8pHpcCQcuwgAAIABJREFUelisF3QH6IaX84v77tBzGDJ50dhsoamrFm7QghewxEqBqlXbdSRoLJXxUEgX5BqWn8zDnqY/p1Tui0VFJEQduvIvVc+gaqwRGPu6T/Ef1fdcmSDyr1/lBe0iY1dQWUaSfj6VCcpydagm/FTNi2idzwyOh3hdFG5DnSjUJ0YzGH52RAC2/wytRn3ZfX82AD2OQJT7UoWiL9otvbriagtUW6DaAtUW4L34HdVmqKQFqlC0klbSy7wcoKj/oOnLgghs+Hy3/sR6LF1ah1tuP6jLJpUC6eHfLaAUJTxiyXOxTgn40ufPw7mvO3FGqxA2/uB/HtLqUPWwyzCl977nrIrS5RdqYkme/xyT5wfLFHRHqzTlQbbsObaswlVWT/Xoaae2quPX7/3yl5aLvpVQ9BNvXrC3/cAn9RA+s4xfbb+k+vE38cV/3ohzXrt2wfUq9erQ/OrTsvaXFZUBQR/IvZygKD1MqQ4t/8yGold/+my8kVGW83z+/h9vxub7Sw7Wc/Ut+/EvjhGIbr5vB/7u7+/RY8UPWJoFoH1l6mzoVf7eqPtA8REFEE5ZX4dvXnP5oleMKhRdtIlelgsUFUdldb3F64z2QFQ7rl/XZVjMQU4BxBtC6FjfgY6OCDJpF2OTLtxcHiyXpw6MpdksMCYvCEYsRCJUMtIvNCAltV62gOR4BonRDFJTDHxRISxUhVIJ5actc/8YekRFlPKY9IGCCkShf6ADU0qRdVWvVmZRpaXLULV6kME/vMb19oQERBEGZXI28nYAS7stgaH9QwUpqVZp7fQlhQAdpnNz/2viJg4ezmFkrIB43NI+qorB8TxauSyCeHMEQ9kQMnlgfEopQwOGA3d4Gnn6GdIvVdKwFZgyTU/K1Q0BQEGcuCYGK2LioR0OnKkkCjm2rYsjQwVRNsZrDFEusr1qawxRMPZ0hgSacN+YLM71EpRIsneLJdCHpeCEbOIVSoUkg6YsKuIUcKTajuArnQEKAn0IpyGl9fy9XLo1cKS3paq+JVwtTocg4HgoUJXbEsSGEyPSns9sz0owT1NDAB1tQYGhtEIgbCTYotKVgPeEVWE8sCUtwO51Z8bw8OMppNMs+Q8gnVaywumUizddUIvfP53D0GBehTNpYCvgXALfFLT1/ZNlx7V6syZm4c2barHl0ZQoVunRSnB87tlxbHksJaXoLU0mBocKePtl9XjsiTSe3p7DO/+oHj+5mcFipYlNf4KpeIpooKXE+1rFrEusOzotHOrPo7PNxDsvqxf15shIQfrRL0cfm3DFFzUYDkip/nTKE1hJFWdTXUAgKBudCtjhMRdDg1SIUsGp/EZ5zv1+Ww41Maa5M6SI4NHDmpUWamKmtDthak2NiRXLLVmeQDUcC4BiabZt75IgQpYp9hhMr6fVBKFiLGJiKlHAbb+axMi4UiYTchumhc6OILzaCOqbY2htDsAdn5YBwzLvR36fEshKJXhHO0vzTTmnaPMgoWP5AAqOIecf6yumgjWw6PVJ9SgnJOIB1CONXU9PIUfLBwlF4jnvlzooHOp5ATUW9OXKNZTfqx8y5tgubE7WuPQbNcTuo62bYVBx2AETHkOaHAN52n0wpCkLFHhtSOeQm8ojO5GTdUfiBLgGwgFHxheT7hX4VLYUfpWE8Ez/+sPfla6qagyVPROJl6kEi864+qpnOz35o2wwaOURQLy9AS5lv46DI3vGkRwR498Zn6Kn6EusEuVOVaHoy/JxoLpT1RaotkC1Bf6vaYEqFK2sK6tQtLJ2kqVeaigqr1hS9qYNDrXYQ/ncaW+0MojD8s4tmxeBordouKWBUE9PFP/xlUvR1aVCm5jgfe1/P47DBzOy7dNOq8dHPsJQpiXH0HKLL/qznz9ylAdkuULzKEVh2UNuOSAtllVpdZ+AAM+TkKPFoCiP9erPPVBUAZWD0aOOQG/ojpvftyAYpjJy4xuum6ESnRk+URLR+NsoVyn6UO7/b1D0mq9dhNNfOb//51nnfbP0sj7H8OBxf/6fzl0UOJd/lfD+T6/8MfoHqGQuqUT9cVQ+huZyCytvd4UzSkCU59K133jLoqXzqr+vlUTx2SX7giO4YT95Xr/4VcvnF78+HI8lfChaKi0uVsbL5meqREs/8ceSlAWzhFQUmkBNYxjd69vR0k5/RCCXU96EotYMALGQAcugqsyA4djITWeRmkgjlXLE048gM2Aw8kcpofyyYwIO/kySoSVYRDCCLl9VA5djj2W3TFInlBClpg5xUkursUj1HMvh6SsajQFtrQqIEhAx/IWK1HxeKcE6WqkKpKquVI5tWR5WLAlhw4Y4EhMFPLU9I8rJ+loTVJ8WFVyeKo9va2Eit4ukEUUuGMZUmmnYBrIFB8FCAaFcHqkpbhcIm1TiKbsJgiUqQFNJF7m8g/GEDbOxFolpB7mhtIQY9bQaCEdNUbcSWPk+nMKDDQ9Lu0NY2hPE/r489vWxzF63m2GgvTUgpdkHDxdwZEQp/Qhm6Pnpe7MSXlGURuUbQVWeifRSl6yDW/Q9QZb3a+k1JGUADAeFr9JkX1Cp94pTowLQCBxpQ0DYtWyZpWwOCKH7HURjVCYqkP7edzfIPj78SEoS0VlKTrgbsCDhMm9+Qy0eeCSDgwezYnsgEzp+f/OeyGuPBqDqVzodXoNT/o6+mxvWRTA0VMDktItNF9TiyaczONxvy3YKOU8Uotxea2tIFJtPbMviwMG8soeQFZeusGXiPrVtUi7evwMElR6aG01pV4Yh0ZOU44ZAlH0qkC9Aha4jqsiRhINYBFi+xEIypXxMW5pViA9Vof0DjsBLKm5pR9DTE0Q4rFTHsagh59re/QWB3TnbQzatfDFDlupLfideE5RjIOivqbWUwjZgIBrhOUXvU5b7s5zfw5GRgnjk1taGUBdTAUeEmVNTVKqqC0HOsLDzCMeXgVVtHrqaaB+kYqj39RXEf5fnbHs74SyBvofpNMv3LUxMenDCFuqawxiagkwGUO0aoRLV8pAenETE8qS03x+J7FFVLk+FMi0cPNguJ070NUvbJygfDS3n5DkigmJFIFXqPL1sDQmHqqk10dgeR7A+gkA4hAytCjgZ4NCz1EGeoDSRQyGVh1twEGF4m+fIJFA0xO2qSYqiYJggVATtZS7I+nlW3SNLEJTfVgru0lhVPsDqHOfYkWPMAc3tUeRidYiGA5gYzWJ496jYAMjpOFsdKsN0jieBqlL0eNxuq9uotkC1BaotUG2B49QCVShaWUNXoWhl7SRLvf6N/3UMS79wi/plmeqRVn38FxoRfGhQqsqW1Mu7n0y7IBSlpyih6CylIsHoVR8/F9d+Zwu2PpEobvXqz7wW55277pgCmY6lFViW/cWv/A79RzL6pV37U5Wog37BK621qNPyvVclIdW3XtO42APe8ubFlaJUrf7Nx3+CrU9OloFRta25lIxf+tx5OGeWqnb28dJy4INX3qpL8stBnVqpX81a/F7RolB5WCqFlYuH7lkoMOvWuRpE/0w13glr2hZOn7+8ZDDFF9uHH/yrebtOKUX7Zvx+hlLUAH70/bfPG7rF4Kn3/snPSqXr5WI7A+jpiuITH31txaFK/o5QkUvFsdh26gpOpn3rauFSH8710jNr/PjnEL/L1PtPfuycBSGvvw+0hLj8Az8TOMBty774ELRYuq/Htd9Dx/kl7FjOyT+kZYtK0ZmVpvJiL1yxWNDpg59iB840MNbf51+1TWEsO7kNDU0xKTMlqKASNJfK48jBKRiuI+WtTp6qQFXO6kOYYliSlI2qi4FMfskEGCGbUmFRIcWB5gfvKatIKWSF69K7r+wE04SKx8N/UoVJBRh9GQl9mpqCErzTdzgvKjpCOsKIXMHAyt4Q2ltC2Ls/i77+AuJhA2tPiGD5spAoK3c8m8HEBAGRhVgsIPclKiiplKQ6tqU5iMZ6E/2HcwKpWntrkQ+G0D/kwKECM+WgxgLq7Bwsw5bgnY6WMFpaLAFXwyM5UcNRycZjDkQsOLE4xkdycJMZuLYrzeTaDsIRE/m8i1QWmJ4syN9Uw4XDFtbTnzLgYcezeSnLJuxkqzbQB3VZUErX9x8oiFJUqUMVKBL7AXqNamhEMMpWZIK3Fo7qm7N/w9ChQgQ3fgW53/7SpYTWLtavi6Gry8ITT2UxMlyQ42NoFZV1VLJu35UXYNbZHhRwx98NDjvYui2LLOFZA9WFHi5+Qx1uun0KyZQCUH4Vu4wnf6hy3/3JGP7MHxss1aatACG5QwuEMHp7g5iacgT+EhJzzBw4WJCS8PaWgAQSEZL/8R/VYWzMwd33p5CcdLQzbxkUlV0pmfRy+xK2BCosA2hpDWBk1MEbz4+jvc3Ezt15TLJE3nPFf5Z+pnv32zh1Q0hUmRxTE1PKc5WeodMM5oKH8UlgVa8lVg41NRx/HnbszImyl/6tDEKjGnNlbxDjEwwTc2TsJ6ZssSXo6ghicJghYB6WdIfEbqGtNYj21pD4fUoAEs9Pw0NbWwhNDUHxy51M2WiiH3DKxlTGFaBJL9uBIQ+nvrIGwaYaLGkLSMl8JOCgs9PCI48lRa3M/RgdJ+EDurqCsh9TSQeHBhwpm+9dU4twXRgHxzyYBVtAa0NdEMF0GqMDaYQCnpT4DwwVFF6kXYMfBiempPy/Ac8mEPekj5WXrJpGKQeFpVyhkhLeHzgEi7SX4ERLW1cUNS0RWLEIAkELqTxL8ZXFhcDSnEuvCcQDLgqTGeSyNlzHVmFqtK/QIW/+vUVd57Si2S+VV/NAxfu4krjqMeXqICrfT1RS5xk0F0C0rRFmPCwTL4PPjmJqJKPu//OFJs15751ryvTFuxP+9o4/e/FWvsCaq56iL0mzVzdabYFqC1Rb4Li3QBWKVtbkVShaWTvJUi8VFOW2Z4PRcijq24MVk7q1OpL/f+jeRYKWbptZBl1sDl+J6QHve+8avPfy1zynUnlCohUr2ituZQbyfPTjN+HwAP2qyqCoDxD9Nfnv+WXPr0oIofUSGihKm8BTUPTjC5fP8+tU+t1w48O49Y49ONyfmVNI8N53noCNG9dUpJalAvbLX3usCMlExSVB1CUgehRwLVa+lSD3g/dcOW8bnvHq/5j5u3LIqH9z2dt68amrLplzHSr06iczStYWgqLXfP0ufP8Hu+ZYV4kG/er2K+YdLwye+uwXHiiC7/IVbXxtOz585UZ0dSqlcqUf+rZ+49qniv3ll2j6Y4jrYTt/97/eJqvs7x9HmsER5R8BL1PoH5xEbTyMlSta0dxSgw3rlyDC2uIKPr9j+f4/3DMnFKXaRb3XVaFoBU153BchLPDVoMWSTdmLUqmxCs5RExazPzqXXn2DKiY51w20Lq1F14ntqA1RHeXBgoc9Tw4iKASPEEptlX/7HosCQHXQD2uyXVIkvV2BCBqKOgwr0dDWv2SbRgCOR2VhQFSpjtwg1Jjz91ugaFEp5aG1iZ6iAcTjJiYnbfFc5Me0mDwdEMXpkp6gpLjTz3Ln7rR4Dna2mhKOU0tPwUgAiUkHqbSNYJi+ndymCozhtpf0hEUBuXdfFqGQKf6NuXAchVBIQBvTsKmYtVwbViaPlgaG4wQkpZ6wlecNS5K5srBFVWgAVthCOhzH5GAKmYmcQLN4yJP1TU45EghDJSL9H/f22XBtwjGgq9tCR3sQBw4U8OzegpTqiz9i0JOE86YGEwcO2xgaLoiSlqLXVIa/p0pPl+0yuT3nCeih76pt67J0XZbswx4B1hpMlnSbShanRLwGoiEDZ74mjqmEi/seTKK2VkE6Iq1lyyICr6YmHVEb83u0Xli2JIytT6bR02VhSU8Imx9MS9BUeYWFAHStsOO/6W3qQ9HiYCi7t/pl/wThLc0mrri8GT+8cRTZrIGlLB0PB5BIFERV2z9o4zVnxHDDTydFkXnKhgiCgQB27M5iz968qGwlBEySxrUq0eFY9mQ/rJCBE08IiT3Aa18TRV2NhSe2sRw/j1NPCopCmb8jtz1hZQiJhItDRwqiwo6EA5JIv2KZJd6n9F5lnyk7dQ979jk4cW0IS7tM8cLkOOJ4ODxQkMmJ9SfR1sJBvMaCaXjYeyAvwJ5AmqrupiZTtsEgruYmC80NQfQfySMcUnCcY33pkjDyBQ8DQ3nU1FvIp1xMHLGx5IQQJiYhnrwT+Rhau0JoCOYwfmgKHW0hNDZY8nxDRTUBIpWt/NTVBMSj9PCwi5FRD7VdUeRDYdTXWHJupqeziHB6YTKNiRGm3EP6hMFmtH3w/TGIxDkxTJMNAaL05tU6cjnl9ckv1ygBkmVXsiJ7LFf7qkkXtjsBO8e6YxNKB1DfaKGxux5WNIRQPISswbA0F/m8g0RS2YDUR4As4eh0Vkru45GAXFeKNg5lCtIiCFW3STUB5KlSf7F/KEuK5zmlWLsH1/ZQ21yDbE29BNMdOTCF8X2jAkt9faoo5md/joKixxeIcneqUPS43+qrG6y2QLUFqi3wB9UCVShaWXdXoWhl7SRLvVygqH5NL6pFVeqm77s0Uy26oMKQSlGBouUPgqUnZIYTvfMdpx8T1PSbU1Lqv6NS6l//+g585tNvqVhhSjD5z5+7Dfc+MFym+jtaVek/zxYf6ssVXjotXKktFexYqC2OYRgc06JUL957H9WLM1WiUjLtJwFrYFcEFrov2alU7XDfF4SiZ16j9mkuUqP39rOffS3euOm0OfedUPTd7/WVoqoRH35w/vT5mcuXr1J998q/YGDX6+Ztp8//79txy+0Hii8rfvn4xz7ySrzpTadUDCD9DVBh/Fd/+6s5gehsleitP13Y7uCYOneOha/5+m/wwx8/q8GELhHUfT0XFK2Wzj/fFn8Bv69LTX1g6L9D+56GxQkXoYmBoyaqNC5VHn6aQPLfLd1xtK3vQmutCg4yHRt9zwzCzSkwRm89bX2suUYpmMYlWAywxFd5BapTnCBDKTgJC6ge5HYYc0IQohSiXE6pNcthaGkfdZCJVjG21huirmxosMRHct/BvJQxc3MsFyYU7e0JilqMiekb1sUwPGLj0BGVNl8Xt7BmdQSRaACHDuUF4hIm0uOTZbj0gezpDGJ01BYYxFAfqiC5b044jJFUQErfUxoUtdUGcEKHUjLmsnkpNadvplhSGAHkCrYkwhO6xTvrMDrpwZhMSihQyHClxLi2XsEhu2CIKpBJ5Ux1Hx0nZHUkIGrt6ggYTER1IsupwwI4PdTWmDj9FWHEohYe2JIUf02m1hMK5QuqFD4a9FBwA7LPbE3CUSrl2OZkN8r3VV+aud+OSrL3gfuMKgHPQDrr4pSTwli6NIItj6UFxF6wsQaTkw6SaVtCq/K2h7FxV0q7G+sCOPd1tdi6LSPLE+YJuPJPiaIqVY0bv1JaR0IpxZ5W1JuElXrShhFcTCB/y5vrsWtvFqecGMNDjydl+0uXBrG0J4Rt27K44Lw4ntyWkX4YGFABYrbn4RWnRLFhXRSDIzae2pbGwADLwz0YlgoPq6sFlnQHsaI3gulJW46lrc3Crb+aFlVuU53ywI1ETQl8Yh9SsZrMuKJAJvQaTzgSUMXyeYLw+hpDwCFBGaFjZ3sA/QO2QHpRAweB1hYT4+MOsjkXK5eFpEEIWtetjchEJb1m2SaEuBz/hJSxuGqttSfEMDpeQJZhQ44nHrDNjUEEI+o8zFNFDGDPU3mEYxaal5pIOCFYZgjG0DRaO4BInYW9e9M4eCCP176mBtGIhcefnMa+vrwA2GVLQ5L+zmOaMoLIBENoaQwhly6gtiaAmoCNoX0JZNPKa5Y/I7Dd15dTD39SSq49bA1lr+G5pgpaEnWm+rv40eNjxhVUjwl9mdFUUivV9YIBQymyZSKH1yFdqVRDC4HmMBraorDqYphIAvkcx64LhypXx4WbycK0aQ/CMvuCeBOHgqayXSDA5LVQz+5wAklOIv2gV9x1ed7V3skSIuWhlqF24RrU11PhW0D/04PITFI9q+0B9OTDjGP1T4gZP6xC0RfwjlpdVbUFqi1QbYFqC7wMWqAKRSvrhCoUraydZKnXb/r2MSz9wi86Qy1aBGf6pUtKilS4kvLRVA+ODy7kKeqXz8/aVSaHP1cYylVJSv1nf41DB5RvlrTd6zvxkQ+/vuhVuljrEIz+5CeP4FvXbVOlXvptTykJ5n9wVQBUqwz4BlDWFj+94d3HrEBcbD8X+j09Lje99bsK7GrVmOxasZxapcSWfxTg1mWyZX35wL0LKEXPVErRyy7tLa2qDJCedfYqnHvOunl3VZSi7/mx/N5v2813//mCEDuRSOKhh3fPWGcsFsbqlZ0L9jH79bw3XKv6VL/lnLKhAZ/42AVYsbztmJtbgOhH79Qv91qBqVPlpW3LBS8AvvWfl+CkE3uOeTuVfKG8vwkWpN8p1dMej7I/+rj9IVyFopW07PFaRqvM9Xs0tyrqT/GIVIBOeUKqsSuhOmVDzC9GnSEiZfhIfQjLTutEW1NQoERhIoXhvRMCYiS1nOthibw+75U3qU4996sEhA/wZ8qSQZKYA+p6L3xAOK0CNIrGKSonFd5acuULQ8vvI37gTdjyELACaG22sGZlFKMTNp7enpYAIirrGDTTuzQkZc4TSQ9nvSqGVStiuOd3E5Le3tJoYuXKKBobTGTzHqaT9IT0xH+SJb01cZbmW6JCPTJIhR6DlOg3aAi4altah6FcCNNpT7wX13QHRCXYv2daSn/r4i5ErC0qQUP8LHluyeG6Frz6KMaHc4gaBRW4Iq2lFJoMh4lYCsK2tVjiT5iYdHHgUE6uxVQh0nd0+64CBgcLCIh3KENigNPWR3DSuogoSp96JotkykUwSBgN5Ojn6ngIWUAmZ4hakT6lLO9mqXVxrPgSXoIfnv+8V/NQfNsbxdglMIq2AheeXyvep9zPW+6YQkcrcRsERhMqT6U8dHcylMeStmbQ0rZnMlJm7ofn6ProEmQvTn3qUmV1sS+eWNwXEeMZTFUH/viyetz3UBq5rItswcN5Z0clOGvzfdPSjxtOimJwKI+hYUe8Ogn1plNUCXvIZj2kM4SWJlYsi4jqkhCafqR0KuCyw2MF7Hw2jxPXBAWm3/WbafFOpbKYJeRrVocwNOSIryjHDz+NDSx1Vx689A8dm/QwOUlVoouuDkvGHv14h0YdPRHgCcRsbjbR3mrBcT2EQyaCIcj+UEFMCwCqQVf1hgScD49yv9WFmp6lBOZU7FJpfMKqqEwK7O3LCnTv6AxKsA/P6boaE6mcg4MHXXh5DykziMbuODqiDkJ2HrlJV3x6W1YE0Lcvh3jEFOsAlurv3pvByISDdSdEEYoG0ZcIYDDJkDBLxVFlC+huMjDaN4WxREErfwPo7gxiImGL76uad+P5z+uUGvvy+CAKZaXO9e+FPowvXqfK1KGKNc5SletnidJw4fif4dApw43Xirz2ge3qiaJ9eQOMWAzJPMPIVFsWCja8nIOg6yBiFFBIZZGczAuIjsRMmQgozhoUn+X0ONVjlGOBfckPIXw8GoTR3CBqVSvgYfTwFIb3jst1oyxiUV2r/ZmuBdnn8QWjv73zz4/XDW7Gdqrl8y9Js1c3Wm2BagtUW+C4t0AVilbW5FUoWlk7yVIvNRRVD3WlV25fHSrgz4dpusRJlnWBhWDa54tKUdUIz0cZyu8TlH3jm/fgpl8ov8nZwKdnaRT/8X/eVjEY5Tr+/h9/LinlpbAc9cA6Gyb63VgOFYUF6Idn/vzTnzoLmxZIRD+GoVDRonf+ais++68Pam+seSDZHGvivgrcEPihoMeCUPQ1Cop+57pLKyrpn73JGcpP/T5w3X+99Tmta7GGITD/sytvnQFF33LJMnz0Ixces0J0YGACl73zfyoGoty3T191Fi56wymL7eZz+v3137tPID6bkGXTSgWo1IEyfqtQ9Dm16/H6UrnDnpRt+r57vtpPa/D8a3CpGlOdND5SLRdg8d/BmImVr+xEU3METgHIj05irH9KAmQEnMsFTXlDS6aSSgUpeiOLYlx+5Jsll6gt4YA/ucDVSNa0gFJF36nkKsIQgQwKnCh4pvaa15cgy/pNU7bAVOzuriAa6i3xbSSSG0vkpbQ4lXJxsN/GsqVBvPbVNcjnPezYlZFApPqmgJQZ18QDArPGxwvI5wwELE9Ko7kdlt4S7NXVylkChkTTp5D7kzJCyFpRNNcy+MbA2JSHXKqAjkhe/EC5AgG0ljqfolGheOJlGKu1MDAVRC6VFe9FLk+fVqo7QyHVzgRmVOIRqlJx2NRoon+ggGd3F7BqZRA93WEMHMlhx868wEZCSWmbYACrVgRFaXj4iI29e/OqhDqsOo8qWqp1ORFClWkopNqWZdtaiKm6wCPMUQDUT8Pmz+nbGtHhRquXR3DX5mkp6aZv5fKlIfzm3ilRBU5MeThpbQgtrRYKOfp75rB3f16gH71g21ot3HbHJGprxZ9FnTYyGLUbrk/FZ88UlZ9gnofe3pDs4uH+AsKRAOrrDBzqt9HdYWHThbUCM2trgd/enUaAgT8xE20MqoqZYg/BNqZNAi0JCP1SScAUkOwhEjKQSrvo6rRELcp+f+TRFOI1JmpiAdiuK9CU6k76re7ZZ4uVQFMDoSvQ1sJWhsDL+loDDVTMtlh4ZkdOFLT1VJ22WrIfy5cxMAnYt59KYw+NjUEkEjZqamg9EBJwnU5SOSy15uhst5QFBEO8TKpOXVGbNjaamJp2sXplGK0tFsZG8wgETYHUBLgcSyzDH5tmAJiLvBuEa4axutuF5RYwPaqS3ccOFxCIGWhYaiFuGZhO2JLiTuZLaEi/gcPJIEY47m2qUU2kp3KI2zlEUMBkwsb4JNXSHGMBCbhi6JZcq/SlgXYacqWQ64IvFdaWBb63bZmNRrHry8BoieaXlM7lxURKTatMYZUK3QDotatXxr/p6UnlcHNbBPHGOBo7YshZEfEenUrbcm7YmTzChOBMSCoUkJkRAPJOAAAgAElEQVTMwXUcmSwivPbnNP191ENZXbUYdpb3EK8NIcuEuEgMzXWE73mM7B5CNpEXhWypCkpfo6tQtNjlVSh6vJ4sqtuptkC1Baot8NK2QBWKVtb+VShaWTvJUi8HKCoPhBqMlkNReSHW3nTlatFKoKivAPjSv5y/aHDQfM11x6+2qpT6Q0z+Ln+MnfHGBQGjX6kMjD722F589BO/LqrtfJXofEDU39JRYFSCSICuzjC+9533HjN8O4YhUlyUqsEP/qVKQhfVYFnS+FHHUU5R9AuOKMDKoO79d8+vFH31Wap8nt6vf/WXFx7z7rLvrv6n+8teaYArP7RwCfwxb0R/4fNfVqXz/JTDnPPO6cCn/+HiivtG1Mj/fBf6+zPKn7WowNRtrd+HRGFc9rl40xJ8sgJv2WM9vmLAEitr5+hvgaRy0Oq4q0rRY23hF3/5op9oGQsggODlw/cLlWVEoVnaH7+kvYwSFP0ilU2Gh971TWhf3qTS4EfGMDHCMDml1vPXJShNQnzkKq9KXrX1h3q5V8FKClroiRN6herAJZbU+qNdeSsq9Zg/7tT/Z/y39H8PElrD84Ueh1Shre6NCqBl2AxBFdV/dbUW9h8gFHTkZyGm02c9AVNjUqrsoKUpiNYmqkpzGB6zBdC0Ngal7NgpsPw7L6XyhGAssWdpPGGrFTLR0F0H1zBRHzdweNRDKmMjZNswMlkYLMl3PHQ0W7Jf9JwktCUAk2aORDGUNBHOpWDnXXgsuU/aqrnoF2qo/Y3HNITNuFK2zcTvXc/mMZV0xZuTQJgqweFhG4cH8qoEO0U1oCEBRI2NARwZKmBwyBErALY7AS19DUUtl1e+0bz0CDD1laLsM4b1wBOla2dnCCedEBY+ynUMjhRw6GAe9XUWcoRkHkGehfUnRjA2rhSZ8Rh9W208vTOHiYSDznZT9pWl3vT7vOi8Gnz7++MwbJbDq4tguYLZz6tR4lQfjIsZhALitod3v70JP75pAh1tplgPZDKEesCGk8ICR998UR2e3ZOVNn3iiQwmkw5cxxCFJUvhOX4JcflJZx2xSqiJGojVMGXew7oTo0hOuxgczIlit6E+IErjvX159B2yUV/HkmoD01Mu6qiOHafCUwHh0QkXY6MuliwxkU4DuawjsJh+oISnDIQi0CYU5yQDw4xo4UB/U1EIJ1xMJglnqXwOSsk6t0uLgpYmU4KYCFxjUdpGBAT6T0y54le6vDciimkGIzFMqaszJJOWNbVBmEHg4DCBqIFCMIpVLQ7qww5yjoeDe3OYGLTR2hHExBEHbWsssZmoj5l4dGsaBw/lcfJp9Uh6QTy1Oyvq0xVLwnAKDlJDafTvnURrS1ACpai25GfJkqCMz0yuZJvje4myJw2qmPW5XnJKLgPk+l6krgm+v6e67hTVlcVwo1nlFrTtCJQgqH9JktOMl0cN/Q2GuNEP2fFgWgE0tEbR0hlHqCGOrK2sJhJJG/mULedDKOAgAgduJgM3X4BTcAUW85wVFK69aZVHbgDR+giy0QgMM4iGuhCymQKOPDuMqeEMDPGp8H2T/YNV5f6L60AXX+KFvBtVlaIvZGtW11VtgWoLVFug2gKzW6AKRSsbE1UoWlk7yVLnv8Tl8/6uFqFo8Qd+ubx6wJVHW/GTAh5YIKDn81++DTffOjNo6Zp/21RRyra/aZYvX/udh7B166T6kV8OPtdzZRlIuOarC2+HQPRvCESZVFs0Dy2VdvleaEd1X7Fc3vedUktQMUpQ8J4/Xo0PX3nBMfT6sS/KEvHPfu423PM7lYSufPC0BYC8ppYHSJWtX7ePeHT5SlFdQr8gFD3b9xQFFit7n+toJDjph8/O7D8AN914+TGpehdrKY6Vv/7Yr2Ys5vctj/e813XgHysAo37JvJbgCnzgh+uSf5f9f/Y+EYzf+P0PLLarx/R7KlY/8vGbBdAe1d9l5YjlML+oqlnACuKYdqK68PNuAUllLqveVOXNfsm8B8swQF1WCTfoVHHFK6XEvghLfe9IPRw7V9aj54RW5EiXRhKYGEur8JDi9brMM9kvG9VHVPQT5cBmTHtAgTiCQZYWS7m9vt6ri52umJdK+nKTyZJFYFEsKMpUTqgRRHmirKQib/XyIDJpD2tWRyWFe3gsL/6aqbSDujpCTwsnb4hjeKSAdM5BLGYhk3GkRJj7Eg4HsLQ7LOE2/UeyiERMUUTyw6AeHjrhlSyTsFFwPSSTQH1zmOlKAp/GUsDklI2oCRi5PIKFHDra6GvKRHRHQAoBdaFARSLViEyjDyOdKsBL5cWHMmJKCwggU96rBtJpTxSMhIi1NZDSa4YWUeV56HABw6MFKYeOUE1ab0l5OiHojmezAtWaGgPoYXhOvfJTpH0AFYL8PhV0DLZJZxUYZSm9KPYsqlwDiEYMUVyuXxeRgKDfPZgWKwG2x8iwg6ZmhgUZUt7d0qhUrhe+vlZS0gnyvvejcQl7qqujMtMQiMixQGsAeoyyDHnVyjBSaWDzfVMIRQJsIjU2y84Q1RPlN2n123e/vRHf+f442lpNgZlU+7H/mdjed7iAs86I4977U6ICjccDOPOVUbVeDzgyooKpmFZPgE3laGtLSJLqqcDkupgqv68vI2pijpFlPSEZfwcO52UnQ+z+WACWpSYeJhKuAEoGFDElnkFH9PPctScn62dJvSrdd6XNCMktKlQdlYJuBdUxEsrlsw7CYROZnCP+tASvq1eFpASf9w0C53TGw4rlYQwM5mWbDD6iSpSPNV1dIaRSHmyR+3pobgohGOGxmZjKMATLw5QRRkPAQ23QRmLaQZ7BYWET9pSHQ3tzqI9bMGsM1LdbCBuEox4e3O4i45rKh9gKwMmTnHvIj6VhZHOiIualiYCeFg0s+2d79h/hDItqey0Q1Ypy9QNVCu9b8fidXz6bo35GSK+uReqjHz1K//enVoozeVRFl5fPM7xLrZeexoLbJQ9NwUtOWvDZiyrRfJ4p9KYoSFuWNCAQDiPnmeIXm8ywX2yZEAh7DpqiHtxUBrlMAfksj5XH5KK2MQonGELKjKChIYhwxEIqmcXQnnEJXLP8SYji/lKhrW1K5AAXgp7HF4hyd+6uls8/73t3dQXVFqi2QLUFqi0wfwtUoWhlo6MKRStrJ1nq/E3fOoalX9xF/Zfv4iOuhn6+wlBK5gSKLpA+Tyg6R/r8dd94y6Kl01TG3fiTR3HzbapUvlQ7dfTr1hyP4/Kja/7P3GCUKsAP/dWtSnglJcczS5B9/7x5W1h7/5VbCvjtwXa75OJluPKDG+dNR38+PUdg94WvbNaATIEOBURLx0HV4LzHULbvfFmRZ3jHW7AfX+1DUcPDdd8+thJ6VYL+w5l9qBvg1JMb8MXPXfaCtJMA0f/nTr2duccIj5Zg9F//WSXEz/XZfN92/N3f363GhD/sCEN1rZ3fzgv14W0/ff8Lckzcxoz+1mB2sf4uAdHnM9Kq332hW8D3e/SnlgiSWCUqfnxSsqmUm/Lvso37np7l79o+KOIgJahqaA1j6YZOuAEDzpEJTI6lRMVWnoisJruIEcqqAaS8XQEI+onyhZ77I/9X1EMohvIS9NWhtCj1r5n8HRGG/x0dAqS/KqFAGopSTXfi6jCW9EQwNpZH34G8+Ef2Lg1L6jfVd9FwQIATS8cbG+jDWEBHRwRLlkUE5MRjFqanCwI4qNDzw4mSKRv5PNPabSSmuHf0H4TAxXTOxeCwI/6PbctqEIyx/Dkg4UljYxmELOrEAmiLewjkc3Jfi4SBoIBGIJdjKrwhidauEYRXG4WVKyCbzMv2qBgloAxaASk9ZuiTlLI7hngTipWA4cmx1VBxGTIkjIkfloEToBGAtbeHMDScFy/NXJYVu4aAQyoKuX3uP70yk9P0wiS4Vdf9mriF5kYLdXWGpJWnUy4OHykIuKTPZiqplKMEgmZQ+V+e+aqoeEoS1t106yT27M2itT2IS99cj7vumUQub2By3EbXkqBAvcmEUhBGokBnR1COYf3aGG6+PSHwmRYFpavuTDDGn5PzXXhBDe5/ICntQvArKl7HRWcrlbnACaujuPXOSQG9KokcCEeU5yx9Laku7u0OIhQNCODjcR4ZzCMY8CToaGiM4yaAdauDWNITxHTSxfadWRwZUeFgni32mVjaEcDqVUH0HVCl4VToRmMmGuoC0l8Epdxf7h9VvlS3jidsgW5sR5tAkP0aoHrVRDQM5GwXQZPl+fSgpNrWFQ9TeqbSM7T/iI143MCq5WEkppgKzyAuC9MMeEp5AoC5LlpITEwQgLs4cU1crgm0jsjx/AoF0dkSgpvNYuvDKTS2m6hvJFi11TgrBDBxyMF0zkEHS/Gbw5hKGpgsmHj6QFYUwBvWxhEyHBzaN43BfVNwvAA620wByLRK4Jhf0h1C3yEVbOU/Bzq+elyS1XgtUBMuwkzLKov8Gz3PA7HoKRsV5dc1NVbURUIFuvlWDGq9Ajz9y4/v0KHtRjj3IYpM7aNOYMrvc3KA48hxmV5vSKhWNB4UBWlNYxSBcEjC4jK2IVYE6RTbjWPNQ9DjGOZJC9hUjJomWupNGEETieEURnaPIjOVh8HJIuWqoZ8PdDv4QVR6Ulod3vEHoHPds+6+80Mv9K2sovW9VOXzO94BDG4FrqoF7lwC3LkNePe+ina5soWWAftPBb75C+CLMeCtzUAkCGxqBXrrgN4Y0FEArvglcGPZGpe9AtjZAfzFL4HvrgYmTgVu/gnAKfS/ORf4agQwZs7pz9ifZauBLeuAG+4D/na8sl2VpdqB/WcDW7YA7x44hu8BuOetwKkJ4NTNwEx5y/zr4Xc6BoATHwVwOuB1AR/9BfC1ub4SA57YBPQ9DlxWvoE1wMRa1cafmv29DcD+JuDSzcCTeh830g98ns/OPr0v9cA7m4FN3cCZDcBaB/hCCrhqnqiB4vcA/PdFwMYEsJyT003z9xP78Wr6U28u7cw7XwdcHwGid6mfPfQ2ILsNOG9mZELxCzIWjiH+IDGstjfX967X42vBfmC71AEbu4C1dcDaGNCQLu3vQiPmeLaLP5YfOgPAQeA17Hz9mdHuMeDfTgeuCAGb7gIenn0As869YzsjKlv6qHHQDuw4G9j5OHDzUuALAeDMSs6p47CvlR3R4ktVoejibcQlqlC0snaSpV7uUFSVW6uZf/l4Hu7/7cJQ9JZZUJTf7OmO4t+/ctmcoUQCQ3/2KG6+VcNQGUWz7ew1CZyrbcvrTgH8+ywwOnBkAh/9+E2iLlJqUP0qV+bLuCgU5XbnA6O+/yqAD/3JBrzqVb3o6Wp6zpCMZfLj40k8sbUPv757D7ZuSyixrA/tZgFR31uyEihaDrgX6sdXn3NNkdJc+WenLJj8Xt4l3PcvfuUO3L15sNTOs/qsuzuKqz52LjasX1JxaXv5KtifP7/pcfzwxl3qx+VjZY6QKS7yoT89Gf/rfa+dsSdU395w48P4xnVPlWCoDyHnAKLlpfn+ivx3oG/9x/MLW8pm89j2zCH85u4dMqngvy8W+1aP23Iv0XJ/3SoUPYaL7vFcVKrX/WunhgCitNKTGIQMPiCdtV+CF3Rwjlx6fYag/65vCqHzpHaEQxbMVBJDfQmYoYDygqaSTa9PC8OLSnH5sQ6MU4tQi6WNKVnXr9WpCn6UaC2hhKyXk2X6GPzwlaLwXgc0iVJUfEaB5UtCkhBOf81du9LKkzMcwJNPpwUArj8xLBCypTUEu+CKSi5eG0AsZkqpMb0QWxqDsu0MVaU1BHT0EvUQjZg43J/Ggf48aiIkzob4lo6OUfXpIueaSDom2ruiotA8MsoyZVuupzVRE4QtQa+AXCIjnqT8Ob9HaDOdJHjzUF8XRMEMImFH4CamYXguAu7/x96bBUl23Wd+311zX2pfeqvGRhALAYoEQYkDEaIsE5SGNuSwQtSDw5gnQfbDUE+CHjzBCD+IdtgxlO2RMA+egeyH4YQcI8iyKChkUdDQEpsb0CAIoLH2WtW1V1bueVfH9z/nZt3KzqrKajSagJQZQaKr6ua95/7PyZuZv/v9vy/C9o6PXjcWGCaC28iQlnMm0DNgh7BubkYp3K5fD5ErGJibtQXsdLqRAN5aMxSF3sl5qhtjbGxEuHSth04LAgJn6O05wXZ8qiBVotLCfEbg1fq6L6nnXjfCbjuWsYg9AoB8wZJ2c3qI3nXalbTu77/UliAoCX4yDWn/Zqt0txPhsX9SFjj29rs9aaGemrLFq5NKStaBLcf0viSE/U9+voTvvdwRb8yt7UAAuArd1jA4giTaf/mJMn50vovNTR+VqinenKJ8NYD5eQdzMy7+9u8bYhFAwMxHtURfTUNUqry+ER4ypEkgmg0J0aJqkxYDVHeeWKBy1BLo+JPXu6JEFhBsEL4qiMnzXDpji2qY8H1umsFIFq5e7eH6eoRWJ5L9cnvWgGpPptBPTarQJP6dytl8VikTCYdZY4Jhrk/WqVQxxa5hbtoW2E+Yu77uodFi271SDlM1SvXy2nqAkwuOvIoJiOdmCe7UvudmHWzVI2SyFhZPZJHJuYg8Dxcvt7G7FaCxEeO+T2dln60Gw8UsgayXfuLjxN0uZk4W0OyauHgphFGOsb3lYXbKwaTlYfVqA2++1RU7hjuWXFkrvEmxMEdrh1AUt/p+iLzW+l6ivIGy746Ntq9N3cxJCdTVx0R97Uk8PNW1Sy9O+UEp0dX7t+p04UG4jbqBoy5giYLe5ButdPgopSjvLClP+ISexntp89pUmX+3MwacjI2ZhQLsbAaGbaMbGejFJjotX9TsXKuFgoWMywMAtbUWrl9YR29X3cToPxKvZv2ZQ0av33j7N6LGUPR2vrv2j5VAUUKn33wU+Pos8MyfAbdEcpIH/uaXgKVV4MUq8FRZHbbLG0YAVuvA+W3gm5eAP9rYf/r/7peBxxvAwncAjAhFCRgPA379I3gD4JEwMpWLetBE9KEZNxjxOcm+Ehg3uO/jQNHPPwq8OAs89WfAH6V29HtfAL4KIPft4SMnjHuyq2Dtc4dA2P5YLgEXHwfm2fVgAefeBb5+FVi670aIySPuOweC218BuheAn80OgaKcS+7nTwEMgaJ/8WXg3nXg7PcAAeMngKcHzjd9lqMA8mT7NHxL//u/JogtAY9/CxA+ewicJqR9OFnDLeAbbwMvbgF/ec8Ba6iuofBtrsuZO4Dn7wZevACci4An7wXm14FfeEUBYcLop2vA1+8EqoTd54B/rRtM962i2wAaB6Hov/wl4ClP31zgNeQXge5rwJcGbtbsW3cc9LCxHnWj4ady1QXGUHS0wo+h6Gh1kq0+1FA01TLfh2kA/r//92Avyt/7n/4cg1BUTjSOcfJkFv/nv/mv+iDsvYur+Pf/1w/xp0OUpfJZM4GXup7DfD8lDCD1SD6M/y//8xelZT8NREdViQ7e609/HxgFjCYhFP3nDUDbfSZ8w9bK4HnrWgxTiB4JRJP9D6p+j5jHRz//r/oj+8LPz+H3/vv/8oaREiquLO/I79tdDz/84SX82Qtv4xpbvtONlOl27lQtWJ///J+ewcOfGC25/d13N/GT19cEEifrow8DExi6b7JSX1oi4F/87uf6oVhcF//rH3wbL/7H1b3zSqBzAkR1a27yhXAw5CsdjvNPnziNTz6ozmNvCOpfg0NKF3JtrYE3317bB5H3AXD5Ini4sjm9Xsed88e4+N6uTbnmCRr7LZgaDiRf/lPEIVFhqXnUXqDyb93WnhIj8Yv89P1zmKpmEDfa2Ly8s797WRMO9Vo0VNI8AUeiBBXoqp0fQyquFKxVEFXrQDXk5O+oHBM1mDwvQmyolGyVHpWAX91Sqm+kEUqdXnSkBZlKwclKRpR1LMaPX2tLK7xhmaJAnKiamKjY2K6FOHtnFvVmAMs0xWuRxz8xn8FOw8fGpo+JImFYBpWiJa+v9y52sL2rktIdx0KrGcLI2IhNC7WOgVzRxsfP2FirRdghHPNYzxidbiiepAUnIv2SMJdygW3lhoBFgaOERfQZLeRRa0WImh053byj2uhF6bcbiUqX7c5szyeo5HODwBCYWZ1wMD1hCqCjUpT12Ka/ZUG1rXNKWi22rAPlkoP1TQ/f/yGT6QNRuLIObtaAY6uQpozAWhuZHFDIWQITcwWVPM4U8oUFG2tbIeo7Pt692MXGViwtxExxZ+gV14HFfdmcCpXQzmn5lS9W8PZ7Hl55tSMq2PlZU5Som1tUOqpzJCwUj9RujLtOZ3DupTauLXvI2Eq1l8mZ+CefKeCNt7vY2GCokI35aRObWwFOLLool22Bued/3EIuZwvgnp+xkMsB9UaM3Qbnm8pMpQruSFt6jDa9LvWtgRNztihDV9d8eRWvrHEuVJBVEBoo5ZXSNwwjTE/aKOQMzM07orCmenJjM4BhUCUaSVAZX58EtqZJEG2KcpQt/mxzX1ywpP1+ZY3PMZDNManelGMRbBMyEqQvLhJ0AqFvoNtTwUqXrijLBQLqRz5dwPKyJ8rfU4sudhux3CwgMJ6ddtW5egZ2WiGmpjOYn8+jUetgu9ZDHEbw2kCjFqI0aSNfMlGvhdi9HmLipIut5RBmKYOFExkYloXvf7eJE2ezgBVi+Y1tdFoeTi5mxaqi2VQnTA9PetVS8Xt93e8Ha3JRq9c4QCwoL21Rt6vXunKU1bdotD+x+u2e1VLynpQIR/s/D9zYSdxHRVmuFdYMBJOH3AFU/xQoqn1+DZHbq6Mp2yAFWJNuCvU+rdri5XdcS2SqFs/VlECrYiWLynwZBm0ItBqYDgO7G00sv70Fb5ckft9Hg/4Pmumm3td57ql34Q8BGP2HqhQl/Lz3mO/bL54/WKE3yq4I457K3qh8PBJknQGufwZ48UVg/ueOAJ0pwHkDJBk2yGGQ5ChwMgIYIsyjSlQg7jEeo0JRqaWGysnuBbS+rgDmDUw3gXHcmGDpceDCOeDexw6vZ1rxOQxGDyo7ufv0ORBkXrrzgAJwTO8dDEXPPAhcuBt49gXgt9sAa/oE6fkBD4712fzBquEEBidK1IOgKI8zfwX4ZKKmPGo9aDUsQXNf5XrQutJK2dtal3UgOwssheoGBBX9l/gPC+iuKgBMdW23BXzzAvDP3gP+5stKMf4bVweKzbX/IPDsfxiiQj7GOh+6qX5dVVN/PL8O3DurbpocNu9UVo+h6PudgA//88dQ9Bhz9GGCohz2DW1R2osu+bLOD7n/3e98Tp1h8j04db5/+v/8BK+8OuxWjdro8cfm8KtPPoz//d+ewyuv1g6sVD9ZO3WcI6HoAM38F7/zOfyb/+NHuLbSvSFZXvlTKWWQPBIQeUD30z6umaoJP8gnjyStNWmxT0BBAkOO+qycVmP0z5VfQpKU8aT1Xw9XKSX094ajaNiQefzyl87sb9lN/fR/awuDo8Y+dMwyZ1qNe8C4+ioRqb2Gh6kvIela9b8j9cGnqok8NRUne+j60PP6+//jFwXg/m9/8Pe4uixvtTfsa59Pp14nsl1qtSazLjcLUtRz2BqQ9ZA8ObVeZHfavHTfOSZzniiC9XEJmIbNd9/m7Kg1cIzr0njTW1MBwgNix+GPmJ/zUl/8976H99eLdLJrnZUGlMlCtF0Tix+fxMRsCVavi/V3trSXn96pboVPCbI00NB+0X0lqFbl69dfZIRKryXiUcZYK2gk7fPy2mY4k4KrhFfEUfy9ap1NeAU9AdVldXaS4M+S4Bm20VdKDJ9xcelKB9/9UVsg3smTNmzLEFXbiRPsn45FzecSYjV81Juh+HDSx5Gt1fSZ7PkhqiUbp+ZzmJl1RClJtd7Wjo96z8TKlmrhnptVSkK2bM9Nmbi2EWFlneCN7ckW4l6MZstDIfTQa4cCCKkKpJdnt60CdUr02yy6iEp5tLe78DseegyJKhqIQwXg6H8q7fS2CoJhK3eb6s1QJXdTdUgQS49Pgky21fueCoRi5agYnahayDgGlpaymJ7JSOt2qx1gezuQ5Pa+N6MRqTRtwjw/QrtFqBnBdS1RNb78alfa3wm9ODmOAziuArSss4JQrE+MiRLQbBto96g2jfDIzxQwO2Xih+fbEoJE1SR9S9nOXq9HIDw6MW9JQn2jHuPTn8zL3Lz+ZgdrGz4+92gBr/D4dbafx6JE3NwJ8YXHyvC9ECvXPVGYdrxIwozo9XptJRQPSJfgylZriS3pVIzatokr12ikCizO2QLXmZi+shJgbtbE5avKn5PQiyrPqUnlu8r9cD0xxIqeqOLheqEnKl3WKAhNed7EhIHpaQtZ10SzrdLbCQoZskSIRiWwa0N8NwmIvYDqXANdn+3zbNk2sLEd4OwpG1eWfYGms1MuCgWITcJ7l33MTlkC2V0HAorZOr+2GUjI1l135mDbwJVrHorVLKamHLh5W5Te11fbaHVCuGaMKDDQrIcCnZ0MbRoMrL0XotWOMftAGbFHWAv0QhPXlkNM52K4Rhs/enkXuZwlymuGQHU7Ib7z3SbuXMoIoH/3ck+9lhOoKTc0tIc8X9/Sbq4+7kkCvcBRta7k/W8AdKZ/7n826r9h6o9b2i9U7UvBdBXmacDWgJ7QVsisITGDctOG6zY5vHr7VG+syfWo7xffT4SnylU9w2BB5ViGvGZO3jkBd6Io1whC7UY3wtUfXRUFrjVws33wrVWgcZr0KrnrfjjaP/kDPlTemreYoXv5hwpFDypZWil6K8v6O59XqlN4wHM14KkRWpwTCCsAkOskaY8/hlK034p+0MkcBK+OqxRN7/9jQOcTwPMvAr8xoHgdHMZvPqYg3r1/pVrsD4OiaYjHmnx2W7e2awsBAsrnXODpELj326mWfZ7jAW3rhx2v/ze+3AfrccQ8JjA1rfQUxeXgOA5RigoE9dS8f/FR4PlZpRJ9Kq1uHShoAtifw43QeLD2L64rlWfSPs/6EWRfOD2gRv0AoOjtrsvQ5U+16uPA+RbwFWtvzU+bZZwAACAASURBVJw5BZz7LPDinwPnHjmeHcH7vXHCcSbr/OGrwIufApbSSu5D5mIMRW/lFfvDua8xFD3GvHyUoGjy4fMGCJSc774PiQNFGPK5cFDluQ9qpQDgMco50qYJED0MMA3b0UFgNA3G9tRgShk2DP4dOMgUCRyEfsNA3UFANN3K2j9WqtUtDbj7n9vlU35KzZYC5P19DPaPD1Defe3cByk3B9ZKeg0cWKuBuuwBYw1FR5r1tFJv4AmJMCXVep8GjcnSHQpF+18e9/Z5Axjln4aAX/l1CvTKz0MAOH9/FBBNnjtiKcab3aYKCDJIukb1GtBByn1YGmrgIPZ2GvLz+7u28+zDCgUkZaaVOBPA9GIe03fNIGOEaFzelFARghxpRdUwQD1jT7FMyJHwTuVdupdWz235d7l4CSihYo83IRTZVxoxpoETRPGGgLXnj6r9AMXqGFTpUY1o4OxpB/mchR+/0cVD9+XQ7hAG5cCAstfeaAqwIUElfHzplSYe+1wZ9z9QxupqV4J/CProudkNQvR8YGbCFaXelZWehA+5hHww0W6HmJrPoFxypRWW1xMmdVMVyhT4VtvHqVkqEy28djlGvR2JopAvwq1tH4EXIhf7cGO2zRPYscU2EpjIhO5OJ4ZTcCXRO+P3BGiykrQT6HQD2JYtwIyt5iwfU9MzGQI+E/VGgEzWhOtYqNcDUciGoQplouqymLewtROJj2V91xe/S3qpzkwZKJVZHwZEhai3IIpMTrFpxwJQCQ7pQUlYubLsIYoiuV5s7XLMSvYXUrVK8ZtMq0rw5uP0CVNS4Ne3IoGlDCPqeRCIfWLOwd135fHWOy3U676Mh+pJgkEGQYVehGLJFjUm1ZBP/meTkvr+xps95LMETwzwsSXIiPt99bWOwO3rq5HYDFCFSuDIJHauGK6XxMWBgJOwmcCKXq933cE5NwQMU0nMdXlywcbGJg0fmequakLVKcE5Q60W5y0EEbC2RsUnbQAigakOX2hs1S+r1nvC5VLRwOZuhEKG1gaqPZ9zYUvolqoXXwMPPZCXoCqqZldXPYiXt2Hgvo9lsLEdYmsrkPCie+50Bea2OlQFKzC8vBzg5AlHgDDtDKplGw88UJTXbKsbSqgXAelmw5SAq82tpkBo/m2+6kqgWnMnEkWwnbOwsxljdzXETtvC7F05nDhho0GAaxmiVO5eraM8beH6Vkfa49nqf+/dOYHCm9u+XBPeeLMDz9fvbPQRluuEkrWLoDu58S3/1TcvkxuB0tG+pxs96JKasinWIFF/2Ojj1D24qa5VDKnifnWLvL5uElTvfRZJfZAQNahqn98L0EzfNE1BV30l5Jo9cccEcrMVqYsfG9jabGPl5WUE3QTrqmPsa3QZuJbuG9AYiuJ2eIqyzfppB3j2deB3tSKMUHSptgfpHvoY8Py9wLmXhqjGRn3vPwW88SDw3Bbw9fnjKUVFLXgvkK0DX+2OBmgSIPe+2ucP8/IcVIoOUbiNUhoZZ035o76gAephkJKt2vPLqpV8KBTNArUs8PxfKWVl8jjzKHCpqlWZDwNU4o1ao7RSNPHd3GcbcMSJ/vqDQPZV3d5/DChKCPrCaQBUk55XnpKr2kv0MAXwQarjf8m1XgW6W3tqzmFK0RcKwGe3VI2Tx+d/DnjxBPCNPwZ+O32+h1gmPHcJeGpwDaXO/6dSlyE3IjiXzz0CvLC0X43ZrSlP0ZS9qzrzhxQgv8HndkYplOlv+wvv04M4mZevRcDTJoMc1Zo96JGsx5t+vY/yYv2Atxm3z49W4DEUHa1OstWHHopykCmVofpxvzruGKcrmw7C0OT5w5R+gx9K08ni6eMOdqgPG9Mg6JKPzQMSgEHVXRrUDUJROZfkf0NqksCxZCwHnXd6rGngJ8Mb8Mi8AegOnMOgomEYyO2P+6Ax9ydkfxUPhdjJTvVTDprLwXlJQ+TD6nRUXfpDTn1vGmVNHLROEhWulHdw5wMWAAdCZv3kvtp2yID2wW9dw0MB+AHzPdjaf9zX5Hj7D6gCqZsRbD3f7wzaZ5wCI2zNhAhJ910TVCA6gkRdpQRV0s9K1djcJ+ZRpGnWZg3bm22BQoP3pxIomrCNxO9T9cRqAitCKhVQI0sxJplScFXFGGmVqMIVoqaKGbhEFZtWs3KIpuycv2fwUIz5WQtnz2Tx8qtt5LMmfvYzRaxtBJL6fu89VBU28cprTdx9Z05a5K9veHjsn0zA70a4stIRv7/JioONXQ87NSoMmchO30dHYCpDiJhU70OpQCWNfcYW5SXVo/QMzVtAsaxUb1T37bZivLsc4fquaoWmj2OzGSKfAWzPQ+wp31Ge10RJmWYSuhE456aK2NgJkIvYz20g7HoCwKgUJQT2egY6PSmOJI1TjcmUeHqM0rOyWGTIENvSVbr4zi4VcLF4ZOZzBmamHHhBiPX1SHweuQ+2X7PNnknm9MtsdzlPhqhvo1AlnYviTbfmcxyEzRkuKm0hS9/WQpEt+PT2VAFXPS8Uz1BePxh6xX0k7yH0u2SdP/2pInzfEIsCjo8t4/RHpbdnvUFQbeCzny6KH+nF5R5ozcjkdqorCVjzuRidtvJupNKPPqlUzF5bVbXh8VzLhEFYGavALdaCSs1K2RS1J70h6/UYGVd9/mBQ1vJagEJWBU0RlnOFss2eIUc8D9ZtcyOU91AqNHd2lFpQAWuGaBmiRuXvqLSNo0i8biVAyzIkFT5DuEslcVN5lfLYBOyyrmccUQF3/Viget61MT1jYn0jxOy0A8uOcOWar7ajJ6ppYLJqi5qbc8DXFG0QikUHpsv0dwON0Ja/5c0A27s9dKjebUWoFi3wutBohOI3msvaWN0MsbFhwXRsVKoO5hbp92vBsSKsXGqis+7h7Mcc/PhCGxcvdXHipCPXkdOnsgLGNzY8vPl2T2wDxDteriu8mcB/KzsCiL2GslZIwtl41VJKUq0gTcKRUsDwsPdeucGi4eRep87eBx3x7FV3VtRDfVATKM312H/0/05/5kS5rkKU+ILYe0/UVz+tbOd5BUGIfCmD2btnZR54f2PlSgObP1nVF9cb7+KL60jqCj5wlR4rRTlLf/wBvY+md5uEqhSAZ76lfEOTtvoLV4DzVeArZYD//sr3VDDP+3ocoPI6sH0+D3z3CRXqU+0eHqQ0bFzvq33+JpWiDHQ6/yDwwt8Bv7E2WrXSrfYHQdHndRv6s38O/Fb7ACiqVY9/8ssKniZhOoP1TQPVkZSiDH3CXvs626yfeRF4+lcOt2AQMHhEHS+sA/PVAU/RCwqC0sOU8/74NvBcHjirCd1Q+KXVhPQlTYduUfX43IPA/JZaz0+kWtyHQVFRit4JfOMF4Hc1WKan5VerwIEqSIZx/TxQ1aFNUqzD2ue3j/as/SDqMmh1wNf6uSRMarSlCgHsU8DStwbCw0awlBjxEEopagEvOEB1G/jsolofEjY2gmq3f5yxp+ioJf/IbDeGoseYqg8rFJXvv+muzyFg9IZtjnHeR206rCV4WBPS/iEe1KaqP1snLdfDQNcAH01DpuOA0YNqMgoQlY/+AxA0qdNxgO5gbY8Lc4fNzbDxjwo+j5rr9N9vBTDft780wDx8eSj/sSPWyL5zOUJ9K2sh3YZ3yAIeVsvjAPAxFD3OKruN2wo5SFLd1TdqpYFSDwFvhG064JlLlC31hBTkWYF8EY9gEUwOkSpzjcycqaCyWEGm08TWalOCbPrXIQ07ElU5r2VRv+VUB+QwWTuBCgJC0rpS9W8FSpRPH58vP4sHoOpnVepSJV8lcOF5mPSthAE3D3zsrrz4SF680kM+b+LRTxZRLtl44L4yet0QP3i5gd2GL5CKbckff6CEs6fyKGRNvEXA0w1RztkCRXebPjyYAjErJQeLC1nUBbopGElINVM2MJk3UC1C2tzXNnsCtywHWJhxJaW72w6w3jTQilw5fwmvaVNdyfQVD/XNrqjIPC9C1gV8grYuE8ZtZCcyqO+G6LUCSRV3DMJJQleqTA2tlFTp5AR79NGkQu/qNV88LakwLOQt8RZlunvGIXyiF2WEXidCpcLWeNU6TjUpx8GfiwVToBzhEM+fasxmM5L2dGXVymR7NQ6V1h2LF+nZUxYW5izUalR5BqIOJQA3CbUJ5Ol1Kv814Igvp2qV5lxTdcjry9mzWRk31wDXCGHkPXdlJKjp8tWO2CCImk/8G5WfKoOqbLm4qXZ/qjxZB7aL839cU1Ri7uyEAiOnp23xeGWb/9LpLN55r4u1jVACn1hfKoeptqRqd2MrkPNlQBJb22enbRk3z49K1e26mpNKSfnc1pv0WyV0tgSEclStboRmI8KpU67Mx+4uxxZLnamKpd9kpxOJ3y3nhx6jszOm7Jct81OTjgDX66u+bMfzZ61OLNryuqFlApWyPEeC7elpV3xU332vg1Y3EBuJU6dysB0TW00gti3kTcJyH812iGzORLvG87FECUxVbbXqyA2Ai6sG/J6FiYIlNg5LSwZ26zHWazHiWgdWz4ddAF76cQO5bIztHfqeuhJ4RT9VWg18/0dNUcFyTvs3TJQGXHe6qDpRxKs0oXJlufH6Muy9rd9tsmevIWBRK+fNpDVeVKHKH5TrRHkea7gpb4LqeFSPypa6hX7wBnD/VpCpAanqvJdgJrbeqxAybRMgANzC9D1zooxlO/3qlR1sXKgpRxtDeTCLl+mN9873G6IktHSsFL09UHTw7bsCXPxPAXpTio8flZnngd8e9BW82bf9FNB4+ghPU1EoXgLe+Bng+S7wTJIuf0SgUVrF+L6g6AhK0RffAh6+E7hwfi/0ZaT087S/J/OFGJh0AnjmPwBPHBB89NlfVuFISXjSgZ6ifwswVOfFh4HuMvDE94AnBwKMBlWm/ek8DDjR1/VhyPs3A7HmdVBTEnp/4D7Ta2VUpSjn/V7gq9vAC0Pa/kdSip4D/u2ngK8QZjKU500FktO+nwd5iv4Jw51W96wJqNDNNlQbd98zNHVeEmxVVUrLSxvA498BLh/hKbrvJXS76nKAUhQDdZGAtXngm98Bfmt7/4v9wBCvWwRFf/MR4JlF5Yn7wlXgmQbwog7iOhSKpmwYZDs+DhjTB2URcrOXRfkk8Gvv59n/eJ47hqLHmOsvfOnZY2x9ezbt+4oO+ColitH+F+5US+ZxRjaoIhj8cJv+fC2fiUfY+QC/HfqMPlhM/po68H513o1H3AdGj6hL3z7rEAiX7O8wmDU43n0/DypcD4CpMldDxpt8tem3x+ma3Ky6Ml3w9NCOBtkjTO6QTQ6qzeCmg+dz0JSkRCc3KkMPG2IajKpOaXnccNxDCrvPdkAP5IbxHDLfYyB6c2vodjyLUIoPpY3aW306612rrxQO0AHLsi0BKKEo/6u+nGs135BBF8ouJu+aRtGK0Lq+I2E7PCz5VP+ln4CIJFn+BoXoHriVdnm1ivWIla8GA0543QoEAoQwQ/qGmkpllowrJaWyEQtIdAwDM7M2zpzJSOjPbjOS1uyP35vH/LSLbM6W8e7WPOw2Apw+lYeZIZiyBbpSNbax7QnYou/jTj3ATp3+oSF8y0bPMDFdtnHnoiNp3rvbHrqNrgIrFjBRcSRpfnc3wOXrXfHtPDWflcCnwDew2wXqoQvXNrC1EwisK2UMTBVibK13pdW42WLIEH9PYMRwKAtGMY/GVhd+N0Dghwh6oYxVoI9JRSVbzQnVYlH8sV2b6fOEm2zNXl1Tvqa0DSCwocqRLdVUJ5LmVItUhMYC4ghB2XrOxPMcvUdLJkoVepOqcKLJSUuUrAI42V6vr0EuvSfDGJvboQA/zbAFaAqCImyPqLxVvg2Ed7yeVCsWdul1GlG5CVSKBoo61Iogk3CUi4sQmopK1sfzuUY0vC2byGfY1g9025H4lRIuU13K9UyIzvnlsXMZ4PRpR/bHVm43w5ZzC69fYGCfbs8WBashHqI8D56Tk7XEH/PkCVfOZXXVF6jMACoqVQk16VfKc+bxJicdUedSLcl1SfhFpSzBNWFw11Pt945tiJKU6tPAo7eoKZD6tQsdCcaispLQc2bGERj645908cB9WfF9Ze05Tw8/kMPFyx5On3RFBZzJWJioOlhd99Buhej2YvHOXVrKCcRvBzG2uy5m8gHiwMfKhi/K1G4zwkTBQblKr1h1BfEiA83YFiCaNWO5TuQL5NQGOr4h0LmICDv0I/UjmFaErU1fYO/S6QxqNQWg+cI9/+MGNrcDFZhGmwW+yBIDUe36IoC0n3mkb5Akb1D6hS/gVMPDxB5EnpP4jopPdvLeqA4mN2/0By+5kRIT1ip/WNlUJQ72oSi3UT+qoCXNLvuqU+nuUHdj5EDik8p51neJqNYVSxFxB4glkG3i7BRiN4PA8/He+eto73owA60I5aYpKKrE8PJ/w986Bj/IJp8FRvoEe2vfjb79F0/f2h2OuLfbohTVY3noDPC1e4AnNNihIu7ZSeC508CFd4EnXxpQhY14Drdqs31Kx4P8MYcAkGO30x6zDZ6eyc+/BvzGiO3C//wx4OszwAvngV9NP0cnkeMtoLYE9H1QE7B2HnjmM8D57wNf0hTyIE/RBNoJGL0feP7vgEsP7k+JT54roUQjeLsSNNd+CXi8CyzNA8//ObD0OHDuW3thO4eC1oPUolR3vg587aD0+QPm+kgoWgDOOcB8DXjmB8C/p+IzD/zJLwKP1w9vn2f9fpNqU0sBaAlEWgKe+Q7w9GPA8zr0KVnbVAafuxc47wGfjYDVEgDC6Ai4dEj7vCgeb3NdDlKKJlD0yRXg2fuAJR949tXhN0MEEL+bCqFKCnErApgeBC4uAi/6wJOhnqcRXpNyI2QMRW/V5fZDvZ8xFD3G9Hzhix9eKDoM7uxTCQyBP8c49aGb7gNq/c+ex8WiN0Kp/Z9Xh7dGJQMaBpn2+V0OPe+UeiL190EIN6oSchAMqw/5/RHuq90Bn8X3bXMjkxs+XoVCDn4k4z9Q0Trw1IPGlh7PKDXaB631MYavlRvHfiOg3Nvm5tdb+jh7tRyEzFLPQSg9WKO0l2nq3EaZ7zEQfb9XnA/2+fJFPg1F9WLf02Kmkpz1a1xUmKYh3+1FHSrAIOULqr+XJ/tgG/DiHZNwii7MegPNui/KKLlm6NezagVXyrzE4zRtERzxB1momtDpJ4axqdpRJX5aJZUHlmYDSRu/ShjZuxGg0+upEiXMJWghCPu5T5fw0CeKeOUnTTQbAeyMCSZN33E6J+q5uXkXa2ueJF7PzzkyHLpHUqY2OZFBqxeITyaBYta1sNEyUO9A2uvZDrswYeP0BFuxY1y93lOKT7Yo2wYqFQelgpKYvXe5g2rZQS5rodNT6fOxaaNrWmj1lG8lA3fYQj1TjnHfkgqnuXS5K+pMiyFQVDrmXNR6JoxuD70OIU2ImECa1QoVHBT/TipINWImi0reVxl8wzmhSpOvY8Jsqk5ZcwbgcM5zeRO5jCGWAIS1BFlske8wNdxkW70KQaJatNlhwBCVjlSKMi2e/pgq5InnzfZsqun4dx6TKlPyL0LPThcIdJCXcG3CTQJW1xSQyUpGTK/vQbw5TTOS5HR6mlqOIWPM5i2BwTzf3VqAnd1AgpvW6PvJ1nYqot0Y5YIlCfY8NpWVBIyb2xG8XiThTVTgBpEh6h4qRjl8QmE/jLG+GUrbfyEPFEuqmltbERqtQCAb11G3y/Ah1f7NJHqef6XMkCSgWlGWDwTRBKiNRiTBX6dPuQJt33qX60a1+RdKJiYrlgQZUUFMv1DC4o/fkxVrhpVVX35udSJcW/ZkP1SFTk3a4m/LUDGCdIJhjoWt7zxmrmBjftbFwmIGq5sR2l6ItY6DyWwgIN5nKFc7FJhfLTlo10O0InrVAu2uATNrI5DXqcFAdrQ9A9Uclc4h7JwJnyB9J0S94SNj+lhd7Yn9AIOV1q57aHUCPHhfUdkrZAx0OzFefrUutSAsr+342NoNELF1XlvsKCdhrRhNA9GBj1LJ9Ua12iuIKzeGBLRyTSvIacS8IaBsKdSNb9Uer9SeiWpUUdXY5FyqN0lpvWeLv762Ce/k6yxSFgCqzV4n0ffvnCbqUP17vb7p4Tp5dgqB6aDX7OLST9bgtxQ0l2ulXLcARy5uyScjuSDvXVj31WL451Q559v8+PZf/gOFonngn98PPK1VWedWgK+9Bjz7Kyp1+hfeBsRP9H6lCjwIktzMdBwEK9PtyX/xy0DtVeVjegMUPaQl+5YoRYedlK7XV09RFg/Ml4FvDmk9fvRngBdOAedXgK/+YM9yQIKmpoBv/mC4N+sf/hLwRAu4NHMjFH12A3iqBDzxl3sej0dB0fQppBWR/H3y3CdWgXuvAsyvStrMH88CFzaAJ6h2THaiVaLfeB145mHgeX3ew9SqyVOoNhZAm1ZMpiFn8vubhKKPuzdOEuf+/ED7PO4Adj6lPSlD4Lm/A/6ZtjU4SClKKPqsCxh/B/zNLwFLG8DZvwfYRv9UWi2aV3/H68ClO5QK9eEVBUm/vgp84ygomvz9dtXlEKXoU2XIzcznOcdvD78JIq/D6hA/UU7Fcdraj7ho7Fuvg7DzoOOMoejNXIo/cs8ZQ9FjTNmHHYomX+BuPKU9lHUr1IXqA2/6KLfig2Qatx28v/1g7ODtjgajyQfnvS++yRkdp0ajgrobFLYDvzjOeA8Dh6Ms5xvHcvSz9oHRw0hsalcHg9DD1suIOx+i6BgF6u4N72DQvH9lqGcMA9/7XwfHh/dHV328xe2sAL+giypUL0Gd664XwJ43s0oz1hhBVJ5J+JECA77BVnRpLlXedVo5KtARQHkqi8qZaRTjNnau1WFSNqhvznANR1SG9j1NlR+pQhH6WiV7oaROYw1JlVdqLIb0iICMf5P2ewVH+sRV5GBUZcWwdHs+gSCNHRNoT9BJgPQLn6uI8jKbU76Sb73bwakTLpZOZWE7Fu68I4ddKkDjCJMVF42GD68Xio/owmxO2lyb7RhrDeVRyTbiHMOGjABx10OhYKCQZUK5g3ozEHUox6zSyZVXJX0jqYgkoCLs8MMQYc9A7FpoBi6263wO0+RV+7Tp9zBbNXBi1hXlIduYux21b99y0fYihG0P3VYo/pmsKlVpbOuOeOLSTq68OKlYpJqVD/l3pLxKCdk4JoJRtq+zBd8yYwF5hJBb28obk8dnSzWvnVtbDOeh/yW9SoFKlQnqDAmKJSioWFRenYSonF0GLVF5SpViwAPL8ZWCj23pbC3PUw0aRbIPQjjPo/pVpdXTD9Z2GXylWq+TFPsEAtca9A4N5XyqVUta0OkBytAmYeqsg4Zju41YWty5n/XNQPZJkJvA0Z0ag7HU64Pt6lT38nhc99wv63N9NRTrBdM2ReFZKdoSiMX90L+VZZZ1Cs5XJH6oVM5SLUiw7rgMNKL3bCyBTxxbxpVoMbQ6hviucp+ZLCS5nYnxhJ2ZjIntrUDOi/VcmLPFU/Sd9zzcedZBqehIi/vigoPvfq+JTifA7KyFnZ0Ic3Mu5uddFHI2Wj2+RGJseITjJu6ciVHJG7h23UOlYguIX133RT1bKFpyE8HJuULsqHLksVc2Ilk787RYCKjijrGyFmJni8FKIfwgRMEKkLNjrG/78lo4e9LF7IyDXULaToTTZ7ICpF8631Sq5TDGOxcZYhaLolSFHqmLyT6+l7oGiEBT34BRrfDJ9hoiitpUA8/EU1Q/SbLlCSDpJZrcqYkNrSTldSuEYVhat86fqXhWVy5uniik1QVPQdHkYaTCmUQ5qsfFc8zmHZROT4mPw+bVHaxdrMkNEjMwpI7cVrC7Zrp7d4tT7UtJDW54R099KhhD0VvzljsJvPwYMN8GnnsL+N0+/VKeogkUlYMlvqPV4e20so0GT+fOAV8aodV+mNKPvyNcIozlg+O4pPf3fpSiN5U+n6rymRmlZHxyCqjVgK//CPjXsyocKYGDg5Py0B3As/cCn80C55eB82XgqTzw7Dngt47wGT3M4zN9nONA0cG2cXlug3dMgQvngGdngGfngafZrr4IfGNFtZ1/9e+0yvJjwHfLwM/qUKhh5z1SS34K/ok3JY/5p8rLlo9BeDs0rR7AkUrRxGrhiFfLDVDUBbpVKYv4hxJ0PmUBT3xLgWPM7Q984s8v3w88+W3gawMt6Id6inJnB8DiD7IuhypFfeDhb+/BUNa49hLwq/r1/DuPAV+bAV58FfiSfo3uKy/PZwZ4/FtDwpmSDUe8Toyh6K25zP9D3MsYih5jVn/xiT88xta3b9NBoCaecT/Fh3T3HfC42bEN2+dRyrvBunBIN3P8BAiOovIcdtqDYz9o3LdiHg8Dujc7/oPm8qBj3erjHLWUD1tv6eceNfejwPBRzm3U+T7qvMZ/v90V0F/QU9YKCpIq9Z76Tq2+gOuv+VoVqn4jQJOBRRw2W+qlxVUDCIJLfnmPlKJu7p4pOLaFcHsXjSbTpRX0FIBAVZ6Qzb3xpAlHghEMDT6V2akaX0jQwERoSaKnqlK106vsdd36z2309ml1quSEGyYYL8Mt77+/gHvuzOLKShcnT2axueELfDqxmBGfz9Nn8hIaVeuEuHa9LapAeo9SdUjIxRCp1RZQFDCnetW7HQ9B25MasN25F9AD1MTCfEbOv7HLdvtAlKZGSPUjA3wcTFUdCezZrHWxvOwjnzcwUc3hwory52Sbcxgx195EGIbIIoAdBgLkqPSbmnBEobi8a2F7tQ1bot3Z4h+LeoEBSI5jSIs+0TgVmjKNukD8mZCOgKbVIdyMJfxHVPExIRfbv01pWyfMJbDig96obJGmylIUoV0GDSmAmHFNOA7Djbg9oaNS1bWomo20ZyhrpxUrUaggrcDSbgzfU6FZPBXxWdV+s4TDPDfxTDXZ5mwgn+dxLAk0Ipgy5feRQEMqXZl43mgBnbYKiwo5hJgA2JLAKWm/J3izVUAU1yMBPNWntDLgfHJOeE6E29NNawAAIABJREFUpEEUiW/oxmag7CFod7ClVKHzM7bsg63oOzUVXMVk+ZPztpxPsWQLUGbyO38+scA28kDGyPrkciZ2tqnGjMTqwLLYwq9U0tkMpbxUtRKcqg8iBKgEuu1OAN9TPqecp2rFkQmmX+bLP25hsmILrCQQpNL34U+U5IYA602Y/vZyhOnpDKquJ3YOKuk+ws4GAbsJj2NzLIGiVsZGuWDDC4GdZoidhvKVXZqz4YCK0xgtL4ZBhacf4+1rHmrNrsD8nc0ugoYvCmxaAUQM7ypZaDQCpYp2qKSNsLsTymWBKmmC/LV1D1ev+wLFkxAuuQei14es5f69u+SVr/6r2ueTi1widRcdshZb9q9Q6jrHmxcMehMIqW4Q8doh5DN1f1BU8Dy+qcCpArApAWd/TOr6KddXfW3ieaibETHmFov01pA1vn5pCxtX6v2uDrErkaueumSmrU/kiicH1Qap/Z8Pem+5FTf4j/e+9dcv/NbxnnCLtr6d7fNn8sBlthjPAdd/HrhwzATpBOTckEg9UAtp078XeLKggmzSCemEMNVLqi33oYeAc/cAz+q07/ejFB2mKLxhinRIT+JF+PlF4Ct3Ak9MKkCWqGj/VgfvDI7voCmn+vIbBKpl4NIq8MyPNGQ8ZI0cB4pS3Zd+9NWZ6V9WgO8+Dsyv7iWqM4iJc0BP1NV54EkXeOavgd+/H4i1enH1UeC5E8CFZeCrrwJy7of4Rh4Hip5jwrtFmxZg4Tt7g/3DLwJfSQUh3TQUHcESIDlqUrN9IC4P/LvHgK9kVaDU/7C7N8Yv/gzwTfrIvgV85ZU9iDgIng9sj0/8ZIdA0Q+6LvugqH6tv8BAt0Ggq//24p8Dz0ypoKrHHeCbVG4Ps4pgvR4HvsKQxr86eHGPep2gb+nTx2iflzlcUTcqDkupT4/swNCsW3T9Pu5uxp6io1VsDEVHq5Ns9WGFovI5c4DoHAWAjnHaI206Kpga3Nlh4zxon0fB0MFj3Co4OlIh9EY3O/afxliPc163ctukRje7Vj+INfd+zu9mwP37Od74ube4Amn4mQKjPEraZ1RaTBOm0B+C+lIfsD1Uw1P5U0Iw2VmubxaRlxVncxK4ZLXa8AkAMw48Qii2cPsRYiYJBUr9SEiQWFKk/21IooopakFpXRX+IHpROTRVdvQu5HjlNaZ9LCkDTNgF06PZMp/oUJWaVbVsL8w7+MLPT2B7N8A777XxwH0FvPNuBz/7mQkBSr1eIFDq/vsKouS8ttHF2laApfmsKBw3mhEyWRvNTox8JkYpw/+a2NruodUORE1I+Es4ZsNAqWwKsMuQKNpAvR7gyvWutMbmbAMLMxmUKzbyGQu1HU98KHc7kbTG11sGNmoeCjn6XRqo13qoEATaCkq6FjA1ZWN6LoflzQirl5vwJIGeafMQn83AV7SG58IWf8NiSA9VpISmaqLZYs22Zc4R34dkfsTOIEbPU1CJrePCkkyqXel5aaKQswQaEiZxarkPziXrpJSesaTUU7FKC4Fcbi9AibCUakoem/8tV0xkHRM9qg19lYrOkTuuhSAMpa4EVL5P9SFrSh9SenAaGs6qhUlwlrTFswb0P2WtGWzEFmeuGSbWt1qBWABwjShoSlgVIZOjl6oFm4FYcwo0shWfoUOEqqwNISOPzdcGASotBgiKmVrP/cj7ncH0+BDtNiSEiL6sBMfTE7RaiLG6yeAmtW2xYMl8EuQy8IhqW8LqXE5ZFSR1pgqVwJfbUvVJQFssmiiVbVGy0jN0fT1AvcF1pAKwBLhmDQnamp/PiN1Buxeh3grxzmoEw83grtkI5QzXXYz1jZ74qXaaCsgvLLhwCGVtCxXaRMSGQGBaEhDM3rUYI+yGWFvrIVuwxWaALfKNMAMzz/OmclZLu8MAtfU2us0A+ZKDXCaGy/nPGri+5str89SJrDyHrxP+j8FY7131pN7991TN+JRaXa4KfWgoyFPKr2/qiB8yrwe8paK05wK0eZtArmsKN6pop+SawdcBf6d9SOUYvB5Z/ZQmeZbYUyQ3iNS1SK45QlX1tSpRraph9q+xfE2cvGMCXiaPth9h8+1NNNZbcp3iw2HInb55pTX0/aerz4rHAZ3H2fbWvP/8Y4CihBCEH3wwWfzpbwF/dIzyHRi+kuxjEvjuY8DDAM5vAM++BvxRCjRxs8FW7NV14LN/q6DTbVOK6nHeGwHn14Hn3gP+aEOfxIC3YXp8R5UqgaNPAHj8L4HvJU8YwS9x2L4ZQnVuEvjs9l4YUBrqff7nVHBT8kjS4n9fQ92/+WWg+7ZShX7NBZ5OFKEDrclUvH7zQeASg6Q4ESkoKm3qR8BHCcvSyfUylmEeoXng4q+oYB0+6LfaVyLerKfozSpFoVr+f/1R4NlZ4Ov/cT8QTer5xYeA55aAF1/as0IYCkUPa59PT+xtqksCRV/+NfVaRBf46p8B5x8BXlhSQVH9NVMHnvwB8MzngKV6yptVb/DrjwHf5B2D5OEdrYQ+8jqRWgvn39K+pcPa4o96wR3x93HQ0vss4E/x6WMoeozif5ihKE9jGFDj728WOh1WmsOA1KhKyGOUvr/pcYFo+hgH1edW1OgoQHeccd/OeUzqc9T43+8aOmr/N7MWBp9z3HX3fs+Jx79Z+H0rzne8j1tdgZSlQhp6amXTXpSR3q6vGRVjUcVJmZxMqEg4pgOYqOaigpQPy1WtzLlSBlE+L8CSf7fYcioKLEUqqHhie3DshwI9XSMA/BhRGCoQR7UeH5K1spc1TdilQkpMgQaCBKS9VLfM07uRekqRYyl6Eungnr4CVbeUVwomHn2khKlpB2++08N9d2dFpUbF5taOL5Dj9KkMskVH/Bx3WjE2dn1c2wxwcsoRH0R6VnJMXq+HiO3dFtWkah+EmHEQodsjTY5hsX274EjSeq0eCvxkaE27qYKB8g7hh1ImskZU4lFxR1/KzZaJTmiKupTTQrUlgaYTBgL4WAi2refzNnKVDKw4Qm27KzCJUDpRvFFdSb9KBvfYVqyUuxqCs85+wJZ0glSCPOUxSxUiFWwMx/F7Cory2kLoxbmgwpKBPwLytAJVuK+trBIILQmNCDqpHCX85Mwl0JAgrNVU/pVUGxLgUREckqKzTZ/rx6Xi0egrTws5U8Bqz4O0tlMaTG9XwkUegw/CaHqCMumdoFJCv/Q1zaG6kt6jGao/CR1NsVSgapVqTAkWYj4Ww52yJja3AvHtlLVJQNxTalOBoa6J6RkbM5MmtncJWWPUaqr9+uySI9dQKnkzGXqnEpwaiAOC6kDOl2uIwDzjWpK87nmxtN5Tkeo4Sg3ruMDivJLU1uqBeNCubzDwy8DMtIMzpzICgX2P/pjA9LQlytXl6ypgibYHhaKNUsGS41crGXhhjOV1D1t1oFzNoJwJpdawCFoD7GxzPoHJqiOw2WJdsrRFMAXSUQVL+4asEWIiH8q6ZbAT4TRB7PXlntRnfiGDzUaMnbaC5CsbngRRTVQsTBYseI0unIw6P/GhNQ0U6Alrx7h8qSeBYwz8ajVDXFujX6tSuyqd557th1I978k01X30lGJUy8ctrl9LWYnQH1SWv1ZEy5VE+4oq71L+0RJw2u+iSIe5iQ3DHvxOniujS5ho3/ZTqePV+/Ke+pM3kWaWpuBnM+i0erj+xgbadR+WbvHn0HwqfsVnOYG1OtypD0TT8tXD3jfGUPRWv6veiv39xZeVyvNnX70VexvvY1yBcQX+IVZgfJ04eFbHStHRVvwYio5WJ9nqF5/4g2Ns/dPZdJQW4A9iZKO0FQ8ed5Sx3sx+Rzm/UY49yn4O2ub9jvs44xsV7t0OMPl+anYzzz1OnUet6WA9R63bccZyM+c6fs7tq4DgoVT3enLkPfyY/FE31es05eQrNdtGKRwUkZRpIlOwkcnbcIpZiOOoTdhgqMRtCQshvNAOf5JXpH39pC1aBQER2EVBiGKGafccX4ioF8LvKW9GUeRpyKHylgxEIthKdF+EoOo4/fNJ1FsEIQIACdc0TDEMnF508NCDRYEw9P385IMV8e98460WJqcc2EaM6pSDYsVFkwrL0ISTNbG8GUja9uK0i5wZYrfuCThq90JR3xGmVIsuSiUb9XYgATP0KSRwY/q8a1vYqPWwU2dvO3BiMY+Joi3AkWOhR2jQi5ErMAnektCj7aaJTmBKu3PgR/BCKm6BIhPSwxBtj2pFC13CsdDATCXGiWmC2wgryx6aHR9RyAoytTxUitBAKQip7iSATDxFHceUxPokCbzB1u6+R6JWjAaqhTtpC2Z6vOLoqvWdhaYyMWnR7/oEjdpDVPvWcp4ITak4JegTSJk1kXFUazvXBlWmbGvnGBXUjdFoERxShRqgkDXlXPgzH6wL4SgVqFMTFspl2hsQzKugIfqT0oOTHpU8Dh8EuxLoZBrYqVGFCbFLoDqRKtNEVSheq56yCCBIo3qTULSQN3H1mkqcJxCmb+fSyQzWNgKxBKACludGYEhoSsBMpS5VnayZUp5GWF3jPmKUipa0l3PeebzKhI219UAUp2ylp58o1aH33J0X1e/Kio9ON8TCvIvJSVeeR7sEgsTdRoSTi64ogulHuriQwW4zwFvXAvGRNXNZ3DMbopq3cPlqF42GUg+XKiZKeVtuKlBtXa3YAs15v4KqX4/J8pkI1TxQKamxNjuBJMrvbPuYrLoCrn/yZguvvd7Cpx4uYXo+h15ood6KsF2LcH2zh3LWxJkZU3xke36AzS1PQCyDsX54voHJCUvOme3zDJKS9nZpmefLnWpPMcaQ17b4CWtY2n+/2nedUzBRrn99XkrgyFZ9ndqm1aVJVzoV6aalNOoMZEp0p4apfZz0TZf9GlVDAHMfuCqeqR76Jg7/ydcmLQxKJ6fhmQ4aK9tYu1hXFg6IYfO6y+ti0j7P4CaNRvnKTTxQZb/9uz63H3we9s711y/8N7fvjS11pNvZPv9TOcHxQccVGFdgXIFxBdTb36+NCzFKBcZQdJQq6W0+ClA0OZ1RAdAxTn/fF+mbed5H5TnHqd3tAGHHGc/N1vio83i/Yzhq/weNO33cm93HKPu+mbrd6vHczBjGz/ngKpDAwz0FpQ5N0odMlKMh/fKiSFqPdUizKPkc20RhKiP+gqROlmULOGPLr2UoeJNl7ydbg8kwA6aZK1DgeQYMelyGbJNWHp/01vOY0K0T4/kP24xEpUX45wokDRCHkexfurqZs656XlVTv/iJKtAnrbE6RVrElAQmDJsSuGcgtmJJKr9rKY977shjbj6LggtMTGXEn7PdCVHbZfp7jPseLAsE22gGCD1D0r0ZTmP6PjJWKCFGHZ8eloa00FMFWGdgjhPDsSwsLmawU/OxWfMEkk2VMgKh1nY9AaAMdCplDAGu+ayNiQkHQS/EbitAJmPj9GxGgFbXN7CyFWJ720cYxmh2qVJVBplU0BFkEts0uoSjFiYyHmYmHYGD4vvph1jb8KTtmorRZiNUPpMEg51IvBu5LghjGBRFr0yGCREmUnnY6SklYnJtYHgSa0vVKtFULsM1oBTBVFMKaKTKEPSa5XzRFRUCOVXQkUqeZxs260zv08CLKRpGGDA9XqWvUwXJBPgSx+Kr0KeJCQvzs9yfAS8guFJqWZ4H0+6p+qRylTCSoFICv+JIFKBUQBJQErC2OyqVnOuP4DWXZ0iTgbVN5YXLMSUhSVSoFksMk6KtA1AosK3fxOZ2CK/HuWYSvSnrg23ybGmfnLDFL5S1JtCmlYH4oYqalsFRym+V88PzpSpUfFMZWkZ4a0IS4Pl3ttQTINOHlkrX9y520WpFmJy0MDfjiGKXz+X5Uv1Kr9KZWVcgIiEvlc9bDdWGbvD84eLuRRtuyER7H7WGAsqEsmWqOGMDmTyVs0qZTYWyhHbx3M0Y1QLk5kGnHeOdK21cvdrFyfmMrPfato/X327hzQttPPLpkihaL7zVkvn51KNTaPcMXF31MVM15VhXr7Txg5dqeOShEsplA9//YQObOz7OnMzKmllZ9dCjsjzmdUOpkOXeidxsUQ8qew0x60y8PxN1/H4/kP3vbQo0SrBS4lNs8qZOCNOwdco81en02NUgNLIQW6FOqNfmvInCVLZTIVlUN4skVV2elFWI9uPl2BmsNj1bQFSpoucFWHtzDV7Nl2utDEpJ60VBTguO5AYD+e8e+tz7fX+DY7XUf3DvMdzzGIp+sPUd731cgXEFxhX4x16BMRQdbQWMoehodZKtPkpQ9BinNd50XIFxBcYVGFdgXwX22k4VTdBQoa+DYtv7fuNRqjIFaDF1vJpFrpKFnXGl1TpJD6GqKQ59ST83EGBmOo9SyRHQsrnWBD0+VTQ0W3CpJOW3e0IEQkobgWGKv2OPwCPSqek6cZlt9oRUWeI3ttD7ASJPtdMK8mA7M3mI+O8pZKDwqFar6sRn0UrSW9A0USkbWJzP4r/48px4Le7u+Fi53sWDD5awtk51J3DhnS5ato3778wL5Gr2VOI7VZJW6GGmaknreL3BACUfedeWVPZ2NxQfT4YPMcGbdaL6cXPbQ63hyb/LOdoKEDYFAikbrQhe4KNadrA4m0WrEWO37WO25MKyLYFV05MO/BC4vBpIm3O9TdVegFIuws4uAWOMbsRUdBNZK0LRVmAxK63rscDAQt4WuFir+dLyzBPtUgHpEWQykIkt9vQeVeAymzMwWWUoEZPQY0k4J1xkwjuLz3AmtuPT85IKRdslIGQ4EFvvaQ8A1RZPoEb2RABJAM6nE5BKWJGJbC5Zi8qXk/Caz5X2fyozfeUvS79VSaT31boVX1Ee14hRKqtxJoo+Wd70ZSREblJ1FyLwmAivrSCsGItzLlyHIVOK2tMblB6hBJBJvg5BHBWlVGRSvVupMPndl3Mv5JQKk/CUAJrzbxkmclnl50r4SfUfFa3Stu+ast4azUDS46mkZoARVa980K4gm1VJ9ZyfatVGuahS2ldWeqJMdVylruaa4OtBjh/GolaOAgMnT2ZkLtqtGGdOZwXUbdYCXLzahevasAsuijkbYcND7CnwOzFtwYhsAfcBLDhZFcrUCZQdgUBqw0AlG2J+wpHzYEDSRs1Hsx4KPKU6uNEI0WgHWL7WxZ1n85ibdQTgXrrSwZlTOczPZVCuunCyNt650sP3z7cE7n/m41mB6W++3cby9ZbAdIag8dW8vOLJTQCx4Qj19Ute3rplXl/f9qD9nmI8bZKc+IzuJdArqCk2HLwc6bZ7BnUpXXVybSTQVLYccnXRQXFKUZr0yqvANV7kGLDFTeRGjB6msqtQo+FNBKpJqyeqaJs5NNe3sXVlF4av5PU32gwlffjqv30o2oexezcrjucz+sG+NY6h6Adb3/HexxUYV2BcgX/sFRhD0dFWwBiKjlYn2WoMRY9RrPGm4wqMKzCuwEe2AlpdpYRI/e/Q/C1RANWZqQ57+ZJOPkaIWZzNwynmkCfACQIBhIEXwaZ6UyubVMoyYZyFiamseBb22iE6u22BBaLwIvhUCFOqSNBHAGUaJkz6Q9LjUqCZCS+UEaHLcKZQp09HEUweIwjEm5RqVklqpmclW16lrVVhUapDCXQCSZXWsUsW8OA9efErPH0iLxBibi6LiZKNVi9CPq9aZf3QxCuXPTxwbw4FSWQ3sNX2kWdKNmFm18PClAuXisFdD9vbHmyXITkMMgI6HvEvoaEpHp/5rIWlM3lRktEfkjyFbcfNBluxlfKt1WYQUozFqRwmSo6E4dBCQKYr4naEoy6yeRsdLxKl4tpGD8sbkYyPeTj0KSXAzGWAqOPDtA3MTxP2mQJgqfY7uZhFueRge9fD+lpP0r/rdQY0maJ6ZP0J8tjC3elFKOZNOTfaIrC69PqUcKIeYa7yFSVcazVVQjsZuITryCyztdwUKFgmXG4p6wQqNAlffUmyD1GpWsi5lnheCvxiaBKVoJpOES6LjyOtWqk+DkyxHfB6VCAzFEgpLx1LeZIyrImJ84kPKv1HGZrE/3FVES5eX/VR1/WXtSit+pIpJPVkAjw9VKembZxatGVeOUe0GSBs5XlKSFTZwvS0jc0tH6vXPXR66gLB8xLfV8eEy3b0iMn0HnJ5CydPuNLaz7Z5+pdWyrZ6Ti/Cwgzb4S0B3fWGL96r7W4gHqlcx2fPZqT1nmuGLz3aHBBGz8zS89aEY5p6XQbwAkJ3esSayJds7HRsTGcjWF3WMIZDoJk30WYwGP1yeVkweexQoC0LXi0YmCzRG9eW9UX1M9XDVIoSwBIstlsRrq/1RGV96lQOlaKNtTVPbhp84sGivPbpL8s53KkDTQGuhvjsXlnuYmO5jd1tTyD3iRkLM9OWvG7eveyJh2miEFfhSsnFS/+3LwhNFKKq/oPK0OSyrdrbk+R2zTblvKm41s+lHlQ7QwgH5dqjYlQrppU7qFrhBKnJxVRgusqbV9dYDUT1CciveC1wZifQ9k1sv7eG7o4v11/etBFIKyFLSiUqTf9y7Uqk8eoc1fA1Iu3D0g9PC/0Yin5kPySMBz6uwLgC4wp8JCowhqKjTdMYio5WJ9nqCx8BT9FjnM5403EFxhUYV2BcgX4F0sqp1L8JJwUuqBbRJHu535SqQYNbsFCYLsDMZ1Ggqm63Ky3ejslW9j1lk3Su6u/kBBeWYWN2MQ83Y8Pv+GjtdmBpwqXRhYIKKWEqwRbVf1FsilJN0p3Z0moRljGTia3kKpxH/DClFzWQ59gMa7GYch6LYpB/Z4t2x6eHH2GSVmrFMT79iaIE8JyYdwVGUZl4/8dLYq7JkBoCk6kpR1qHX7rcQ8GO8fGzBJWEkVRWBrhyuSMNrifmMlI/KiObbV+UkeWKJWCy3QoEtJWLFprdCK2Gj5mpDGanM7AlfMUQeNrp6q5Zwh+L3qExJss2cllbpXdLmJFqSZdzYUt8qPw37YwjgO61d3sCq3gubLmmn2YpE2JnyxcYR0uBItvAC5Z4fBJMlwoOqvRx9CJsMPme7exUkIpKNwYcFQ7EhHm2sod+LPvmmKjYrJRNVCqWgD22b29vhVJzJsRzjNUSU+IhQT3tFj1YQz0+llrokToODPGbpFrQSpLiCbU559pTlBCO3qjcnpCR64NWDWz358KjhYAklGvFHmvIuhSKJqolS/mPsoVdq1a5VgmAyZUyloke7Q2qVOXaMpcETqqOtIwwRK3J1vhSUVkHULXJtn4CRT6uXOnJMVh/Klu5lgmyRdkZx9jZVcpcqiep8mQ7Oc+cXrLVsiVt+xNVWwA9g5OurXjodELx9JTXiKFUtOWyI8+jwvLS1R6yGT7HEXhbnaDqVHnUtnuBwGgCUc5Jl6+XTAZ3LVjwdn1EHCvb+G0D3TCCYdsCtulP60cROm0gkzewMGHA0mFaXM+cs67AdVVfriXe4+j2Aiwve1g6k5M5+cHLdZSLNj71cFnqslMLpHaeB2zv9MT/NrQzePNSD6+922LOEwpWhKkiAbGFZtPHu5e6su4EcOpQJGlHF3KrrlTK81MjyZRfqMBE7RPK+ZKWdimkflZCP2VXVLKr/Hkq0NXe1PZyw4b+IXyupeYswaEyruQ6S0W6bqEXvxEBpfqaKKJ6PcgImJgpoJMpoFtrYetKDVFP/Y2WohLuJLd1dKBcspO+Opb77Kc4qRH0xzzsbe+nA0q/PfYUHX8GGVdgXIFxBcYV+AArMIaioxV3DEVHq9MYih6jTuNNxxUYV2BcgY9eBdJQVFNI+Q+/TFPVp79UC3gxFCDQX/UzJRvZqTyy2Yz4NrZqbUrwYFPFJ+FGWuWpv7gLYk2UVDHVaTam5woCyLyWh3bbh6vZhIQuGWxJ1eFLxACmgpncXpRR2qeSYIQAzM05EkvOVvsOlYBKuKXaUn0CtRgO1XNBAJfefibhkGq7pacfVYCOZeCBe/KYnaPnYoQTC2wxNrC9E+Jjd5eQKyqAxkTwUwtZ7HRCXFlpo1qkkpTt5I6oZXcbHi5eagusnJ5wBHiJms2KsbbWkzZhqvvYak1fx1LFRcY0pdWeo6YSdGYyI0Byea0ryrx8gUo6S0JoCD4KOZUcTjUmgRQ5S0T1LlPkWciYXpWK7p2cd6X1e3m9h7cu9bDTCEVRW8gADggDIwkokv3So5PenyCAMiWEh637VJLu7obS6k84urHlodFWyk9CHYIaesdSHUtFo4QP9ahuIwAE8gWmzTPVnfDOFmUja1mvqyAitqVLcnyLPqUE1SwYtaSEUaplncpRqhvZes7/EV57OvWdFgCcbFFJytwrmER1rvKZVKrMQhESbMXE+24HooRl234SZMN1QEhGWEmYOD/vCJCkspHBTRzn4qIDxwRWN5Sql8ckCOSjWrWwMO9gY4NzaYg3KtPsMzlaB1DpqtTQ4p8K5T9KMM6AHZ9K3p4h2xN4Nts8EQXh+be33m1jZydEPg+cOZWVcCOqPAmf6Wna6QUwDQvbNQ+LC1lpvxfhtUXvVRtbNU/msZh3ZI7YRk/4GRo2pqtUkRowwlCewvo1PQMdjoe+thmlshbv1oqFSh4Iumz9J4Ql+Cbwpmo7xuZ2gFyeSlken0FSofydv2u3CahNnF3Ko9MJcH21J69fPm97qychQ4S7XGN132KlVD2KwM5WgO+eq+HdK13k3UgsAfiItH8wJ5ll5fVH/WXvFou6KZNcT/bUpKrVXafFC6jUSXBaCWtaiRpTgUx1DVM3isSiIbYQUkXav+mTqEP1jvuq1ER9qqEo1aVKLKyPTy5tIj9XRd0Hape20a15unV/71zE01Zr6eUsdUgcb75w4wTKypnviUXTiDb1NjWGoh+99+zxiMcVGFdgXIFxBY6qwBiKHlUh9fcxFB2tTrLVWCl6jGKNNx1XYFyBcQU+UhXYrxRNUMEeTNBcQfiSVo9SsZQ1UJwrw827cC0FRC3SOAlf2mu/F9VSAiZ0O6forPR3cdd1MD2n2tQ79R4CL5B2fAlWorKPEJR+gVQSHgZIAAAgAElEQVRZJY3vSYgKFayaL0jbLAdvmQK+TNuSZHmC3F5ooCftuExOp7qR/d8hMkYM1wglbVuSvqNY1Is/81AZMzMutrZ6Au9OLubx0ittTE5kcPZsFjNTVI/GAloJ4pycgZ16KOndsB0BSJNFW37e3O1RUIlJnThPaRsBDxPACcnosbhV6wnsnJ1yEQcEiartmenWxayNkws51Js+VtZ7ooxjqzvVeCWCPbAt2hbIVN+l+o8+nQoGGky+b/gwMxk0uoakgrNFvVBQCe4M0GGLNE8+8EIBVFR7xlEgAURUEBKxdDshShIU5ErqN3fOICiOkc8jKOVuCMa4XwYVEWRKoJIB5LKmKEUJcjqdGI4RSXgWH/Sp5IJhyBOVl4TShLJsh+d88CBUDxIOJ96mVGTyaWwvJ0jj/rNZFbRTzBuolk0B3Gy/Fr9RnVxHCEmFpoRIMQRKFMVUfaqAJyo7Od/0CCXgpFcsYb+MnZ6iOaUIJLht7NIfUz2XqlMOlWBzZobQHFjf8FWYEj1lOwrcErQWKyYytiEBQ4SJbWmBj8SeQMFirgMHCwuugLeNTR+9LoOvIuzWApVKXrHktUhoSDuHcok/U43J9vpQFMJLS1mB4I5joUsZdQysb/pyXnOzLkplB1ubAVrdCNPTGRQyFnzPl9cJFd68qUBYzBdqLm8LZCaEpiqW7fL0OZX2/CASJTD/TT9atsNT5Fss2OIlSv9TKls5d1s1X373ifvKUrf3LnawW/fEYoDzWa97yOVssRBgaNgD95flpszrl3soljOYLFt4490e3nyjgcZOV7Xcu7GAcUUrdd+4tpNQrfTJ1UehxAQZKrtPtb6Th7rOcHVrvWfiD6qT4Qm0966PCcxU6mThkVqRmTSzJ/sRswfWSiuZ+dpiHRlYRjLPoCgqQGm7UZkpIiwV0VqvY/vyrtSdD98wYCvnh/6pBlQrCxNV559cn/dsAdLA8yD4OYaiH6m36/FgxxUYV2BcgXEFRqrAGIqOVKYxFB2tTGqrL3zxXx1n8/G24wqMKzCuwLgCH5kKDCpFE7qQ/Fclj/dRAROUYwP56QzcakHacbvNLsJWV6BD0uIuUE6UpQqGJZkjfUaatKsHQHUyI9CDkLHT7EL6dDU55T+J4YSd6VEQeCn5J8GhUrUSZhAQEF4lHbACdHKM86ba0EBLfCQNAYpUojqSkC40VNLpS0UDj3yiBNtRIUkZeil2YyzOZ3D3HUUBVIQ6GTuS9uRcga3NrkAoKk0vr3YliGijTd9DF3lHqQ/XagqM+t1QPBrb9RC2HQmAowKS3p1U+BHYUtWYzdkCkjbWPElLz+dsLJ1iOBV9KT1RylJ5x9p4vQC9CFiYcEVdykAd1qPdUSE5VGpGpon1LVJEU5S+J2ZNVIqW2BBs7ATiwTlVUkSIEJAt/pvbPaWGC1UQE+EU26ap6KM6dWrCUWFaAjZjbG56YgkQMuneMkDBa+CHApvZQt2lpYLLFHdLoClBVrMR9Tt7xf+THrQyiYzjiqQ1noCOU8y6EQCyLZ3KWgIlgWES0MTnWdKKzjZ5qielZbsbieI0UY7Sj5ScS1TBssaUjQDhJYEfx8WgqFxOKfboGcqWZ6qC6U3KWhKI0uOV64BrkCCYEJCQk8BxY8MTCDo9pT1AOwoWZjKGrFUqU7kd54/wlC3jhK+lkiVw8PSpnADidy62sbnuy75p4cDxEWZTubtdC2UbHmN7x8fUtCtK5mIJWFzIoZhXUeaEtfTgrLcCtNuh2CGcPkH1sfKnzbsWLMdGuxdjtxWgkKVvMCGwCtiiwjiTUfPLGxX0dM2L/YTyP6WgkjVi3TgerlmxRSi7YpHQrCu4TthN6wLWnfPPa8Dbb3ekTZ7wlD6kVJgyfI2hS/kcPVVzWLneQb3uY2E+j47h4NpaINC10/YReRFWrnXkefJ61GCUYDABnnITRfsFK9EnIb2CuTc+kt8p72TJiefFS+SfyqdU2t9V4pIKW9K+nbIJVfUi2VSQXwrJ8CWx+ABcl8n0lqzjyLDQ9FgPdXOCrxMqau3Ig2Xb6MQWOte20GnQ00CFiYnoWd9U2o9m02eSjHXw7D5cQJSj+/Zf/rc/lXdI449/KocdH3RcgXEFxhUYV+A2V2AMRUcr+FgpOlqdZKsxFD1GscabjiswrsC4Ah+pChwGCNSJJKEgAhvosZi3kZkqIF/MIu710NntwSLG0u3GifJOup/5f3uZJf2UZfED1You0hJRwJVcwQ2ddlcUk4QMTA5XaEDxBj0gBSv4B71/QrC+ikt2rAABg17Iv/ijk3Hg06czUKpCPsEPI/FPDPwACxMm5mdsrFz3MDPlolTJ4OyZnCjwPvaxPEo5A+vrPcxOsvU4EEB29nQOrY4K7ClVbDS6IdZ2QrS9UFrOCaayNlDrhgIWmzUmzDO5O0S3FmJuwUWRSsoowuZWT4KE6CdZKTvShr69QTipYA79JCt5VhpwLRNTFQfNToitXV+gI0FopWRL4vjWeiAqTM5VwTURmCZ22zHoMGCFIbrdQFqri6WsKDKLWQPNFn1gQwGzBFMEwwRkzVYg8G19oyeAj23nbLumb2e+YGFy0sX0hC2BN9fXOqLMZKs2Fa/8H2eC4URslW936DeqvDUJWD2ZCDV3BN9sj+ecUv3JOWVrOeGnqEgdJttHoqxkuz4hlShd6RlrUS26t0aoFqZ6lABSBXhBQnt4bAlkYqBNzhAIK1zcB4olU+AlgWirFYmSkl6maYtGtlJTl8l1zfb22WlHxvfWOz0ZG+txx5IrClWqI6kEDUSNyrXIICdDIKdSqRrIFy1pg6fa8Oo1T0KR+FxRtYYqZInnOTVpKpuASNkP8DxYOcJhttjnXAOnT+akllJbR9046LYJKm3MTtkoFG2Bo416gGrVxU4rRKtHJa8hCt5eV4HkaklBaCqN6dtKxalr0plCAVGuF0mwbwdyE4AhWdQwck4IjnfrgShxCc4JQRkc5GYs8Sd9/UIT11c6WJjLYmW1K2rqu+8oCOx+8+2mgGJ6/66tB2IJcMeZPHZrPi5vRcgWMjJfO40IW9s97G71sCvqV95kIOjWFwgdlKTYp1pr6hqmrgn79aF7ek6adfCmAcPckpsyKm1eX1sS1SlvwEgwnLKFkG57LirTguVy2fJGDD2OCcaV7zGvQSFvEkU60Z57TYLJLFOsE9RwuUPA6XVEIRx6IYIW7R3U37V4VSte9ywA1CATepryMlUr4pB3pORvaQ3sB/8GNoaiH3yNx0cYV2BcgXEF/jFXYAxFR5v9MRQdrU6y1RiKHqNY403HFRhXYFyBj1QF9kPR/cAgYZBaHaWhQHGugEwhC9eO0SYQ9ZmOrNpHJbVZ+30m4SeaTfS/nideo8oOj+CF4UBMxLZQKGUkkbwjUirdIp3ADGV0KC2kIgzTQi4VpLLnfbqv/IZS6InfY0wIZsJwTPhs2Q4k1l4UgwRYpayBmbKJ62tdlPKEajbK1Qwe+WRJEsxnqhZWVtvIugrWZDIEf4GkxZ86kcfOjofqbBartQAbzUCUohMFC8urPk4sEGDGAmHpTckwqsqEKfCIXo15Ajy2IAcR3r3Uknbpcp7AMSOqPgYREUbOzeQwP+kKgNppBHDMGBPVDLK2hZ2Wh7evdOFSrVdxUMhZ2NoJsNPgcU3MVi1UKiaKTiRWAt1OjNAw4cNA0KWvaChKy4mqKapbgiaWWQFDS/k+egpICmgSMeGeV0KZCkEvxPJqDz+50BBFJ5WnMcFjQJBLxaAB22UivAJWIVuvyT+lnZ3qu0jS7bv0u+xSoalUpYTOZF4CBgWSmqISpJ8mxzQ5QwWiKT6mXAoqJd6QunJNUt1JSEdrAz6fClwCOAkCAr0v2b4dSSK8qDoFLKowJa4dKkU5DgWsqe6kyk/hJipcCbAJZQlj2TrPlnJZnwSw4p9LyKhbnGGI6pVereRvly535bi5jFIOmqaJaoVg2kTAEKZtX1S1hRzhmhovYTufPDvrYHbWxfRkRtSk4o9rmgLUqBLla0ogqUhkIeA8NpWCUdr2OyG260oNSo/QmSlHhV1FEYJ2KLCS0JNjIpTmwiCgYygW60LVMIPNdhsBGk2GfjGQypV0+WLRVqFfUSzzcvV6S9YGA7sI3QnvqYLe3OmhvhtKW//ahifg9K6zOZxdysnrdWPbRw8OtmsRrqz3lHrZMrG+6cFrB4h7VCSHcKxIQHISCreH+1TN+tchLVfXt2UUbOSpEVwScGqI2leH6vb05AKmgoyUAp0LPCAEFasOhrwpv19RiEqgHH9PISl9iw24IiA2kOHrgvNiqYZ+vj7E4zag3QfV+Mo6glYWsRcgaPfQrXVVgFxiP9L3KVH7lIdW8t/4FnSYWnTwxtgH31I/hqIfqQ8J48GOKzCuwLgCH7kKjKHoaFM2hqKj1Um2GkPRYxRrvOm4AuMKjCvwkarA4BfidHNmCiZoqpCt2MhPFuFkLERtDz77jQVmqXba/5+9NwHXLC3Lc581/uOeatdcPRQN3U3TNM0QFBG1MbEBiZFINOQYI8acSDxR0ZCT5rqipzUmkhOPQePlwVzGYIYjajQogg1GaESgRVSahu6GHqqnmmuP/7z+NZzrfr+1du2q3lW1NxT2wFrYVu291/h+31q7/ns97/M4XWDVYro5WKmEmBbc5AjERht8WS/fB1rJWulzfAhHU/PIRDxVCgpdLz4QjTCczXXm4FCqTSnUbl2AjiOp8Lvp1J0rnqPWTh4GCpuhsLikBfjQ3lijQab9e2KdPJMYNHrhcxu68XltC2qCrd71Z2u6/rqWbr5xzjwj8Wyk5Z2D4EXKfo8cH6nXTw0aNSOpPy20tpyqOxcriKSVlamOPzExn8rmjC80sqS4zxGcNJEG46mOHZ9oMk41P9tQo+u59HIRmBNo9wzp85F66xOtE2aUenbsRuib1+TxtamScW7q0iz3dXI1M+XorrbUjXMDMJ0oMPXkuPA1SAItdpxJwtLKRAf3kEIvjZLM1Ku0FAPs9u2O7RxOnEoM/qFwJS3dGrY9AnkCHdoXWxs3gOr0mYn5ZZr6MUT1mSnyA2d7kDt1JmpHQOs08QwaT8e5azMGlBLek+em3ATYolIEjMKGUDGmk1yNVqDObGCqVBLYoVC046P6I70dMMV+sE0Avq33MucjSkK977m2+CkBSoEpWqOGU5CiWuV4tLjDzmdnQi3uijQeZ2arQNt31T4P+DTgHrj28yJ318s14N95YE/TgCbqSFS2BA4BpWdmeRnA2DqLCSAqylXm/WSSGYwE0Lq5i3LUKVu7nUj79zolJn/PilzjQW6umQQo4TsL1AVMci2mJJ4U6q1NzUZiHQVr4dSyQP5W5OwDeuu5ds36mu86/1BnNeAZYKVVnnMGfPM1NUYF69Swhc3f2U5knrAN2sULbB7SMuQKv9GpeZ7SIj8/E+nwVS0dO5XYmPiR9OiRgaler7m6qSsOtQ1I46P7wMMTJX5oVgi99anZTuS5r6MnR7Z+iGXGNLVaxz5BXJnNUXvfUcLCMiLJCUBReG74fzrtqHHS8oHi4//JF4wHytHymeVFobxGqKm9tvFVuL558y72DEZLcejb3A6L3ACogdGC+VbaDRjsJPTNef6aGrgdqt1pOFuFESFj+Bz78qNYUwhw5inhgZdMlU0SDZZGyoD/nKKFdpUP5/L8qzb7s4/HnULOna6/8194NRTdec3qLeoK1BWoK1BXYPsVqKHo9mpVQ9Ht1amEor+4g7XrVesK1BWoK1BX4JlTgQu3zz/pJ0Wh9mJT7YWugnyqcY9kZJdY7rpBHWwwLLpp4w0fUSee2wg/oZ3cKUtdYI21WceB5uZdGzChS7S1o0YEXLEOSsONVthNFn7muYdyr/o8X7HZUgYGYKlUe9NpmcnCucS0TPuK25EarUjzM6H27W+Y+hOPU6AXGASwedONs5qfCfTFhwd6/LGRXvW1i6ag5MwnJGvPRk7x6nmmGlzvpzp2amQqvAMHWjp1OtHySqJdC02FtBNH0tHTU4W589wkSaUhz9r0Qz9QHBeWFr6ymiobF/KaTvkXqrD2eZSEc3OhqU2PPDo2RR9QEm9SfFABpCdWuA5PrY5Tdo4GUw3GE1OWzrVCU22SOA4UPdOTOnGm08so8KbauztUKwrs/BMVapPinqFQnWrXfEO75/GjzHTy9FRLK1ODrowV50br89xMZBAPz1UA38oa3pGZwbfBMHU+nWNCmlxqPWFODdS53cDAGurKOCRwCdBIEJNftuMDqnwNR7RvF2q2nJJxOMCJVAaqR/jGpjIYakrkcj6gcGTO4XFpc6wErxZ6Q3BPs4KUmdUaCIp6dzohdZ1xckpWwCSwvRkFBjDNk3SSGxxHRRohHgRKtgKtrmQ6vTYxlSa+r3v34BlbqDMb6vixxGrYagYWEgUDA0aixmzEzvsVaM/+OC5epIQR7d0TmdIShTOt9qNhZhCxayFaLi0eiAlIpa3/zEqi/rBQEPtKLI0+0FzH3bMoPMfrXIOvg/tCU81SDDd2oYajqdZWUgPWUUwrPAFWTsELcCUEbNdsrNm50MYLCE0IFWPeaqPkdS8xHnl8pHGSmsUD9yAevu1OpOWl1AKXFuYiLcxHCiNfvUGqz9wz1Gc/t67u7rapu3urEwupwjuWOp1aSjScehomUoBFQZqZ2hkVJj65LL7JNM8+d0p8aA8op9F0yloj9OUzi1Z3W6Cc+KcGofzIVx6YcYLNQ0SiDd6rAKz93JS4+BJzDkBsWvkLrDlQCZfPOB5Opp4vW+5Ncc19vNAxpfFwMNXJE32br6h5fSBsiPLUVxCh1A7Ih9N0MlXSG2u4MrIXA7Zsft5uei11Vse93d9IX3kgypl8+IP/dLsndFnXqz1FL2s5653VFagrUFfgaVuBGopub2hqKLq9Otla3/yaGoruoFz1qnUF6grUFXgGVeD89nmnFtzkVlcCAvdhvr0bKNqRNxkrGU5MXhX4fDI/lzxUwUoGAggpqez+Svh51gPPeeU5kMqRAS+h5uabRjhz0nZo685Iuq50qGWYipFQB0gAovAPCz8pg1DOIbMGOSwcXunUKRNhIaklmHvmvXnloZYBmT27Y3XbobUEs04r9nX0xFhzbU8vvaljqsf7HhhooRupOxdq10Ks7kwsv+F8H2kdlpeZ6svOOZAefHigQ1c0Td157NhIjWbk/E7xOC1y9XpAQl9nlkeaXQjt+KjUZluB4igw1SlJ9XFEnBWqSdfO7eee9u12oT7DcabRsNBwkmt1mGlupqFrrmxopkMAEZB5avvD9/TEyUR9wFxbCnLPPF2zLFJqx/QMVhr585wiEnxkCsTYJcMvrU/VoB0+xJ7AMwAKOOSaUb8N2B5P0EAWEEXgFeCPscFmABVro0V7tXUglyFGhV3nZETwT+Za7kNUkdgqBJrbFWi2DTQrTCFncwzVcCGDyaGFHzEfUEGSMO/UpEwhACp/X1l14UW0vKMA5BJRcNIyT+iShekABFsoZZ2ytAoCKgjOiVzokJtkhQ4dbOjg3oapKfMCEJibapI54kK/UFi6ICbgJYAQlStBXey31Qzt59QMgEsbPXCSuQEo485iX/iRAskP7GupARTMpTXOLUnVxje2E9j8B+ajPEWNGzdZJ1V/lGow9BSwHSMZBmbtkGcEMJHgHqrVcC39FiCEKyat3OYJm9n9G4ROeWoWD6gU8UTNHZzHqxSFrVNj48eaGiQGnAKomR8sA6Ax/qXmR0sYVVO9/lSf/dya9u9r6drnda2uhCmhmrznCyPz511aze0FCdBRaapGRHiWp2Onp9aCnkeRBuNCfsacyRVkBIJRz7wMQ6q6y0tPUXtsuPmzsXiFsoIQJDw78D8NlGJ3EAT2IoZvG/D3C7PZCJSpAMRCqk3yXpia3fKVymeN7b6cKqjTXbJ9eQ4WoOSrs9C2h9ZomOrMqZ7zXHaZZ6YmdW+bPKUFR/TU7ESKm7EGzJ/+WOPloVlQbCjkyws6ax1QaWU3eS5f8rfTVx6MfjVB0a+9WbrjudJ7Py5938mLFP/lUnFQeuvvSj9/3mof+XZp/zHphj+78Pb3fad0129J31etwv4On7d+Uu7/Jun4funNfyh9UBLbPv8ip3b/I2eP/clvl+6/q7yWa6WVF0vzF9h29ZS08FFJN0lHdklv+Kh0tySu5xbaIy6wbBxvTvq7i9JrD0mvmJeen0nvGEi37d16w83neclpXq9QV6CuwLO6AjUU3d7w1lB0e3WytWoouoNi1avWFagrUFfgGVOBJwNRd+qbm+A3XYwndfe01Og0lJISnwI8KnXmpg/SmyLmDVyVYTebIYSpRMskZweiHGRyrMmz1uYOwSq06QM6CjwmCQJyra7AEEu2h0eUafRV0j3Qy0Ke3KXY+lWgfZXkbL6TwKnMJdLHTc9gJgnYe/bwX9NA7PHTU+1ZCE31SXr8VQciXXdNS+vrqaYj1J2eAVGAX2cuVrfhPCSBLqStHz85MRCLgvSBLw6091BkPooo/BywAzSG6lubuuOQR74wUjTnQOB0XKjR9rXYDtSIAg3HziM0LwCuqMZyNRsOWuGD2m37WulnWl3NRRvwMMnNo3D/YqxDuwPtIuRnehZ6410KhHr89FheBFos1YlFqmIKvKJ4qcIoNKUgvqAkfQPpAFrD4VQjoHIsedPCUtmBYPhj8ufivEsXJ8inGr9WO9L8bGABVcDgCe3YEKCybsA3FJsso3FhtZqMAMGAOJd43p2PLBkdYEXIEMASGGhqYjOHdJ6ipgQt87hQ9WGfYMq+yLfzUQ6ozQ1e4wdq08lCvmRKVRY/ZIwc0AVcAoaBUJ1mqLXVRMfwycyAyZyTb9cLLGZsUQ0SGtUfZmA0NVruHDtxaGBWua92x8FTDgAcRemLkjVNZa3gs93QoDMqYK6G4C/KBXREqcycscWTwecsz3V6CWVoascH+qPWRXE4SqTdi5FmGg50M0+5lcd4jfKiwJA7Xqt42HJf+Ba0xD3EGABFAfaoaLEzYKy4j1GUjkaZvRSw2w6bg4SQKgK13Djhjbu0OjWbgpnZUGtrU3XaofbtbZq69tSpRMdPJTYOgyTTFx5O9NixsWtJ9z31TvYMFhNUBew98ujIwHazGzowOpV8XkLkziqiHWbKpjYVNlrpXUa8O2cQcVZ4ygk68gJ5JKIh5QwIeAPW+4o8B8FDLxXMHQuNySg1xbMJQBHdmm9saelRUlH7Ed/H0aNcbwOSlplP3fmWgtgFmp060dcUtXjpaeqUrC5YqXQBsT+zIpDfCNXqNDSaFsoniUbLQyWjKoXu3Fgld7U7WXa29k72vHndZyUU3QpCbqNAGyDvIlD0NS+X3ntQum0LYFodYksougmyfu83SO9uS4c/KD3alj7yLdKLV6UXf1R6lJ1cK/3lQemdn5F+TdJ/fpn0pnnp/qPSW++RPjp0R7JzuVJ6D5B31kHR926GseUJ/cg3SberhKLs7zXSG8bueO/eDHnPu+4NAPyIdOQWaX8mNQPproekdzwuHX7Bufutrn874Hgbw1GvUlegrsCzpAI1FN3eQNZQdHt1srW++TX/YQdr16vWFagrUFegrsAzowIXgqJbnz2gsrW7Y76N095Uvuegi3Plo82zknyW25f2oZtb6c/u2ZGBSvHHJ/eK7RgcLTfqdhvWUm/hJ7SzJ3gUcrRSdVVeAsqqTXam9vfqdDZUqwAGC+Fxakv2Ym37oa9D+xvasxgaFDp1Zqp9exu66nBHR45OtLoOMJLGSaHF+UAvuralv3bzrEG4j39qxdrAX/qiOZ1cI5kehWGmZhiq2fINtq6spZYCPskzAzzAVqcMzK0tl2tDmXnsaKJGJ1Kr4xvsHAKDCYUapqZgA8Y1G06pOZnK2tFdLRyoCZpS7PvavSvWfNdBx9X+VONhqtDLtd7PNNPxNdOJtHuBICYHZyNa/kPakHMdX2E9wp9InYcoOX/VdIJiFB/Y3IUlRZ7aAGtJy2uJay9PUepVHoeyNuveeqaZ2UD79qBYDQ0ashH+rbT/Uw88FFEdMhaoIgGowFoWVJMW7B3myqYoGR0QB8YDfUd4Wk4KU6QCnycT5xVKsA3b0opMizvKVIAtoA5oGZZBSu0IIIZtgwON7D9FPhygbnbhXQB2U7TiGWrt0rK6oTBFIYpiF1iL3QLnj8K0O+NgMPAVyErbOvI/zoPtB0OkzeDYwhLuqQlqVRvf2NPePQ3NztBSH6ndIRzK3TnUHSUsCzYAnAMqYJSR3AOnliemNk0nDtQVQNcZPEIj5RaT7tLd+2uJqTxRo04yX4OR808FAHbaTrVKLWjXp94LM76No7VwJ6nBasaO9viQdPW8sGR76o1aFqUnnHcXHrphoRMnEmdf4clCmvbujjU3H6vZCMxn9szSVMdOTi20iXb2J05Odc99PRtXgsRG62N1GlI7LnT0WKLHjib2vAFuTnOCsgIFrdjAKLUKlZnlQisAkJ4LCt1LEk8pfwlDFWEoH8Wz50B4p1E4AMqgMKdtYjpobKCX4pekkzZ61N6W0gQgtYFxSk9WMe/jUsHOM4t9pfI0O9e09njCwk6d6JVK+SqozvmPVC913LOwemng5n8exurMNkzNm0ymmqyOlI7A7mevdfPT/dKo89JrXM7faR/+4A9dzt1te19/Ve3zADrdK736ga1P7UkAk9U2w8FLKDBZ/d2/JR2+iOLy3Y9Ib94ERf/g26T9R6WX/EV5Tvuk+75GevfHpX+7LH3TtdLt10i3zEq8L7r/cenNf+aUnecvAM+3jKUblrcPRQWIvcWpTJ//DdtUinLgshYVeD0ftlbnVkPRbd8G9Yp1Bb4qKlBD0e0Ncw1Ft1cnW6uGojsoVr1qXYG6AnUFnjEVOPux+WwL+6ZP1ed8xHawqbG7ozZehf2Jfc3iuomd6qwCk2fbN0sP0epQQA82Os+wtPB8FR6Qz0cPfxYAACAASURBVDc1qENi0AzfWs7jVuT8RDN8PlOnwDKNnzuSX1JRvgI8AIxQWfFjwoD4C0nrtFTD2wyYhoDGQI24MIiIoo02YFKwAU2HrmzqwL6OxlPXRrzay10Lexzohdc2Dbx1u7H5aR460DRF61pvIi+UBqTPd0Md2tcymMJ2o3Fq6eWNllO+sRA+k0wzzc7FFiLDvlANojwlLCcoE8n7tKWXUtsmQDIiJVxa7qcGBR3sw9fTSctos29HLk28HXumrKPlFjgLJGo15K49DLR3X2zXR1V2L8Ra7Rc6tpxqhjZ1oa6c2vr4plq7OR6jAD/asBu+eZeOUQmi5MR/My/McmBIC3mWm/huTNI7ajbAU4P2btq2A1O4tmmPb1J/B9j5PvAUde5wQMhSats2O4FZEXRarm/ejZcjUHgzOmuEMjDHbBEAtYWKFC9H/DU9jdhn34EuAC8AjTpSazxAbWqWBrfmZzqVqSXNGqCXiTJRYr/hKTdLgpJWlh6VAE3mBRdKaJhTcZbnSDo8X2F7QIBY4RkIRVU70w01O4sqM9DcXKzZ2cD8QDlPnCxtThMYZT3YhXmmAj6pJSCSEKkzZxIDlOw78At1Z2MFAZ6wuVYmnnndFuNEndhXm/ke+AbwUSh7cWDXasAeBSgq6jTXHDB0JjSYCewFyjJOaFbZN/CO7w+HoD5nFcDPaQ0nRIxrWF1JDEiXbFHzc7Hm50KzWnjwkbF5yJ44k2ql74A1Cs2Tpyc2Tw/tj7VnHt/cXA8f6euzd69qZRnvWJfuTtgR1ea+DhtS1G6qlzI2hcIC2J6rEQCdqaUbi9THHzRUgPwMkFnC0BilbcS155oMpzbP7RlSJsuXwnY3R+CgpULdjs/zCOoJwK8efuWfHNc5Dzsf02YnVtyOzS95+cxISeJUp6zOyw9TuVcHs7nknq+A5uqVQ4azMH6kMy0bp2Q81Xh5oCw569lcbrhhE7AZmG79K8rdf+ci5K/ML7OvBih6sfZwqgrUtFb3LQDoRtv5Dsp/UaXo9dLoRun235H+7Rb73HY7+/nbngcsN//4QvCSdc4BmBdSijIbt2j/f/eq9Oa6fX4HM6Neta7AV2cFaii6vXGvoej26mRr1VB0B8WqV60rUFegrsAzpgLVB+6LnXClUiI4plBrcUaRMuXJxMCegdDqY7tRgY0vzwJSPvDDJezPqq9906rlLiwTBZPIsoXXoEcJqaJGrGY7sjZrdjEdTQ02mjdguZ41ilrgU9lW7zu135S2ZEAJPAmVI1CHUCNL28EDMlen6WtxMTKl2J5dsakMd+92xwOikkR/cH9Te3c3dXIpMRVoFAS6Yn/DACSBP4S7TMeoOtltoTXknIX0vCu7RipW1ycWINPv5wrjwoXWmHIUa4Bc3Y4DR7Szo9BDhUuYT1AEphYkFZ0LnKSlL2Xi1JpsxHqAMYBxmqcGSWm/bhAqFKMwDCz0p90MNBxkOnpqZOnXAE2gSsuCm0IXkrSrYenahArlSWbKvzBIFZRSP4ANykhUbsAw0ulRONK2znEKACgAjYs3VWthATnMF8YTGDZB9TsGVLl0LMaENm1ap2kXt9T4wLWDc3xUqqYGBZzaeTDGhSZDACH+jiSp4/npiBW+o2EQWCBOgarUaumAOXCdQaIV3P6Oeg9ISl1NEcjcLAzkmhdkSks+FMypEBkDFJ4G6U2pS3p8boFVfsiJOdU014tfKpQL+wR+Tst7u0P7uW/t6VgscN0AQPYZh6EFCfX7qZ0LoUuk2A8ZV8KNJoVBVOoy7KcG52hZT0Vbe2B+prTNo4buD2HHKECpb6C5ZmGt/BFepdgFcG7lPez7DsICG3kxQMI84HoMJMVTFkjneeZdCgwlzGh5daozZ6YGqfFGBZ5aiFAAvHMK0EEfSu1pnGQGQw/ua5g35mNHxzpxxkF87sleD1sArAns9YXBYfMU9vDblJaXxvrc59d0/MRYcelRDGyv3q2gnmRs8EJtzDTVN2uJwkLMMC5grH2P1vNAOaFrzDnujUBqM/fCXCGQPHNhYE7q6Ww43A3tlK+GJ6s+eFO1Ei7n1rO1OO1NL3wMnpaPOrZrdmObv/3eVBPGlGCmzHnjVvYfJbstLUVK4soLnbzyqXUqeWZeEMeKOg17qTHtjzRcTc4RzFf2Idv/lfRXoxh9tkPR7df77JrW3r5fFnr22g9KWHFay/lUeu2HpT89KN33MumOz0g/+viTj3AxKPqKb5Vu6UkHPnYuhK3g68UgJefwimXphk2QcgPabgeKHjvrO1pZBewEwgJX37l3E0T+Uopbb1NXoK7AV10Faii6vSGvoej26lRD0R3UqV61rkBdgboCz6wKbAeKVqrOQjHhP7NtNdKJihxI5iCXKaOsR738s/rSiOZZ4ZF96If6GUzyFGCqCcxwzffWPk/oj/k6ermFCOVItcpWemAMXnr4F6KYGwyItXZ+jBYRUylNPeABbc1lC7H5A6JKdMpCfAEBP4SmAMCAUbt2xeZzuH9Pw2BKEEmzs6HBSUDdroXIWp4t5MbzTU3KQtbUgd0Nzc+HOn164lhK7tSRtFKfHpI6nul5V81ocT7W0upESyuJBv1chZdZSjh+j5CVwTh1sGtEqFKmVhwo8n2lY1rKXdL63J7IWt2BTv1xoXEJ4MhrmSv9TFGE9gbOjADl33hKWzuKQ99AG+rRuXZsNTi9lmjUz+Sj6hvnmkCAUXrONNRux2qF0vpqahBsYcG38yDNHDDbbnsKFZgikpbz/lrqIBzAE8CGRSKqxZjRcarTgBZx39+A5FlC23duwUyAa2wEUEFamzJp8I1AVxxq6sCBhvqDXCdOjRU2CUgqDCx2G6H5TAK1AbNAQdSktIKjHqS2qDeBYOYpino0YVvP/FoNqkdlCE4ZQO6msQvjYkHJF9L+Tip4CbwqV1YgOt+irpwP2wGLUZ4CSvkPGMscAIKav6W1wQPVfXVaKJUJVnIhXZw/kNoSyItyOxSMjdDa6VHE0q4PTFsbTA12GsAdZlpfc/dkQB0yz2wYAtrDFWjXHLWq/H+dNyqJ9UBdp0glMZ7v5xbExDk3UU0aiMar1gFXFLx4uzKvmONAfbxGuXYDj/iRoqrtu7CkuOWbH+r8vHvBMEkKe8Hw6LFERQ6slNkqELDFvYYytdvydfT4WEnq2X3FlDx+OtXxJ0Z69LGhUl48VGHxlU1GXhhANdAdeGrONLVGK/0kd9YFAFTmHanxvmcBXs2gcM8CvEVT/FDBtW6ADGxWbevlX9nWTDfOoZYV8Tz7rLOwOCwFSi9b26XH8zNS4YX24mQ4SpSaRJdnl3tGmsp94xfIZsXm2RdJ3CumFy3nJq8eWt2m8iDQaJgoWR2Ke+o8If7GXi+NPC+9xuX4HfdshaIVwNtujTYrQj/5HdIrMukuXio9IH3mSuktHem2P5J+vvTzvPl66Y4bpUcekr7ubumCx1uXvOUyuOlj0lv/ujR+SLqhap2X27by/NwppNzwCt0OFIXuloDX4OqfbVMpWoZK0fb/2qY0JmDpTuktr794KNSGAne7g1CvV1egrsCzsgI1FN3esNZQdHt1srVefesv7GDtetW6AnUF6grUFXjmVmDzx+lzWynjmVBBp6koTeQb8aoCkkrYgkrMd5DIFvP8c62l1VJBJWdFeu6Hd+tazj0VfrlB7mAnKCIr05tR3zVbDcXN0JR4tKzjhwhEslbtjRZ+1KBSFDkAZSAqoG27ULvpaa2Hgs2dJFDIgE/kW5o40Anws3dPrCuuaBmAO7CvaaCuN5walMWXE2jKvvv9zBLoF+ZDLS3j4Tm19HKgB63yj50YaW2Q6OC+pg4f6Fg7/2PHRwbPUJ1CYBZnG5ayzr6abcBXZh6NjZB0cuCNZwrP9TGeqtQZkBVqlEfWQj0XF+qidgtdqjUwESAHIEWN51p0PRd2BLhMnIfi/FxkMBhLRBS1wLul1UTTwjO7ANSmVyxGBs/SSWoQd9dcZErZtdVUK2uJKRgJAdq1K9JMO7SUbhSsAMgzS5n6o6m1M5syMvQMUrKOHyEkda3WQFRwOEph/Do5t8z3lBBm5XkOTIZOzdvqhFbbZFJYmjxKVcYeUMT+LUEdn9ZRZknvHBeFaYd0dbwiUUKmqFLdnECp12gF1hrOsRAQA934j/Z21IAmcC4hmUHPRjkzK0hars/PAHOca+U92SjnILOZuce5oGC2lHnOl7pj4ucsLl04Ei32ZgEBhHceuygpeRlg8z53frJTxMgGBJ3lRBMrAyfOtJ9Z0nwD2JzYPk2Yi8oXH1fawy3YxylsiyCU7wFry+umFgEAOjcfU/xtuWO5XwhVAqSa2tJ3oUSoFQeDXK2m1O2Edp+0SxXpZJqp13OhXkdPTly7/FqiQ3vdiwhsJGa7znT0oSN9m/uzc6HWe7nuvnegsMH97msyTLW0lDi1unMSKBWcZTwcgVCUMgpVNEI7R+oF3G2ZIrSwZ0BYUMtcOeNlCswywL1UfLqEto33Mfak2HgBVD45qqej8yh1L1osVK5slAeMsjAHm81IUStUb3ViwWKob0vnj+pRuaFKzfzSYqT0PbanlL0ccupo84q1/+cCozI/UrPbtPt9MpgoWZ84nnsOGf2rgZ3b/b33kQ/98HZXvazrfaU9RQ1SNiWPSPdLLJuh5Gu+VnrXXumwL731Xuktz5f2J9JneOfxwFlvUpLfx49L+6+U7vyY9E+Wy4O0pSOvl+48P32+9BR977XSXTdJ999zdl/nQ9GNdPvz2tk3lKIlpDynLX676fPnQdFzSnORgCldLR1/MVYr0ol1aX8Z1GTBUBfb56WKX/+8rkBdgWd9BWoour0hrqHo9upka9VQdAfFqletK1BXoK7AM7YC5+uLzv06mo0Vd5oKphNLeK4AZNVOutFWWlnTlb2bJf90MG+j2959yHfAp/TTs+xz12LvWlVdG7pZMrIhHKFUo4ZNWohj+zHQy8BViuLPnbMDIfhOutbmYpqqyLLSTxQ/yTIIpTwQsGHvYmzJ1vx3aikxWLgwG5vKrUgLPeealjqtSMtrqR13cVesmET40dSOHzcD7d0VaWU107iXKvVyg6Pdjqcv3D9Qfzo1qLd/T9O2O7U81tp6qkE/U+KnCjxfs8AkP7CW/PWRU64B2oB3qNtoYV8dTK0dmSTxpbVcfhgo9knllqkw203nWRoHrtWatnqUnbSqjwa5xgOAUm4tu5wzLcvJlA+eTqU3220YKDrTL3T0TKYsSa3VGpA033Xt9tY2nAFXCwPW1MfcCDxapd3PUW92Z2LNdVEu4g2KujdVH1WoqSjx33Qt8VFYaGYuUIQdgIXceAamUe9lqE1pd5YUkYAzcYk2+GLS4t1oBJqbjQymLq8n1opuu0GFbPYKLgUedSOqQc6VlnggIpDQ2vlR7THvSrhp3qwB88RTgKo5lp0fdR2PCF9CMejgLtfWaIYGXJl9zRZ+raEBQ0KeaJFn3LAnCAFegaf+AH9ZoO7E0uSZ3viAAtm5IYDs5iEZelYzUy+HMk9aVNAcE6UpSlwWACLXiEoTj1kgNdyt0wjUDIGizsqBecR9YoCvDMyyffjA0NLiAPjIuFqolrMMwB8UiEqCfBCgCkXhGdjLiNXVqZ3XTMfT7EykFun0ISFOngVqATiBqIPhVONxofX1xEC2g4659u2OzdbhCw8M9cUH+6YO3benaUFfDz821MNHJnrRi+bVaEe67wsDaz1PJ1Pn7VqCUfMOLjwluW9em0EUGOjF9QDrBmwiIug3utnC03jogp/4+cazxuZDCSQrS4/Sy9WpYB3kNGV7GTBXgW+bTeXjkv0yb3i2sV7cjM0CAeC9vjrRkDSoUo1cgdfquWjvg1CwV89G262DnyzA0CpRnvdSlZg1bDaNqCfjROP1kbLJ5mf30wuIch1fDVD0girORHrr70qqlJr3Svd9g/SZE9Kb9rif/Xz564+W+nfNSG/4gKRXSnec9/ONf2qUcBKV5I9W3zwPNl79UumRw9Jtpa/oU6UUfVfbtcNfauFaVr9FumUsHd4vvff90uFbpLs+IL293Ph8YHupfdY/rytQV+CrpwI1FN3eWNdQdHt1srVqKLqDYtWr1hWoK1BX4BldgfOVou5iDPrNNdRAspGMLPnbWlIrZRXwiaTuMmnEuS4CEdxHeNtr2fJprJQP97S7liSh8iblQ7+tnbngJaLBgRa0ZXv2FxdXYnaVhPy0G9YyXIWbAMTM4w9QZ38vFKCkQ33IGQW+C60p2+1L4mqRTe22r337mua7CNSYmw8N+hAGdPWhlr7wUF8L87FuuMElz7eiQCu9qcGuMytTU112u4HmusAJB2gfengkr1HoigMNrS2NdXo1VdgkQKZlqtjegDZalLCy9HcDuHluist2FJgycFKqICcT9/e9C7FBsfHI0/pkqt6AYKephoPUzr3TkvlWzjFeYaFmSOuza2n3AX0Awkluvp7jAa35AG5Ce3wJVWXk6rsw09S+3W2DnINh4lSwydTAHj6f7TjUAqFAM4BhWtsnFpDT6US64mDTFIanzky0spoazEZJ2wH6xkDSwvwpp/jHZrL273GCFylj7+AkcInkdEAetgLMgQ7wEdUvY+6jgJXiGMWjb/MAdSI/A6ihVA1RCpLYDkfF7xF1M8eb5Aaep6UnKGpbv3Dgr9nFPNSBKdragccGKHMX2NTtuJArm9PM40JmKQCcZzHlJOpkWvDLFwS09KP0xSt0MgVyujEHHhKyBMCnNm5/nlZWEq2sT7Ted563HBuvUWAnSk4g5cxsbGAaxSnrEHBFDVmGE9fGTyBS6AEypWzqApJQ2nI9zBW8YYGY3HcJEDTwNJoAOCODtkBo8zxNcwOlBJB1yvEej1PRmU4dF+YiC5Uyb9g4sPsPZTXKUKBqMnV/4qkL/OV4M91I8wsNg75/fveKnnhiou4MfqVO5Y3NwaOPj+2+vPEFMxqMff3RJ9blpZnCIFdvPbHk99SUk4GKwFNhalanxsWVIibwKqbVH2jv7BWA58k4U4zXrj1X3Di6Z1AFHy3jzb24sZc53M+V9N09u6hlpTAte+pLOWkJW+UrbEb2zOGe7vcTFxJXJtNXPfNPellUquPdJCuNGkpZavW85UtTLzu3C/MAbnUjjSeekv5IUxTW5yxPLzD61QJFN9rMq7HYBCo3oOj90ievk75uXLa7b4Kiltj+LdKLx7z5kO6/X/q6e8qdXUKleX76PFtt9h3drlL0179VevFp1/bOsrHd/dJf3ii95MPb+wdPBTBfe0J6/uMSYtqrr5TefZN0S1O6/7T02o9JlQq0Uom+817pthdLVfo8+3nz7NbH/FICqrZ39vVadQXqCjzTKlBD0e2NWA1Ft1cnW6uGojsoVr1qXYG6AnUFnjEVuJDzXAkGNvVfeqSELzQVNSIVw6FTdJa5SoYSgKIb0fPOIM/5Mm4KMwY8lJ3xQBHyS6ozAPpUCilLkkf5VW7K/lNCRdi+bJdFUWW7CkNrfaZ917ENFwLk4k0c7AuhNaY+BWS4NHr7vgXnuHAZVH+AK9SfBMag2MOP8uCBhvlo7l5saM/uWPc9MNbi7sh8EBfnI3W6gVZXE62s5dY+vH9/rF1zhC8FBvo6M77u/cJQrVlP+/AlHUx14vREjZan3bscgAVK0s4PuFobZFobTg3yAgPnu6THB5oCTl3ci3kvAnSod5Z5poqjpXl9MNHqUq5hP7EQFz/wDLjtP9Sw/eBR2l8H3tFeXHo/DmhLdxHcaeZa0rNpYZ6ntKwHcaigEWqmG2imY6aK1uZM7cyyACVbmptKr9NBpQoQzg3mAiybhEMxlnmu06cTnV5ODC5Nxqn6w1yj9UwzC6GFSKFqBeJ6zcDmCV6VwGnOFW9I2vsBdw1sEOJAE+CYBWf5Il8J70la1eMw0L7F2Hwc0doCpzkn/DcJEPIjktGlOAgMTmIJACDGFxWSnqe+sig371YCf9oNFLzxhqJwZWVitbVWfCdr1Ww7sO/hYwuQZWFbwG6/l2plZWoKQ6Zmq+FrftaFenFOjaan9cFUo3GmHqphVKEBLdeeeXkCGQmNMmcIu/EKg9BW4zSzBPnpxNN6j75xoL8vP/S0bzFSM8xcINWY26swqwWUngBk5niMVx+A1lSksvAwA/4NkJ9T/k7SQivrmYFRXhAYLPULg9zt2Hmc4utKSJfdU4SBjQmGAoZm6q1PS9Wpg4q8RJiZc5YMjzw21AMP9bRnsWH38JHHhjp5cmJqURbGoD/IzIf05FKmlUlgc2H3HMcqdGIlc0A8Dgw2cs+YXzD1iyhVLi+jVqXnaxAqYW5NCKhygDYMsadwANRe9lTS9hJKWkAc4NEYZfnip4SUFsRVgvByBXux4Ad4GDvVMy36vd7E1Ne2bApmwroA6wN74eNe99hiEN/CndxD0vShG8FzvIBy52JA1MAoYxlp6vmarI2UjiwRrFwuBESfOlD61QJFt1REnq8ULT03dYE28ptfKt31XKm5Lt1SBjCd/08M2u/v2Cu9+X3Sr1U/LPf3jk9Ibz8t3XyzdNd10rtQk7alX79Feu1AWvjo1h6fd06lWzpuZ4Q7ve4B93eDok1pteNa+V+7JN1xk7T6sAO23/5y6T0HpXf/hfRPNgVCGRTtSdov3X+X9K490rv2S29Zlu44KL3zmPSmeemtH5d+Aw/V66VPzkpft+qCmioouvnaL6QUvfpa6c6bpMOB9MgJ6ZbNsPUZ8++z+kTrCtQV+HIqUEPR7VWvhqLbq5OtVUPRHRSrXrWuQF2BugLPmAps1S5/Vi1VXYZ9IPc8NeabFmDiDYf2SRwI5No3S3+7Sq65CSqYI+gmEMo+jetAIQykVoq7soUeBSg4ExhGYFIZpLQBDkqwaqJR1gMK0trdiCywBiUgsMidl0sHJ1W6yFzgTdU27zwDKxDh+p6BDlde2dKePbH2728YzDp2aqpD+2Nrg37RzfNqtUI9cXRs5zU7w7FDUwaSxE1LNLvszEa68kDTICQgZDIu9PATifrFRHtnI83PhLbu6npiQLLTBpB5GoxS8/YcTwstsb/x1GBHK5J2L8alf6PzoTQYBrQk2XtkwloNRwQISZOB8+QkRXt9baphf2oAtd0NtbAYa2HBeX8CnIAqHBfIBjwkoMha9cugINSBvVGm1WUUnHmp7HXHmQdGYw8wC7RzHpohRfZzZRNgLcCSEBvX+h83AnWBs4QtNUOl08zUk2v91MHAMdiQrnVfXuhUojaOORCT+UDKOfDa4xDGoDhnvo/CkzZ6FH203Y9Hrp2ZORFGzDlS11FwBlpbS8zD00KNJqyWW6hPE8UpQVxmxcDVZAbMafU2WAxML+eVpbdHnilmgZnUGlVyM4508EBsXriPHx+b5ykLAO/qK7rasxjbObENRx6SFE+Y09QzxasVgDnUdOpNgDffYlzGk9Tm9nDAnHJj7AKZ2C5Q3IrUJB0+CtRpeErHiUZDEu2dvUSz4RSsKEMBnFx/qxuYZQNKXHxWpwn2Bs5DlBuVWlITwrMA0eZhagpaTyHhQQBAH+WqU9ey2era1AKzerS5pzJYTt2bpHbl0vwiCmzp9OmxPvWXK5q1VPqmteFjg0CdT50cm63B8RMTnTg50dGTU7MKyKJIozGwVFqYCzRMXHgT5xE6Pq0ocKpwiklwFG8TKlsN1LY29zzf5sB4WEFQB8Hx77XHGG9WSjsEA5aWNA9kN1cFQ5b2bPPcC5bS4tMsMPw4NHUoc3E8mloAkilKyxdFDr6efVlkz7ICZTzruHmLrUDgAXoBow6WGpAtn2nW5O+kysozPGZRRAfKo1DT9bGS4VnP5Av/Oqqh6OX+Vb3ZU/Qc780tDvTvv0V6c+KgpC3nQdHXXC/d/lzpFR3p/qPSiXnplki685h0++eljwIO29KP3CTdfpX0mc+c9QvdvL87xtJrS2Wlpb9/XvqDvy7dkkknmpKWpHfcL/3yyYtX4+Y56e41qVJq3vVF6a556S17pc98UXrT3WdVnj/wSumdh6QTR6U3fEK6W9L//FbpDR3pzi9KJ/ZLb4jLEKkbzypkT3yt9O5D7nrfek95jRcJc7oQFP1/UZNOpdZRafQil1z/Ty73YNf7qytQV+BpXYEaim5veGoour061VB0B3WqV60rUFegrsAzqwIXV4q6j9xn1/G6Dc3MtxSnYyXj1FpUqwwlS38vPSWrhJIKFlRAgNZcCEKVHI2iDdUg7exO3ekgJS34qSmyXHsox0GRBXkgKZoMbw4FCHNR9e4P1GK0+4bAgcy18xsMAS5xgEoFZiyg9CjdZAHAjwlXIome0KDZWTwMe+aj+KIXzulFN84ZAEJhR9jLwkLs2m6tlVs6ccKBHFSicdvT4UMd80pkIZRoMM201KO/uVC34UJrhpNU6bjQbKmMQxHKOQP4VpYTjYpc46G7wEXWQXU5LSzkCYoCQGJBodgzUOapSAGlqYpUatB+LqnXT7S+lGptOTXU1+4Emu1GOnCwqfmFyFSvqE1pbwa4AsLwrDTP0LxQL/W0NgIwo6TMlaJUzDKNCTMiaR4ARVgSSr3IV3vGKSwDkt8BaKUXI16eEepNRI1FYaAWKEe7NqFGS2tTq/eZ5UQrvVQDwNrUAd4sAS66JHtSzVF4GsAClnZCU5miUvQDM2a0c0L9id8qikHA0Ww31O7dkakSh8PCAn6Wlicaom4FEtKeHuMD6anfdwFewDiCnAB81taPT2UcqNsOtXtXaPA28nwLXwLU9vucs1POUmM8aVEdA59Pn8QQ1TOYxvQ1pTIwkfnpOR9OvE9RztJuDtSjHr0V7rfSWzUKDGyiJOXemCTSJKHusnCsqOWpAaDFb7VJPXxri0c1jAKV8aGOhCoBawG7QGkCzrCfsPuznIPmk5qhvHRp6oB3P5TmOkHpcXs2FAqoiVp6bTWxWjNvUBjPz8cGYwmyohV/Mi3MHoDWelr1uXce3OPvzAAAIABJREFUfWygx4+OdP11Xe3b0zD4+sjjA504PtFn7xtonDjIniLnLoH43l2hmg1f/bXEngdcmz2x8Ew1QMu5uhscH1EHOd3c4EUKCmisZNOE+6cw8MvjDpDvau3a5p1/B3jcWRvY+FXJ8oH7nlmHBKEpaStKOuiPzRqDe9IUpSUUdX607jeFPeU2XiI5zmlnaN9zaveNwKfyDZIT35cvfsrQJQOjFDKKlI2nmthzpnqmXui3Ug1FL/fv60sGLV0pHX+FiSVt2azA3AxFbyFx3Zfu2gxAsSG9Vrr9GgdK7/hz5815B6FLn5de94XzruZCAUb7pPteLN3+MemuReldL3CK0PJX1QVLcmcJXQGRhx+W7j8svcmXbrtL+uW1J2929TVOrUm40+selj7yrdL4AacKvT2W3lIpQs87z5uvkd5zk/QI6lR66TdB0c8QZHUJP1LA72tXzypFT5ySXvHRTW35l3vQ6/3VFagr8LSsQA1FtzcsNRTdXp1srVffWll+72CjetW6AnUFnlSBF964oM99fuWSldm/r2HqmHrZeQW+/pX7NdtF/vDk5Q8+9MjGNxmLKw/NXXK9nZ/BM2mLC0HRc2GoXRGhIY1Q0Uxb3QCQN92AoqaYMtTgFGnVh3wHEMokbs83tdsk8y0AJjV1k2sHNlUaqlGDqqioSh/Rsgm+KEOUnLKTjVzIj7UA4xka5OYb6jkTUQMTIUk7JfxEdernqQUF4amJKovrYXWAl+21TFshPOb513cNHO3eFavXn+ro8akB12uf29bhK9vqEPLUDrS6NtbcTFPHTvQ1P9sw9dzJMxMtLycGodrzofbuamr3vAsuWl6ZGgQ5uZZYK/Vsw6k+x2OCagqBK7vd0OqEko8lAT4WJGrnykwR51v7tQVbE+ISy2AdELkZueRxEuf58WQkU0wCBAlTmpsh2hwIJq2vJeqvZ1pextWTGgY6dDDW4Ss71lINrEJJiEoOsEV5xikgke9nGkxSa09GsQd0AuQOByX4AVr6vgFGUxqa8M5BKhZYj11f5imZ5PKiQpMRKj0SwlGThtqzF1AbW1AVgI5rWjqT2HHxa8UXknAkgBOqUoAuQUE2mHyv9CStACbwEFjNMSofSMAYqk2Ugyh/UQqiOuTvQEpAKdAwAeRGvhZ3RWaNgBsD+8Ejcn2QGfian43NxxWwht0C1x23A03HuVbWJhaKxZyzlHba/iPfqVFRAhKaFLr2+FLgaHUC+uNTGqEg5V5ADcnc9h2INEXslNriJyn1RwC9QLMt1zoeep66M6EBduCrW0qFtNkbFJqmeNhKfuwCnVB8MjaEdTFc08yzxHcCq+ZnYnEv2rl4eJW63bmxz7W8OrbiGgA1WwBfe3c3zJOW+wELAAAvXqTNRiAS6U+eTvToE331e5nmZiI997kts2645941rSxPrW73Pjh2CkksC1AJW5q7r/2LkYZDlNCphbNtdKcDKMvkIp4RdtU8v8rnGJPZOXTkihl7P7CvAcJMS8K9CKOyFyB4kRL0RbBYaetRvVNxfp4u+MpeyBDuhG/pJNFwkDjrkNKWwCmAHZLlGRkQxLTJb9mpTnm6OaWqqUI3jrnJW3RjipTfYyNec2S8BPDkNSKzzpiuT0o7k61+Hz11MLQ6m4986Eeekl+UX+n0+afkouqD1hWoK1BXoK7AkypQQ9HtTYoaim6vTrbWswWK/vp/+R7d/dlH9Y6f/eMdXP3Ta9V/+L036/DhPfqJn/xfl+XEXnfrYf2fb/v2jTHeLrTj4L/6y9+lP/nEF/Srv0ZjzLN3uVzXydh91995pX7zf3ziojX7zjc+X9//5lfrU59+4LKN87N3dJ58ZYzXc55zYMtL3vwsu+1t36jX3PqSS6737K7dNqBopZQCPuLb2WlpjkCY0cjaxl2TahmlZMEkJYSwlnsH/YAGALU+id+pU0GRfO0Uc8AK2o49xSTglK36lUDV7c0F5Vi7fBUVbQpTp/5CVVa1HVuIyxQICLh0CeSWPI7SMHVttSSZgx8MnGxET5f+fFmha5/b1RVXNg36WotxK9LxM4lBvhe/oKPrnjerJ44P1AxDawl/8OGetf8CxVDd3f9Qz9Rqc/gmxoV2zcc6uLttEGtpJTGVH6rRU6tTZdNMM+1ARZapmPoWhhTGXBst3ZlBIKAnae2jaW7XAbwDqOBHGgfO95J27LTI1WnRnh6pP0ydN6lPAji99LTaAwFdSBHnzeVPUlqyZYrM1eXMlKKdONCuRQBgJJ/QqdSNABYF7IWkeAxf202gshsZgBEAzYJ1SpUepIlh5msgIHUfTTLzCvUjB2Ir2R+eoygJ8Yc00GYt6w4MA+dQWi4uNDQ36xSarASABPpa2nnk1LKDsQuyYX/MC1St1LACZgB3oC7F4JyAtQQ/uaAm56tJmBE1hYq1W8A8ApiYZ6hoqZ+Dxu2WA/3AWAKIGANr8SatveFrOMkUsy93ujYWrIdakv2g5rUWeK6vHTilIkMFwMxlilUWU6Dydcg8JoAo1XiaW02oubORKNTGhgHIX2QG6KjhoJ+5AC3Hig0eD0epzbEqBQrxJapgoD4K3tGkMAUm9gxAXOq93seb1HSLpgCmPGYDMMi0vj5Rr5faec7MNuz6gKKmtgyYeqhhHQinlnZfFTKv0aMnx3Zdc3MolxumaP7iQ3099PBYvWGuR56YaG1IsJJv/rQmBvWkuVnfrAywoUDFC80EvPLCg5crvAjgL+bDWj7Ez/FA3niwO+jJ2ORBoJQXJm56G9C2MKPyBQXzqEqnt5c5qJJ9gpywh3D35GAwUQroB8wasHSyT0Lj7KWRy5CzFnx7/phNCFsWFiRWPZEdeHXPSEKa7AlbwtLy3YJ7mVMeA4hv1x6F9txILglFN/XvPwW/5Goo+hQUvT5kXYG6AnUFvooqUEPR7Q12DUW3Vydb69kARQFS3/Pdt+i//vc7nzYQDyC5eenONPXc57i+kI994ov6+CdOPGmUADnXXbtf//AHfnMHI3jhVTdD0ervH/v45/VL7/rYJZWK/KP2gx/6y21DZtSP/+xH/4be+3t/vuW1XZYL+grsZKfXudUp/Lt3vF5/7aXP2/jR//2zv6vNqsXqB9U8rb7+cufr3v0z+qG33KI//PB9+uM/fnDL6uzZ19WrXvk8ffKuh3Xi+PqT1qH19Vte/Xz7kPu/PvIFTUaVV9mXVuxv/Mbn6Q3fdrP++OMP6Xd/927nh3cZlxqK7qSYW9d+c8v8xt5K9ZXXQRHXUEtTFXlmaiiUjBtdoKWvpGuVdx/aB5mvQVIoMkM+Xznt5soNJsFrYn9qqk3XFrspmcnSlctzLFVpgAT8ITPWQ21lPnyoutB9OdDT6DqotTaUhmMHPQBTnZYneFo6yQwMAR3YDpwBHAsJPbFW/kK3fss+S0cncR2AdcXBltZ7iZp4ac7EevnLF3Xf/auaaUeamYv1+BM9dZqRdu91gTEPHxmYOi8IC62Opuab+JyDHQN2yVhaJXW+KNTHq5L1DHjg2ekgDgpM0rtRLRKMw3kBlggnslAgSwo/u655hEYOzKEqnes0rXV/PM41SlL1RoUSAoAMBlIfUt85tgtsMrhDKJLvGzAb9TL11xMDjTNzoaZjABmekr7BqjzN1JwJNT9baHEuMruCqQVauZZu51rgvE8t+Rx4hxclnp0oMsdAy9xCglwo02a8jlLWwUAS5oHJ5k9KivcUVSOKSIJlnFclyC8K3DjPzEZqxkGpCnV+ptYybkpRZo5T4QET2WaaAwKd8hTPSMAfasYiKNTvTU0xSK1RmQK0nArSU44CNvSdctH3FPl4ljp/WxgasA6iZu3do1R5aQFQKZkpRoI/Z6lEpD0doApkBR47VahnnqNsY/O8fAnRtZR6AKnz8GS+obymLRtgzb2EkrLCgQAzPD7ZByAYADrNcwO3gGnUiTbfmIt2wxf2M+6PtZ6zFaAFv90O3AuFItdoiLVBYvMHiEzdCXdCnRrHtKd7ti5g9dSpsWZnY7MRYIIPRrmFHN37xZ4eeKivQ1c0dd01XVNTf+JTqwqCUM12aL66X3hwoF6PICkXiNWICoPBPBcIiJpgjxDkBi5N8UqNzOfTd6Fu3Fh2b3uCd7qr44WNm/cb3ynb0AlI8gguK+08nG2nu/ecSYR72YOC2iC6gXxZsNQYf9gMX2GsCcpQOMaOXnkDtQS6IZB2x2exe89Uou45t3FGG3S0fC1UpdC71znuHVDO88G2tjMzy5Aw0gSlM0rVDXXw+b8TaqXoTn5L1uvWFagrUFegrsAzrwI1FN3emNVQdHt1srWeDVD0f/7m99u1/O3v+k87uPKv7KooV/fv3/Wkg6yu9vW+9396S3j7lYSinMgP/eDX6PWve5lGo0T/8Vf+aEtwV53wTmBhtd9GI94RSP1yRwDI+KpXXr/lbv7Tr/3xBpytVINbzfWdXOdWB0L5+YM/8JqNH504saxffNcfPgkMV1C6WpF58P/9xsf1W799/5dchle+8jn617f/Lf3G//gLves/fmzL/XzzN1+vH7/ttbrrT4/op95xh0aDyovMrf6qr79Gt//L12ttfax/+mO/qeNHtzCP2sEZ3nrrDXr7227Vo4+t6Mdu+x0tn+nvYOtLr1pD0UvX6OwaO1OKsh0t9P5MS/ORa8s2oEibr8U3V63zDpRmeSDyZAgOagC+aBuNfHVRCeILasE9rn3etQ67tHqgqbn2VSqqEn46T1AHBJyZqVNYOdO9EnIUhbozruWa4wLNTEgGhgV6ZoTCeOrAZ/Jcycgl1DunShd0w7XsP9TUC2+YVRwHlg6PCvTKA7FGo1xHHu3rphvn9Jyruzp+YqzFXQ3b5ujxodotPBQb6vdTLS+NrHV5tZdpNE01MxtqYTY22NntxFpdTZXg0SkXZgR4s5Zb0Zruqd0IlExz86Icl4nkqFVpoUdN2BtmFoqDqpQqEJDUjhwcG5li0qkq220HuPCe7PdRak5NTeeTuu07AGnhQmWgEDCO6wCEoTLMJ1Ie5NZqDfccj33zTh33Up08MbKxAKLt2RdrblegFqE6HVqSaet16kOAkgvPKtuHqTlA0XPwjwVFoQusca37NsJliDZjZUpFgE/uAnVMtcecsv58yYvOqpR5meOSwktoicoZ8SDhS02nYuQI+KGaQhKGiaLRvCm5flTOrlWdxVSgKD1R6+IDSnATOzOQ6hTFrENreBySPI4nqAuuQlFpgT/syu4Tmf0CoT5F6nw98yKwln1a5fH6NC9LC5DKDfAT8AW0t3b6CFiaaYiqOEB9a1aSaqFILPKNehpUL60NCPMCwru2/cKuy5TCBESVjwF8Wbl2AG1vmGpk9gH4nOKX6trqe1g/ZJkClLUl2bPwrJa/MS/trswK9ZCG08LfcYpqQCovFrBt4J4aTzPt3hOp1Wno5MlEn/7sqpqNyODrynqi4ycnFliGCvPUmanW1sYaY50wdapV5xdMjRgzev15jrhnibufObxTI/skc1HX6omxkerunobu+84Ggm0Ao/jTOjF6CREdIbW1LU+MdniS7MdYOuBjAOR2QJaJVkHQHAUo89wdaAM8l+95XFt/qbbneNX3qzNzvLS8H0plvgvXci8e3J+uJgpjZ7UxnF4EipYnspNfFZd53VopepkLWu+urkBdgboCdQXOqUANRbc3IWoour062VqvvvWdO1j7qVv1Ix9662U9+Ff6ur/+lQf08U8ct3P+1V/+u/riAyf0jp+tYii3vpTb3vZNpVL0Ny7Ltb7u1udY+/wP/eivbXhd0kL/Yz98q544tqyf+Mk/vOBxqLdTil74nIGS3/b6l2t+vqsjR47rt377U/qDDx25LOe+nZ1QL1qkOc9qWdw9Y6pNp9Z051Ktt9WYb+c6L3Yu//M3/5FdP8un/+JB/fPbfn/L1X/xnd+hG19wlf3s8/c+pp/+mfdfUq17qRp8/Suv0U/f/rf0vg98Vj/3zg9vufqefTP6yX/5et1w/X79yn/+hP77r39qY71WJ9bP/ds36vnX7dOv/te79N/f8ynlTkLzJS+oq/7dv/nbesnNV+jnfuHD+v333/Ml72urDbmXLtw+f/ZZVo35Vvv4St/7l/WCv4ydbakI3by/Ur20+VshieozLc01A/mZi6KuFFom6rQgJV+JQUkHq5w6yqnX2gEJ66iaHMgzL1JammnPtlbRktBUH/bLg1sKM56CgLCNdnrXtk0HKfuonFCBgICJkQUUQTld2y18BO+/tCDZm/ZkmZIPAEn7Pi3sABaW5V6qvXvaOrCvoYX5WDMd6YoD+EmSXu1rfT3VVVe2XUtyVmimExocNuiYpLriYNug0Nr6RI0o1EovsfZ3fBMBTECndjNUtxXozPKY7nZlvqfltcQ8LjkXWv1pU26W5o20wQMn8WgEtOHbaeyMAJwkU4Jna8L5eXZNtGcDMqlFqxEbJGaf3VZoqkjzHSXBPpApOoFeg4FrY6c+XA/7t/brAjVhoFYjUNgKLQG81aKtX0qGqVbWxjp5KtFgPVN/lImso/m5SJ12oLjhWQAWJ0rrOXPBCwq1G6HSDDVlaREAYDfAR2iMU8sCpJoNAmzwbQSEOpjHAiyGWo0nFO8sNEKxWAFQu5ZyGtCmXU5RqxlAESDcbDmVJvOKsZ2MCo0GqfoT14pPHfCOJOgJJaipU2mBDvkZ7eRco2vvZi+m7AXiWgCWA3XsE3Wra/t3LxFC34VBxQ13PfkECO28Q1HGAmGpEfWgvZ/5vNab6MxKqsHYhUIRIoUKsxUV5mXKNTRahFthbxA5eAfMxTqiVKDasaxNPrNzJtwJBTahVNyHgEe2YazTHBjsa9RPzXbAcd1SWdz01ekQdoR3LKpfp17GncBZZJB071lY19p6alAT71wKM8PcmGEeSvc9NNTKGr6sgdkSfOrPV/XYYyN7OqDufeENM9q7p6EHHuzr8WO022+4Zdj5TKau05woKOPUpeKyAIIaE+UmcVYO7tlRPUFcCzwqTQfQuTZU2QDUQJnvOw9VgprsZYybYwBhU5SnhKBNHSRmXhoLLQQEdWchORbrnlEmWrUXRxuvcmwd4KnB3Ap9ut758mtn61GKXN0zs3pElkp6a6Pnf9yvYUO4TuTDxCw3zl/clbsKPJXL5f73+navpfYU3W6l6vXqCtQVqCvwzK5ADUW3N341FN1enWytZwogAHKcv7Q7sb7h6280IAd03MlyKUC5k31dat2toChw8m++7kXnbErr/MLCjP70Uw+c8/1Tp1efpCzdqh7nn0cFCIF1S2d6W57mVvtmxQvBQtrkv/ONL9Y333LTUwZDqwvZCnZWIPivAooyhv/h33+vnc5kkujN/+g/XRB0bv6QsBlSX2ruXOznTgX6On3q04/qtn/53rPA6byNXvrSK01RSqvu//XTv69Pf/oxW+M7v/Ol+sH//Rv15595XD/xr35fw97W4U+793S1sNA2GLB7saO52VbpGVn6phEeQZtmhirP161/4wa94Pn7dfzEmt73B/do0E9MlWaAqzT/44/RONHJUz1NpqkpSpeXhpcsRw1FL1mijRUuCUVZ8zwwClT02y21u6jfXCuyX7ac81k9SUv/TyBDGfieB9J8S4otvtup8Ta33DPWBi0BD6W6r7JVwI/UbeHgAYorgwdl6EkV3rOR5ly2b3c6rr2YVl0HHEolK22veCi2fHXascE61J/DBAhXqBF6ps7s4XtZeLrheW3tXgRe+tqzp6nDV3XU6UTqrU90ainR1Ve2TQW3tpZoOJpqz2LLvj5xfKhrDs/Yma+uTgxC0Uq80sNnkmP5Wuln1nZ9+GBDp1bGVjsSxE8vpSL+CG9Pj5TyaWoADOUf6xMsBIDB+9HS53NgIy3xnrX90u4/HGUGVLsdVKWZXR9qRDwtrZWaVv0sN5jbaXhqNUOFMd8rh5xgpRHJ56kBPxPpmiQzl4fq0guVJ9IsyeuBp70LkKpcSeJCbZaXUvOZHBKMNHH+n0BJbDjYDZCOlnVAGu3pECvOl9Z9m3LAPGAQxwL2BJ4G1C7Cs7NSf7p29Q5J9/giONGcXa9p/5ibWDWUCk9sA4CEXCMQlHFm31HsgK35MpbKVEAfyk/a5Q0jMUcjh6bYBvWkpd43nbSP+YVa1DxhAaz42GKLUCpZgbPMNVOBCkuAzOB4wJY2713rd6cb2XN4dSXRgDCpCa3qmakRgda0vvsK1emGQtlJXWbbDqpxDLMukGcqV2AuPqh8P/ADqzkFSgyU423qgDXwcr03NeUuymhUsAQFMY9ZOJfxKFO3CeQMbf4Dj1GcolQ0xWTpBczYEuQVk3ovaW3VqUPZnmFBgbywEJua+/jpREdPJlpcjHXSPHt9a5P/oz9Z0vrq1MYab+Brrm6aQvie+3o2Z1BcmnrTUUYL8EpQ3PpcuQsZK+92g5quVd69PaD+1bOlgpAGPpEfW6e9U1oziCljxfallNZCvVgnY55nmo5dwJNzBXFokmeGa4WvevV5+eBa96kT67pk+bN2xuzTVboUvZfk3t1tbk675xt1dvO6auvHR5R7GWU9L2x4gKS8ZBonSpHpb7E81UC0+vfj9n9TXb41ayh6+WpZ76muQF2BugJP5wrUUHR7o1ND0e3VydZ6pkDRrS4J9d3znrtfb/sXv67P3Xvp1O8dlOWyrroVFK3gHUC3WgCirVasY8eWNr538OCiff0Pf+Bc9SiQjRbslZWtYSc7aLUa1sJPS/eIHrwtlieOLusnfurJitHzoSjK1zf8zZfpppuuEm3yT4Uy9PzTf6qhaDWGnBf1OH+MqvOldj99+9+1LxmLv/cP/suXNb/a3YZuuG6f3vw9r9ALbzyo9d5Iv/wrH9en/+JRnTq59Xx44xtfon/6A9+k//CuO/Xe3/usvvHrn6e3/tAt9oH9J37q/br77ie2PKc9e7r6F//8NbruubsVxyQdR09az0BXBbwqmdemtaqfb3UAQkWAo/d87rh+/Pb3XbIuNRS9ZIk2VrggFN1CIVptFLRCRe2mQTpar/uJZ8EiphitGGqZsmzcwvc0H2fyCBIyVuU+1NvH9cpXjw3L4BHXEk1AjgMJfOA3OGB9pRUMKJtjARLsDxVYGThSNtdb2y9glBZgEsWNQxjr8K3Vd24uNIA0SUtFFwpX4BftuJJ2Lzb0NS+e0yOPDzXsTXXDdW1TCM50Y11zuONAzCTVY0+MtDAfaXGxqaWlsbXNoyydX4g0Huaam4vNC5Ek7WMnErWbniZlqytqwT4Kz1GmPfORmq1QvQE4FE9K/BJphQY+8TLBebCi1pvg6Yl/ZItwmtBgVr9ftUrj1enadQ1QpoX2LEbmw7o0yEyRinfobOzg52oPv9FMKSo/AphIZCdcKERt6JtPKApRTspAVBlixOBgL0zbNgnxQKWwoBWfAKBQjSbAMFCWODVvlRCPMhQvSMYYVV6TACZLoy80HGda600N6LENx+NaOGgUY4ngAmeAU84c1IXQUF9IkyWEm8LUhUFZmBfrFLmpLVGGsgfgY9WCzySkNR3VHwpN2rqpOa3v7tpRBZYtzfwJJAuwC3Dt7qhvURln01Ltx9wFUkPuArw+HWhGxclYjCfuRQKKSI45MbCYW5I7vpcEVaGqNG9RuSCtmU6gTps521CAWrcbyotd6Fin5ZuJKfVkTlJzFuY6oVnUpqCGJXUD7jJn8gI/VsZ/6gCi78Kk+DvQFDsEACTjzYsC2v25N5g7ybgw/0xANGPPeAL8qD/gmbosLSXWLm/Q29TAzoqh0Qyd2jj2tD7MdHJlqlOnXbgSIH/XTKD9extWo6WlibI0M5D52OMjpwhGaTvhkg0vbhit2o94+WYA0UlVAZSe73w3CQSr/GQZQwfNncKU+pvCF1iPLa55UZASFToYbi3xzm6D+Y0yOsuzs2FJwFiOBZpEzV628Nv+zQqkVDfb1+48qeWGstTSnNyg4RrB95kLDrOWHqiVwrQUf7pnleRZ6nxmoU5pkcmPmrgIKB0m5p18seWphKO1UnT7v6frNesK1BWoK1BXYOcVqKHo9mpWQ9Ht1cnWuuXWf7+DtZ8+q/7wD75C3/GGr9PvvPeT+oVfuuvpc2LlmXzrrddsnNM/+PvfoCeeWNKH77zXvvf4Eyu68ooFa23fXP+3v+0Wa5//vh94z8a2//mX32R/3/w9vr7zQz9qbeM/87N3XvDaX2Uw7k3WSv6BDz28oxpt3v97/sv3GlxFDXnPPY/q1/7bx3XP0wBCUy/a5zfXkLpT183XvNV6VTG2U8cLFa46Fj//2J98Xj/+Ux/actXN6wFPzx/LnQzMoYPzuu1tt+r66/ebR2G18CHz1Kme/tt7/kzv/4N7TI3E0mhGuvmmg/prL32OXv/aF+jIo0tKp5luuOGAGnGo4RAgeVTHTqzq9973OR159Mw5p9Nssf0hPe+avbr66gX7mQMjsa6/do8OHXTfqxbSeT/28Ycs0fvlL7ta7XZ8zs8ffPi0Hj5y2qAEcIK07QePnNGRI6f1l5/ZGsxu3sH3f++LtXfP/Ma3NifMnz8Pbn6Rsytg+dqvuXbD5uCZ+szbyTzZWPciAPT8/RmL6sSKm7E6ph7MNcmdIs7g1Xkdmc1Q6oaZJYDbB/gqdKRs/zxHBVWCUY5p4IpWauOgqLgApS5IBBJhuKwkVQX+eXhTWispmAQgCJkC1jklH4ARBR8p0Z02J+lb2zRqL8JuUEC6dmWUhOwIxTOt36G+eGSkl9w0q2mS6mUvmtPcbKT5uUD79rV18uTQ2odJlAeY7JpvaHVtaoBvYS42dR/KzdmZSHv20Pvt64ljQ6sXSlXUk4Ao1J5La4lCL9DifGhKx+X11HxIgbaAOZSqJItT8/GENmkCm3Jr3ccbFM9IgpAIqqJO5pmZeVomMGlAZnyhhZlYfhjI91KrMUrf2S5+kb76SaEzS1MXfjRKDLxSQ45Ne/VaP1XQ8AzVU+3jAAAgAElEQVSCGfBsh0qnntIcb0nAF76cqRa6gQE+IOA0d0AUwNqMQ4NOlWIXpSbtvigl+T/nW1mGIcFYk0KDKSDRKR6BwEBNU1/yyMgBkYWpFfPIKelQd6LqQz1pnqS0i5dhVA6JlUTJxXgbeOM5yBhYajxzoQwz4nwsHdxsF3I1mCOVx6qpXF1bs0PptHC7MKLJpFAyTq1+HPvM6VSra6mB0nGSWsAUoHRuIda+PZEaPOOSXCMCweSuYW42NP/ZuXngcuj8R1G7Frn6YzxQLcfc1TPn3ioU4ZPqo5jMNQSacy8EUoxKNABUog4u7xNTz6ImThVEgb0oYJ/sD0UmQVPZNDN4OTcbm/KV62JuAJz5E4sKU1WqMDUrClfGcTzMtLw8set0rfuoSwmhckpiPE2xkOgPMz1xYqL7jjgYCgBlTK65omWev6srU/X63Euyn7E/oDXH7XYCzc3Euvf+nlbWnBKWcxlPqVNmdWBfFqtF/zrPCy83H1VAsik/y3b4ymW0EotiEIDSkmeC8w3FDgSlc6Y0IViONVCQMv6+tdizTxazWrBnm7NJqNSc1TxydrLOBxdwyjFxVOD+cUp5txP2k2KfYRLXs+p5eylUBkLZc9LUrS5Iyn7vZp6CRkMjvH8HE3vubizlSyUzSX0aLPy76qlYaqXoU1H1+ph1BeoK1BX4q69ADUW3V/Maim6vTrbWMxEQVLBvB5dpq14KIu50fxdb/2L/KOQ87v7sY19xKMr5cR6/9K4P6jd/xwHZ7S6bYSFQ78CBWX3gjvt1/OR4u7v4iq/3VEPR6viXmluXE4r+b3/v5frH3/cqnTi5bq2HCwsd+1D3xBOruuKKeQPuP/xjv2HBSXijfe/3fJ3+3ne9zFRwl1r+9M8e0U/+6w9oONxaVXz+9vv2zeiNb3iZ/s7fvtk+HI/HU/3CL92pD9zxOTv2d3/31+j7/v4rDD4k00zv/m+f1O+//3NaX8dP7vIsm++ziz3LeLlQeZE+E595X1K1dgBE2T+wKWw3FLVCxRYYApRj7Kzb1Pn62Qd9Tw0vUyjXMlvlhLjAkkJ0KJtPnmNTpYLrbKe+6QFdzpJrTS4/9AMSXIhLFcXtvPqcyKpSa+FZ6NSjnA8qPmvLJUHbB4Q6H0hAH23biU1lp2SGYgHiacmen4118EBDy8tTzc4CpwJdcahlQIdgnKsOttXthjpxamTt3Cwda1UHBjkot2exaWAHKMu5P+eqtiWjr64De3KDUhSBunL+K72pBegAffKUamUaZ7nWx7R6p1avuXaoxZlAw/HUPCHRwBp8JVRHUrsblmFErh5xFJqakZb5ae6r23aBL8CyDuE9CLvxDQW4eoGGCS3gQFfUjJkBWOqGfykJ6ktLmXIsCSR124G8LsFRgGj2z/EyU4U2Y4KKXMjS+mCq6ZC2d0ChU17iC4lSEaQIKEM1C+QE/AB3A7b3fAPZgNWIVHCbN4Wth1qTGlZBXfx9PHW1J1l9w8s2RZHnWTK6RzL7RAoazpvURwxoYU8uwd18QgmcKr1Amce0qwPzUADz2DP14whtnptzySg31afVIHX+sqgSgauznUjdbqDxmPb3XN3Y1/yuyEK8TKGIarcZmO8m9gVATE4GmwQUtE5V6Fmq/WSUG2BHTdwnkZ75hq9sQ6bUtJAu2vJRbVpnv7MqoEL4YZpi1CAw15C7AC2AW1YqrZmDpNRPpW6DkC13jzho7OZYg5A1C8TKNU1cCnynRWCUNBymVqPV1anBS/PhDH3t2tW0+5Ofk1APgOdaUKGissZSYG42sMAyU85Oc7tf8ZE9vTzS0cdH5t97ZinR6dOJKaCBxTfdMGP75IXE8eMTuxaeJPgYk0ZvnqalutLqWD1nyr87awVXE6cWLQxuAkRzPzSwSjAYkBMgimUCF2+uqgVqbxeIZdubb6hTfqLbBNCafaznQKU1vfNYAnha+72D+PbuhgcYKtsAy4NCjaBQbMpTB0bhnmYBYe32TlVsKlOzIHHw156VvDjgouOmhX2lBCZWCVpb/XJ4iuFoDUW/pN/Y9UZ1BeoK1BWoK7DNCtRQdHuFqqHo9upkaz3TAAFA9Mff/h3Wwo1K9MEHT23ralFr3v3ZRy+qrNzWjra5UqUUBSZ+z3e/Wp/+9AN/5UpRTnUrJSRqOwKSfvadv68/KcOgzr+sL0dBuc0SfdmrPZ2g6PkXs1mpuhmKXmy9SxUE0Pivbv82fe3LD+tH/tlv6UU3HdI//v5X6YsPntK/+jcf0I/8H9+sl77kSr3t7b+tv/jLx/WCGw7oZ3/mO0yt2euNdMeH7tfn7ztqH4T5PIVVwzd9w7W2P2DRmaW+/tnbf1uPPrJ80VN543e8RMkk0/ve/1lrp8SvlH187t5jevuP/656PQfO9+6b0f/zM39HV14xr997/2f1cz//R9q9u6OX3HyVqVMBu1/usl0out31vtzzeVptv0Moai3KnYZT5AGzAqfMdC6GFeR0cikDWCX0LEPdrd3UhJ9V9knprWd+eYBM1xFtf4JzpvJd1y/0qCgTucuQmBwll4U8lW37zl7QwYNSsmo4opC1GC/uiswj8tSZ1FpT210XwIOqztiJ9VQ7UguowTv12sMdU4VaGzZgLg503XWz1hK8uBDqmsNdA5CnTk+0vJzY/q+6qqUlQCqejzFel7RQS48+OjBlKK33zY6vYT8zdS2wLskyg6kDEqML36k8Cb6Z0kZOsFKm4STTqFI/+oT7SLPNssW2tDBMSeYGDhosdfsejymts7QAQjbiQl4GxAb6oP4jcAoQHKjdRPXpErtDOQ9QVI0mRitBKvAFZWF/mBvwzRNP4xSomSsZFBr2XfhWYkFahe1zdoGW71iZl1l4ESA6nRSaDFx7L5DTlHqoZksFHTDbj31TvaLsA2DyX9ggrd23a5jvhjZWppSMXJsynqkkuFcty/hb2vOs1O5ZsE7u4CljbyFgaWagEJAN5A/CwrxbmVurqy6FncmLstaUez6qTuaeC1TCy5XnHAAUe4W5OV8tlKaWYh8aXOT4jZYDl8AxrANQCHMezFHmBqpca+u3Vm2U0W7+jqe00zsls41Jilcs1gQOjjI2pgr0HTRtRA7wAmqZA8wt9g+wtSAxC0pycwxFPjcA3rLMD27JiOuj9X/qPFsByIBBwr2AmZwXgJNxRkHKz/CepX78jGPOdCO1O6iJnWKVFwhsS83TCe3npMbzUqPQiZNjHT8x1OwMoU2hJpNMyytA0In6g9RUrMeOj82CAqsIVJwch6C05z6nY/D+0UfGCmntT109G6EbI3eh7oUIdh/mUWwKX9dab3YZzDtxH/pKeGnDuTEvgdDmo0vJcrMRsEdWxn0KDGYrp2p3VSxf8myyBTEIuhH85LyQc8/XGNCMMpn/lbCU47GgsG9F+Ac7ZThjZOFIzvrW7ls38KVvLkA3I4gu1NSPlIwnynnhstXyNFGM1lD0afUvgfpk6grUFagr8KyrQA1F/3/23gPesrI82392b6fOOdOHYehNwA4mqBgVDJZYokYTY4ufLVbsUT+j2BDLX42m+akxRuyosQAWNEQDGkBQOgwwfebMnLp7+/+u+3nXPvsMM8wZRIaRtb+PzMzZa6/1rud91zrua93PfS9uSmMourg6aauDCYquXJ63j37o2Wrl5rU/beEoxQhj6m83Bw6e9kfH7ke19r0pHp39bdTveecZ9sjTTriTSjUCZb9L+/zePEX7x3DBV15i1/zm9gVj4me8nvqsf+mdUNSmH/0AVd2+PEvvqhqX/vx6+8znr9p3wX6HLe5vUJR29/ed81Q79JBRe/HLvmjHHbvcPvCep9pll6+3N7/9Avvr551qL3reI+wd7/q2/dfPb7Gn/dmD7DWvPN22bZux9577A7v6mk17rPbTn/Yge9mLT9MX9Xe8+zv2y1/dvtdZefITT7KzX/NYQdZXn/01W3/bhP3Fsx5qL/ubR0oheu5H5v1pSwM5+9iHnmmHrxuzN//dN+1XV9xhL3r+H9tf/+XDBXLf98Ef2G23z/vn7u9S6FeM35UtAfeNL33h5do9FhBnPvkf9vdQB+f2i4CiCmKOoo/50j+Qt+FS0pKdtjwkgXa8olRjgItUly7Y9JCQKCzELQqlFOUlpSjwDjVV8ARV2EnCfUTVJq/v/34MAIb+hQo09N73jhGAK9tHUNRphEM82uaBU7TRz850LJMnaAYw5pBBnozyD0w4yBtOW7VhduzRg7ZiaU7w6rbbK3bqw0Zt9cqi/eb6aVuzumirVxaklCNxfcvmmuAE28+W61Jqcx6oAXlgwftz5bqtXFmwZcsLUm/OzDSs0eqqLZ+NK7WW2rBRF+6caio0KYOINW02V+vId1MBS4DAdMLGRlDVEsiDmhN7ANrUsQMgzKdjU2X/DzUjqsvhvCt600HJqRGmUJI6LKMmqDKr6gPuWiGVFHyrzLUE2VrdrgAX9dCxMuwr5a27aqOnkKiEPXRodqZh9YZZE39DrC0zSW93TnQFi4FeADjWGT6aKD6ZA4XapFDOJQ2mS12LtIgDIAFDtN7jewq8xHM0k1JqOHPNecjCIwtAde9beXwGQCZfVFLhUT2ics6Y4CrQK8rHkYetxtNVOJAUrhxHnpGAPtre22pvjxSmwGh5TtYJj8LSwOeCdnP+E+AMdSConnNutFEEOtAEZqKaZf9ATOZIPqkAO3xKM0mbq3ZtoADMbFupiFUBcM+VzgrJorZtkujbul9zXOAsoDIF7CbsKSA8IClzzcMN1hIQkYdfug/quRXnDwxNaTyEO83NNqVApXZzc81eaBafyuTS8hlFhcp6wGcU6wTa91GsUhcelpXLJNontJZvvLVsxSJAPmEDg2ldE7+5dtp2Tdch5NoXDx3W31GTupmHI1gXMD2pTsdWrcrp8xs2VqX0BI4D6ZktOvblMRqe2KTC/Y5ys7wBqA2pgr0dnrXEdYaxZy7l4UWCvD0/0cg3ed6PVO3uuucROBfwaDQnkYeoO0T4PSwKgZJNb9Kq3bTWGGMH7qcIx1KoV8IG813LasweqCa1aoidc6sQALAH3UmhnMtYpZGwdqUh1e+dXgdYHdo/nhiKHpz/kyEedVyBuAJxBQ6WCsRQdHEzFUPRxdVJW51+5kf2Y+sDt+lpj1hlf/uyM2x0dMC++/3/lZ/oueddYN+7eHFemZ/9x+fYjTdtsfd/eN6D88V//aB7HIpu2LTT3vmeeW/JC778f+RlSMDOxT/6tX3m365UEc96PN6XT11Q/7eejafoSnvhy77UKzTj5tX/M/59yYWvV7gP59T/Ov3RD7BLfvqb3nnu/nnOGeXqF774k95Y+Hy0XbSvPUHRxQQ3RZ8XFA3n+vtaNdTrzDMevKCGUV3718aetovGRB0vvOiKBetiseON9run7fuPH41pX9vt67hjo0V7/zlPs5Ghor38Nf9hRx+5zN7/nqfZ9y/8rX3wIxfac//i4Wqtf+s7L7BfXHarvf7Vj7OnPPEk++fPXmr/cf7le919Np22c/7+Kfbwh66zj/3Dj+2Cb+8ZZp/x2OPt9a/+E/mJ/vNnLrWvX3CF1Rste/afP9Re/pJHuRr04z/sHWd4IG8f+/CzbdWqYXvV679sN960zdauHbWzX/14O/nENYa/6Ac/9AO76dYd+zr1Pb5/3nufbA996FF6DyX2G/5uz0FN/fP022vvsFe+7mt363j3hw8lSnkbKqYs2WnI0w5VGx6e+kJPMnqEMINKNIIBACWhFFRNIUQESiRu2Yngp1lHTMZbUIEqvFDzuX8hx/K+erXSB1lp9PXf22D5REAPQVAFEAN4wQnUEmx4H6KqI0+FkCJARMdStL1mTK3M40sztm1rXQrAU04Zs0PWFG12Dk/Ith13zIDt2Nm0q6+bsT962JgdsjIvmITP5oZNcwJRK5fSxtp2L8x0UkCoWm+plXmOVPZa21atLNjISNp27mqoJVlt5UAtoAjt7JawWgNFJio/93mkCuVm14OYSIVJ4FmasAKt4cA0Aqrw8UwlrJQjUIeUem+NBy6m6B8HCNVdJZfsduQrSakKJf4MHp4ts3rL24qHS+71SQs9ELHZaik8Bz9Ph61Ja7RSUtdJ4Yn3Y46/06ZP4nrC6g1a8VHEYgXgEfdkrxMMhIJwrtz0FuOgXgVCQvlYWwArVJqAUHc5cAiYpqU/WB+4UtJrJ0AVWvc5WcFTMtvhpWkHYtRHvpxpwp5SAmgofYGqDmZ936j0GH+l7JARKwcUrLSBl4C0goiu6GSMwMgM9glBxQxI9jHTHh2gcBp4R/u6KxAdhHqoFInrOncpe5PyZa23HFbTJg8ABGCiIuQz1UZLY2DMXB+1miu38RZ1eOkp7W6P2lWAEh6egHqmoYFCNQk8Fhu3LKFZeLFyPlzfUox6mzYKTilesykFLeHJOziYsVwBhSdA0RWcTAVrgpZ9bAPKcy3Nryt60/JMRY2MDcCGbTWprpeMZLQmb7hl1q69bsrmZv1YUzMNJcgzTvZFPdeuKgiQj46m7ZZbK7Zxc93SrH+gO+eZpo3e70nZpNsJqHWd1njsJlD4KgfLLR6oSybh3scdfGqxGZAnqSs7lWevMCa/JllfvBwNYytCOpOimlx1HlLmE6xd3bP8iQ1QNvqsPhd51qIW76aNsHiYeaYNVE8IcBe5dyW5zwa1c9f9YnkYBQRHoY2XBFCVRxGVess6tM7fx1/876oD8Yo9RQ9E1eNjxhWIKxBX4N6vQAxFF1fzGIourk7a6mCAogBRWuZ5vef937ChgbyA4v6+7i782t/jRNtHABIgyguFawQj7wkouqfz2R3yAY6OPHKlPfXZ/2wrlxXs0594ntVqDfuL53/uLk9rT7CQz6O4uysAdXdrdXc+d3+DoqtWjNgHznmaZbMpe+Vrv2RHH7Xc3v/up9q3v/tr+8jHf2TPe84p9uIX/LG97f9+y37+P7fYO95ylj32McfaB8670H5w8W/vssSvevmf2DOe+kD79L/8zL78tV/daduzznyAvfoVpwuIfuZz/21f+NJlvW2e9Kcn2Rte+zj73oUoRecfCKBs/eiHnmnHHLVcUPTa6x3gLxsftDe87vGCsLfdvss++OEL7bobFsL9fa2H3YH03h6QvPrlj9ADlOi1+8OAfR3n/vB+v1o0UcgKSKQ6dQE+8YIesOSLfwAFFKbn9+lVEqoMKfX+A29nlRoOUkWLPABMkMn3pcRx9h9ABMcCdvReQSHaO0Bok47SpYEVtNkS4gOQo50X708gR7lqNlREaZe06VmHHoA8WnQBYKg3d0w0beWKrJ180rAddfSolHKAmoc/eIldefWUVJPr1hYtm0tZrdpWe/yW7TXbOVGz8SV5m5ltSiVJuzFqywo9s5yDApa6Vigl5V9K6joBS0BQ2qMJ4GnwvsKi0hoj7fXlMuFMHbXS08JOuzwqvk67bYN4U9KinXCVqLfaAixdrZdJdWyY0JuM/6cpYlvgZtnbnwV1SDjPAe5SUpkSvDNcBOiQdp+wdoP9efs38A1Q3O6iDuRnLWtUQXEgGvf8BNrRQo3vIlAP9R/QF8AFTEOZl0gDxlGPhv9aXYFUvD4FtAC97IRwL9rcQ1q8wBcepHjBhrZwvCkFK4MnbaRClZdjoqv7I3DcULV2zeryw3QIF63LdMITywGvqPawGCAwiJApVMWoezsoQFsJzS8qSVSk0fsKH2ObbtfyBYdjUk/zZ8fkyckPCCki0EjnkUsKGKNCBeSzFjqWUTs/wU/8fLiUEphFUQxMpfasVwA8NfBW8aCgBYYmFTekuhEiRpgUoJ9LiLGVShmrV9tSvWZyKSsU0rKu4MKenHCbEyCrUu+DL+nkzqZgdgG7gGEMWv088Bhl/gCNfIaAKV6MBxUsikpqye6BuFNzTQUlUVfa6jdurkqVOTLolgOoYLdOVOzoowZterpp194wa1dcMW3j4zlbuTxnk5MNu/6mWd0f2sD9RNq63bbWdgNFKdd7UI4DRrFG4KEDSw5Ineh6cFKn1dZa9KIAkUMoV1gQUqwLp4Z72LygWD/oKen196DaDfdEnujw0AfKHD3k0UrDDsFtUHst9LK76GYMB4oEvrlA+WRCwJ4xpxNth9vhSZPumVKxusq72klZq9aw9t5a5+9Dv6xiKHofmox4KHEF4grEFfgDrEAMRRc3qTEUXVydtNXBAEUBICggAaKX/mJzT2XpnqLbFnW2f/1Xj7JfX33b3VIELuoAe9gI9eXOnXM2NjYgRefYkkEp2wAzW7ZMC+yi9oxeo6OD8nncvHm+pXjVqjH9u18peuJxo/aJj73QA5S+uRB27Q4zI3j0nOd92l7wvFOkrFyMwnZvCsp3v+MMe9RpD7C3v+t8zcWBfP0uUJQaPvxh66Savbuw/N5Wiq5ZPWofeM/TpIx55avPtyOPWmYfet/T7Wf/fZO9893fsec882H20r95ZA+Kvv1Nf2qPe+xx9oHzLrIfXPybu5yqN7728fbEPz3RPvUvP7Ov9EHRXCZtZ55xgr38JY/U2vz3L12uwCTaLqPXQx+01j70/mfYN771a/vEp3+84Dj/921PslMfvs5e+drz7dbb5pPtl4wU7Q2vO8P+6NTDbdPmSTvvYxfblb/ed/o8Oz//8y/oWWjw771Beq6/KFyJ7dRi36fCPpBr90AfW8Ko/vZ6JTKbJQoZK+WAok1XiQIQUWipYZU/HQoEcZSr4YI/n1Sk2jYoRIPyyj8JKAx9+vCqRNs9SFGRJoPKSy2qroTs9aMGH7/Q7ewepMIJ8+BUrd4FFI6oAT3UBIDIa67s4FFKvIYr3PBMBW4R8LJiec6Gh7MCTw976BIbGc4pWX16tm1rVuXkR7h9e0NJ96tXFDSu8bG8VIdTu5pWJvREieBtqeEAaBM769YkvCWoAUeXZG10OKfgJfk/4gsqZWXHZitND/Uxs7HRvLxKKRfKMdqIa3Wz2Xpb6fAo3RLWtGzaPS5psUeFWa4AJtOWzxDg47ARaEiVaBkmUAgFJSpJta0LaYomWTKRsnIVzSQJ7F53Wtiz+Bcq/Zo2eeBOx9odYBuLhBCpruWSKGN9JaP2BdzRGoyaEaDDPAC/UF0C2oGsnCsglDkG8jEfQB8UvaTAt1qo+5DKuaI1alcHOKPEBCQr6CeRVJu9VJooK1HyYtaYAuL6WIDxnDNwkOOj0nQFoQfkKMgJEWBQQSuoSOCWJPOkVLDpLIDYQX29hiqYtZqyVEg4xyYgCrPCSxUWDQxH2ceaYu01WrSTh7XPsYKdABAUmE3oFPMCSG41Wrq2UB3rEBxb6kR/cECtCF0SjgzqRMKiCN9hf8wpNgrRowsUo6wjhVEx7y0PFUIFjlfo4GDOH2bA9QyQ3THWa7GAsrMlP89cLiNIKlDc7ujhAKpgPHg5NmgXlSdzSLAQtRIMZynj2zrTsm07GrIp4OeX/WqXbdpcteOOHhAw3rKtYps2VQVwy+WmXXt9xa0SWB9ulxu8Wf2qb7ZTCkzqEhBGOBwt/ABhlK+qMwC/aa2GP2BwU9YQthZuvB7UpitEQNTvKq4UlYZY97VQxx4tZVl6G330Yj96uKNrjUM5MJ5vu3e/Wfkq695p1k2nbLaV8vsRFgbMs8LAXEGe1raKfJJKlJFwnyVQrVutW7PaXmB5cqB/l+zp+DEUvS/OSjymuAJxBeIK/OFUIIaii5vLGIourk7a6mCAoowTiHXNdZMa855apPd1yntqn9/XZ36X95/99OPs5S/9UwHIZz7jlF7r/j989BlWrTTsx5f89m5D0bs6/91hZrQt4A8g+ttrb7dXvu7r+zy1vUHRlcvy9rl//RubnJyz173xfKmmDtRrsVCUmp9w/KGai1NPPdKOPnLVAqh2sEDRFcuG7APnPN1GRvL24pf9mz3wpEPsHW99ov3vVXfYm972dXvd3z7WnnTWSfbWd3zTfnH5envL2WfaE844wX780xvsg+ddqFb3Pb0OO3TMznnXU2zlimH74Icvsgt/eG1vswedvMY+eu6z9O8v/Mdl9rkv/Hw+CCJsNTpcsBc+/4/toh9eq7Cl/tdjHnW0HbZuqX3x/MvudPzhoby9+ewnCIzedMt2e8kr/n1RS6nfjuCuVMunPYJQtmcolA0g+rZ3fvOArtdFndw9upGDwz7d5cK9978RwAspIAPApU7DMvgYyhiUMB7FlwsgCDwAkCSFEiMTPHPfvNDeHHW4K0HZAY4oRqJjTcHPAHpIVwYjBLUoQCVqm+9JtwIY7SmowriDtakUiKjRAAoAQsANkGloiLbjhM1V2oKiK1fmbXQka0ODwL2ELR3L2IrlRdu+oyZYCT856fhh+XwuGcna9FzTViwr2sxc09bfMWcnHjts+ULKpnbVFXiDco4XbdEAtsmpunwmAaP4JAJr5yooR82GhrO2ZDStlmfalAGajJc07u0TdQFIVHi8j2rQU6s7NlxKS8UHkEN5h2KPn+dTgCfgkNnkTEeQCM/PQqYrKMZLqkzvOte8SICr0JaOgBaAEhUqoUC0WqNuHSo5zAOa5/NJS6r93KFPtZawWVLS223BRHwN8/mOwDbHoAZaI/Kw9GAlApeAjKhjAXOD+HdaQuFGc9VmsGZoC1ISDgUgZIylAsFASRscBGaSBuSgWKslZfIijVR0AD2gnNTGUdBM8Kh1P1CzTpOgHV84qDVlBYGakJAmQVn3+mSfKC6BdbIvQDVKoj1qzlxKUJKQJVSitOjLtzPr7e0CYQFwSb6JYrTZtRzBZdqO9eJjAB5zzigbKR7rFTVwC2/JcE2wJlTLDG38CWsRrJRMSCHJfgaKqJddzTtUTGveaZPn4QAAGhVpJ9gSAM/dY7VtRQLCWFcARTxdE1hK+PXdqDEGHiSg/EwKwHtgE63tKC/d5oBCkQ6Px6hUmQEMsuZYl4KiZrZlW1XQmgcPt94+a/9z2aT8eQcGMoL3wO7JXXUrz3StTgsAACAASURBVDVt2dKcFQoZaxE+1OjYtm01K1dkoGBNKdDdBsLHTeu/1y24dlhHIN2VoYxXC1zrwJPlUZwKhgb4qc/pIYGHk+nllrVhG0emvQc0QSnqTqauto0gKaFOrG+tgQBYsRGJXhp5dN8CoGZSVu+kbQbVKA8QuH6CT4j8T0P7PePjdoyqmWumU29Yu+YhZ8FwpIdz52/u88e9R3+d7MfOYii6H8WKN40rEFcgrkBcgf2uQAxFF1eyGIourk7a6mCBov2nFEGR+6pSFHD46U/8tU1OzkqZticgC7B58fNPX6Bc25OnKMpMXv0+pfsDRRnLl77wCu2DkJkX/M2/LgoM3ZXXZgR8FwtY++eO8x4aKNiGjZM9yL0fy3XBphEUBXZGryOPXH4nv9nd/wc6dgaohn999R0C03cXit6VJ+1nPn+JXfoLVwFHc72n8+zfbl91GBrMyUP0hONW2fd+cI0tXz5sD3nQWpuartiFF19nZzz2WEGVl73mi7Zp07T95XMebi95wWn6Uvj9i35r37jgStu2Y0ZfblEu4R135BFL7fl/9Qg78YTVNj1TsTf93Tfthhvn1dcc8znPOsWq9aZ94Yu/CJ6OfV+/EiiXADfBJw8VWPhiSIs0Vg36grqX19LxAXvJi06zW9ZP2Je/eue2/b19jtrPzdXsy9+47i7LxnalUt4+/ulf7Ku8f3Dv96sp93hyu9FSvtR3M7TNZizdRinqSkNXLHmKs4KN8BgNcMH1TA4PeopR3gvKqA7QQWnKke+hK+mcqwbFafiCH4Ux6Qs/ACyEMwkSAY3CSURf+dltFOZESy/AEsiHokouk8DIkaQAJ2uR9O3l4zkbGsrYTbfO2fhIVmMHWuEtWSylpLZbtaJgy5cXpQiV/2Q6YTOzDXlJDg5n5fc3O9PSmNTODpicrst/MUnqOEq8Ttc2bigLwFXKTds52bDBwayNjWdtYDCl9neqAuwq5tMCsqgnAUa8qBvt7nhKsi1p34T+RGCFluiOtQQnp2tJjb/ZbCm8hRR3dQhjV4C/ppSD7vsJtIK4MD7mRHMRlHj4NFqnaWkF6AD6CBZiMB21Xi8ZzQtWVuuohztWrbStVm24b6PatxV5rlb6fD4taKq2d1qL5VfaVX2l4ERRidcj0I1AooarEIGN1Duaa1k7yIu0Y9lc2nI591Vl3MwNY0Q5Ga0FqZUDJpJqOTAtV2UCzIOdg/iVE0zWBS8gJy3rrCFArhSZgqZ4ZYZwseCLCpyMwpwUlCOoC5hGyeghSpwTwT6wMa4dVK6sazxOUV+yXmmhl/cpXpK0xqdpw8ajlqClTAgI8/XP+Uap7ihfeVFrfD4ZAxYJ8gtVgrsXgn0DsjlvoOkAbfEFD1/iQQHzzNhnpt2ncmQoY1mtR1TKDmjD5a/7OJ6ztWpL1xO2AUDJDBAeKE/relAxozKtNX2NM++/umqn/eSSHfKoBfqjGl26LKfa7Nje0Bo//vhhKxVStmu6YRPb67ZpS9Umg+0FdaTdXi3qnYS1Er62/DGNe9J2gwo2ZLkHtaZkwQ5tAxwNPNMV57S/i677WmD/unexvXh1SI/zagf4G92I+hWmfTA1mB93uXdq/TnCdDAa7oXsDa/RRNJmGtxDsBHBIoKHDMGPVKrtpOWTeBcnrdpoWwdleq3VU8r3AvD6bvCRTvhA/kKLoeiBrH587LgCcQXiCvzhVyCGooub4xiKLq5O2upghqL7cZra9O7Cr/09TuRjGLWpL1aluicouqdjR/t/zvM+tQBwRm31n/6n7y+ARVHY0+5t88DN2dn6HsOq9hVAFPmlAkbPef93FwVaOZeopfmemIvFtq9zTKwJvvPdX9r3fnDdgrHu6zz3d+5/n9tn0il7zzufbKeecvheD4PK89yPXCgw87g/Odbe/uazettu3z7rUBQFFMEr+YyhEqUtnteW7TP2mrO/bGy3p9ey8QF7+MMOs9WrRwVnUDCNjhZteKggCJPLZzxcQoIxwFBHIGZyV9mmpmuCsSh5blm/w6686g6bngmedr0And9n9e5/+95vKKrWzqRlSzkrpVqCWsCfSFGlFlFAWySeimRxClfytGTUWAJu6rKOkpsjBZW310IdAE0o/ByeAlldyaYdhRfbRNy2H3bp7SgVurdx1/LFpFSggDza2wElQ4NpO+qIki1fkbe8Ura7NjnTtB0TdRvIJ5WILUVnuS0vytmZuo2M5mz1qqKtXUt7b9qGh9Pe6j7TtFq9JVgKTNq1syqwC+QBWG7eWrZqpWNrDilaLpMSFCM1e2a6LvA2PV0XCFm2HMUqrcIeyES5AFsoTwE35WpbwFABPQawxUeRE/XAFf5OHandQDGp8aM8BD6lSYgXBEIx6HBTSdUuSFS7vMKeAuyiwgAXPoN/Kf6kgCFvW3Z1G/PJ5pHqEYwKkNK5J7mPeIo72wL58N70OfL8mp5fbFD8Ml7GhxKVz2XlSYpPJv6Kfj68gIuEWpFyT1s3oUWMlb8rqTy81Fquv4OfHKzicekeDw7OFFSEGFIKXa8pPrRQTAUntQGbXleAYIoaN5kTB3+cDGCrraR56hFUoZyLORjk54CrarMtBam8UtvAvK48Z0mTL2SxJUCB6+CL9Z0TwPRrjQcTzE/kJYqyUx61yaTmHgUmyl0gInOA6rdeA1IC94HGST20YP3wUIG2cq6sbjfpwBJf1GBpQBu91KOsEwLKWsDRlisw03jdpnSdci0B7dTGHdYNwDiFvYAUjkBjD6diqU1NN+SZi4p0YrJht90xaxddst02bKra6hU5G1+StaFS2nJA4VrbsOEdGMjpnG+/fc7K9Y4sPCZ2Naw825Ktgnw7gcsEEEUp8vKiZdyARFeUMk+kvgvS6+ECSkyf9x4Y1S2H9RYU1AKhwaYAMB0luill3k1DXP7ZFrCOlOwA1Uil6vDd71fMo6wYPAFKoJyHR3rIFK4B/ZoM/rD47VZaKau0wr1T8BavUvcbzaCgTqBc7liz3rQOYUu954x37gOIoej973d9fMZxBeIKxBW4v1UghqKLm/EYii6uTtrqYIai91WlKHDySWedvCABHk/R/uT7PU3RYqEo7eBHHrHSznzKJxfsJoKEb3/Xl3oqxf6E7v6f88G9Jdvz3p5gYeTDGaXKR2B0amrO/vlff7hHuLr7ef4+oOi+lKJ3dTkcTFCUL1vvfdef2SkPO8y++e1f21FHjttJD1gjaHHZL9fbLy5bbz+99Eabnq7qlFetHLa3v+UsBR1Ficf8PEod7q8LKtHzv3aFnf+Vy++kBo22e9RpR9rZr3mcDQ7k5z3y+nZSU8hM35e08OWSROL+4/NF/73nft8u+dmN+3GnOrCbos7mdeWvNy+A6pHyeWau2rvm2I5r5ZA1o/rM9y6+dcHg97Wv3VXU0b52P8a+KnJXUDRqrJfSSODKpw61VzebsYGCWart3nXaJoAqKQGDmkpMNGoZdTlpCFqad+njOA3CgABOwAllwiSsi3+l9JwACVeeRodgT/w9TcOsuFXbPU09ccQBlaAqYCqEz9BmHPwpCRFCtVmuIB8zWzpOW66HxBxz9JCtWVWyLVuqNjVVs5HhrN7buq1mv7xi0h540rAAz1FHDFmhmLVSKSHPzUPXFFWgWvBOFMDsdG3z1oqHAlnCRkdzNjPTsKmZpqBnMgOkStmWzXXbsauqNti5uabNlvEoTdsRh5VUeJK3eZEaTr0zSBpR/jXxlQyt7QQQ1d2/NKnUceChp5cDFlFfcp2NDpjmDvUfpQKK1equXOVYbIsKUq3QJJB3OlbI4muZscECx0rYxFQ9KNdQJvpKAZIpqZ327DZt4wA3/GATlmi3rVhIWqngilVasPGRVIq2+p3dGpGzwvuTByjsRx6nhmrUkaaDHo7hD1ZQjPLxTrJrxUwmALyO3gdwcc5ApkbbVZYoCXlQw/1FkCrpqnXgNKr4TI6Wd/wmOxoH8IsHRFKaSr0M2PREdnmd4i+K7yhqW0JyasErklXbAUI6fgLCY20wV25ZXYpZAqfSAn8jpbRAJGuX/TbqXUPQCWwNgkRLohIMClfNPCrNhqfWC0oD2BJpDwmj7Z70+WZbcJRJxtMSKwCUnJwXoBE/1EIuozFW6wQ5pa1aa1kxm1TAmNZXtWPFvLfxV8ptv0cnPH2eawc/WHw5sVCgDgRFERBFe3wqyfXUlt8sQJh/Y6vAgzsUv1oHjY7tmmrY9sm63XDjjP388glbsSxvDzh20MaW5Gy23Na1NTXZlMUFUJTrcvXqvED67bdVPCApss9grWliAYa+NoHO2gL62cULdF7FHkSZriZ3tuykXpwzwujhAYtLzrVtH253f1CV2W+QDlLDmHjwF7XfhzSmRBuQGhShmj5fo7o7hmww4VPud7I7dZSrNZ8kUMoBKopgWV/o+gKwu3q82WhZB9sJCVjvDETDXbivvX5fvyV+P+/HStHfT13jvcYViCsQVyCugFcghqKLWwkxFF1cnbTV6Wd8eD+2vm9sqvbxNz7Nzv3QNxcF4hj1Z//pue7red5P7vWTWOyx3/qGx9jRR620F770P/Y6xpXLaYd/pYfLvO3bdsFXXmojIwO97RUmEz5/3vueomAntj3xxEPt5lu22Ctf+7Xethd+51V2yU9/s8eaXHLR2a6sPe8n8nB95p+fqtCa/v2zo2c/43h70QseK99GjvP5f7/Urrl2117H/+LnP9ie/MSH2WWX3/g7zwX1wie1fw3v79roP897fWHcjQO+/KWn28MefKi95JVfsNMfebQ8Rdevn7A3vO1rtnNn+U57XLZ00B7y4HX2guc9wpYvG7T//vkt9vVv/a+95EWPsuOOWaEv61/9xpX2wx9fqyCku2p1p+Vz3aFLrFjM2pmPO0F+pbyuuOp2O/8rv7JypbEAbPEeX+aATMcfv9r+6tkP12cJVnrz279hGzdO3Y0KHJiPsE547X7P4dre03URrc093WP3ta/ouovONNrX7tfevioRgc89bedBIr1uTvdCDDCyk0nZYDHracjeg+tBLyEFObLK8324j6M8K4FdUpMlBEJrtAwjBo4S5EU4g0JODCDE14cBRl58/FOqK4W2eKK9B8W49FBKxOBLCtwg9CavdBJayL3FGDBRzCWlzls6ltManJxu2shw2o48YlCJ8Fu3VmzFioItGc3Zxk0Vm5ys2/YdTXvSmStsYrJps1US3zN2+BElm9hRs5XLC1KLZnMo+TpWGshYPpe2aqUlSEXA0siw92IDBYEnY+M5jR1gtnFT1b0rO8AgVKdtGx5M2/BQTnAEuMrPgI0ELgFEAKaVRlvQSEFC1raawCMqXLNiPiPlI7CWcB6UbUMFT75mugiiIb1dAClAaCAXc0lAECBStgf4Nqr92CxXTFujkbBuq6U268CLBG56YJt2fGBsKiGfU7SJzA/BOwOlrKAWNQHQcWx5WvbmPDLeRKWI6tMBJcBJ88w6SjgEpw2faSf8SUFBwFKFGbmCNQMo7HlAomalBd4hMf8PIMm4Aa/UQ6BcrfIONoHCrDEFPSUAn75ftbyj3lTAETC5LShIG7oeHqRcXcqfqHwHBpIePBTa6oGRAC7OWwp5lLztruGOQIgTMNFb2AG1IXwqKBYJG8NbVDWR52do/e90bVb+uN7qz82VYxYLafl78jPaz7kSgJKMu91BtQqITsqDlJ+hNgReokjl3/UqoNzXHw8I5uZaUuIKeOM3Sps8gUoC613LZwnDQupq8sbVLULrzVW21XJTXqZAwF2TdflnbttWtU1byjY+nrcjDh+0Hbuadsv6sm3aXJFVAH6qd9xe1ZhWrS4KwgJF5Y2q1vcAzlGHogzVLcBb53WvEJQMWlHuG5KgR/9RE0meNVC/7fi9B/Uxvp0ORP0Yroh3ENoDpD31qCfQa3e6LwZBslsAuy9t8E72G6q0o9pvIqht9ZmgEvbjhfeiG3IYhz/H4Bx5COEewFxTbXyKdT37+frOwziif8z/eF+/Jn4v70e/434vO7+LnSa+em8fMT5eXIG4AnEF4gociArEUHRxVY+h6OLqpK3uD1AUkPi5f33JXgHgfpTrbm16T0LRCJBEcAbIuGzpsMZ16/pt9uWvX2snHr/E/u4tf6YwoW9c8HP7+Kd+YdHnSL7/zOevMD5H8rpa7b8+H6zDfiKwCIQpFHLaD2rQH19ytf3kkhvuBD2p79vf+iSFGfHicz+46Ko77Tcq3vn/9kK7+Ee/1jh+lxfjPPnkQxfAVcbyoJNW2ZVXb7Yt2/YdAnWwQdGhobwV8lnbtn3GHnHq4fb+dz9Nist3nfMde+5zTrFHPPwwe8/7vmvbdyxsgX/T688QxHzHu78tMPqsZz7UXvGSR9u112+xt7z9GzYTWtkXOx+5bNpe/5rH25mPP95uuGmr/f17v2ubN+8dcj79aQ+2V73sdKvXm3bOB75vl/785sUe6j6x3b5A5u7A8r4BRfesJKKggTFEX8nnBb5SF5ohSxsu0P7p2ehRMJI+JwAwn8zs+3Lo1KQNVAE7HsADD0jmRQd6akG2VphPaL+Pvtg7mJ1vr+9pSfFbRBnVdiAhANtywJqSE0TXsvnQdozqkpZVAna6eFZ2bN3qvC0ZzdjsXFuK0IecNGpLxjNqd8Yb9MEPHBHMmJwkyKgdvC8BPkkbHcnZiuV5tXXLMzKdsO07qgpoUku2wFVCYAfgiX8oP8vlk/IhnZxs2MBA2ggjQ+k1NVO36Rn1acuXE9Utx6TptwRMBNxVW7KdABYSSEPYTbVuNl1pWUYAzUHcdKVpzZYrykCGeakfgVgUsuMp405cpKDkPRR9kVqu0W5bu+mAB2jM/LUTXSvlM1KhNhrs1y0vaKEWkAliXXbbansyNrXDZ3KwGDEgh0wkn9NeTZs3wMlVlw6qSDIH/AGxPWhrHmgxaIefkeLYE76xKfA2bU89F6xTwJOfEoAUAIjAkmCadgtUiy+qa+qAoFgoUHMlykvl6UpQEtqlPpaRpD8sYD6ZI/gaCkWl3kvR2lGrOLBZcx+8Q7lUOCfGA8yWMjAEPQHqKzVPjuc8ODpt0Xl8JfFadaGjKzXzKDGZ87Y1Oq7MBkRKLdjqCPCiZMU/ulprSuHpYUduG5ElYIn9YIWRp1ZuKTE5W5dSFHCKqrpaVmO9IB6J8i2uF4FSV4MODqX1fqXWceuJdgTmE5bMmLWQf3cTNjCY0fmyj+nppvxUB0spndfNt+Kr27F1h5YEiVGrbtzSsOtvnNT5Ll+Wsy0by3bzzbM2PdOx0mDKVq4sBCjKQz5X8Wo9M49B/ql11AcW3Sohcu8M9xDd/txSgZAmBSoF6Bkorr8bHu4A4h2JYloRXlFKma90fxf7D62ToKIm4CnZif4ZlO++rtUG773yrnCNnihp92E0QSYsACrLhRDapIeK4dEWsD2RkZq8W8X/dT64aeEvyHmda3SEA/ELNIaiB6Lq8THjCsQViCtw/6lADEUXN9cxFF1cnbTVHyIUBfid9kfH9qqAnyRqyggI7kd57pFN7ykoGsHdzZt37lVNChA974N/qXH/v8/9qAcm+exHP/QcAU58QAGYgM6nPuuf7nSOkcKUN/YFOPs/DKR84hMfrH3vrnaLtmNunvXnf2wv+Jt/WRS0vEcm4C52crBB0f5TiaDoBd++0j72yR/bq17xWHvGUx9oH/roRfbd71+z4KyBoo959DH2ujd/za6/fov92ZNPtte96nH23e9fbR/66MV3q8ykx7/33U+1Bxy/2u7YMGnvef9/2k03b1+wr2IxY//nRY+0pz7lQVapNOyT/3iJQqIOtlev5X032H7aqSttaLBgM7NVu/R/PFiLF9fhIatH9Pe9ts/vZV8bNk0tePAQ7Wv3Y+yrhnfZPq+gJAdD0SvaPtFOWiKfsEQ+b0OplsJGaEWO5KT6XFBROXJIujK0YfLeVJIzSrysAzH0jYJe7KP/1QMOrg4UEwqKRgEETwRy9VUADAp0UXBNUBsGb0dAIe3bJG/PQGWDPBWOtXYZ4UZpgVICYFDMHX3EgNrqb7t9TurMPz5lXApUoBJeihO76nbHxooVihmp5NauLshnFIXhjomKzc22pTJlW9RxDHGKtnPBt47NzDJuvD1REAa/VXk1upJvarotf1I8RSOvR/lk0gaeMSk/Sa6vN1o2WMrKDgCwtmOyofCyUj6tBHHOd26urRbzZicpmLN8SdaKuY5Uj8xPrdly5SAp1oAkvCbxFW0lpAh0qBY6hDue0t7ttK0NJOq44hYwyzbulwgr71izm9L42Sct+q16y0rF4HeZYi7cp5W5ABiqHb7t3pfZHGpLV2vKK7Hpqk1NW4CLqEO7bcYo6ahqTOAO54KyMfDVnjdjAf/PpFm16snwvNQpnWa/qDy7UmvioUmCvENODxJjPWWzDrsSAqpAULNWUJ5KvRqUkABGhJKkgWMr4Og2KWjH/gG6hCkxjxyi3UkaSeSAVflutuje9ix1cB3jogUdH1rYHpYIKDBbXQAvlhT+UIB6aH3Qzk6IFapPQV3a131ugfelgZTOB4BMOv1sxSFbKZe2QsHr0qh6OBHnAZyUnQEWCfgIp4Hxae8w73YVjgRELaBILbe0X9UDb8+Uqe2d/QO4y5W2+wSjUM64xyjXx5LRrGp18/o5u+HGqQDCO3blVZN2800VeaCyFlevKtngYNrK5aZt2FAJylz3p9baZfASpzoURJRpevgS0frg8xm2CzpMtydgDuTHEB4KycfYQadsPKLoeXTTLmue93/QDHtwVP/LVaP+Tg9sS2Qa2vwjmbWgbbiNsY4ipbsgu+81EqPKLzlSovJ+y8GtpbJSjXeqjZ6y/86/A2Iouq/fi/H7cQXiCsQViCtw8FcghqKLm8MYii6uTtrq9DPO24+t7xubnvX4I/ra52+506BOO3WVvfiFj+n9/MabNtmt67fvVbn4+z6rz/7TXxpjeP95l9zlod76htPt6KNW2wtf+sU9brdqRd4+cu5z7ZOf+oFd+j+b97ovWtqvvW7rnRSdfP71rz7DTjxxnQFWP/PZn+xxP9Tvb1/xBPu3L/zUvnfxneu7r3oBcfbUQs+4Xv7Ss+wLX/zx76wS3dcYFvv+JRe9wS686Ff7nJvF7u/e3O6xjzlO7fPf+s5V9tFP/NAedPIhdt4Hnmk/u/Qm+/v3fqc3lIHBnH3wnGfY4evG7fVv+apdd90We8IZD7C3vOEJAYpe1NsWv1La5C+7/Bap1fb1WnfomL3j755sR6wbtw0bp+zD/9+FdtWvN+hjh60bt5e86JH2R6ceYTt3le2Tn/6J/eSn1+9rl/H791gFepizL624XyUaBR35z+bb14MKNJeW3UE22fLWU33B95bbkElvzW7SysCgavD3w2cSr0UBJ0cOwBsACypHUsdRT2EpqtAgwATefCAiQBDn7tItwR6AjYBAUIZFPpVJAmSiQTuDdVjD5wAxkjQ6QFm9NGMrlxUUYHTj+ooND6RsbCRjh64r2JrlBYXu8Hlae0nkXr2ypJZnwsFuXl+1mbmmrV5RsMMOKdqKVUVBoA0b52xiR90Gh7K2Zk1R50hYzfZtVSsV04JWwDvAZnmuLUBImrjCx+pdW76yaNOzDStXAWkdm5hoKPV8ZDgpL8pCHvWit7TT8k3QTToH9MoISKPK42f5bFqwjICkqCVXQEyt1JFFAhDR/w4AjoJggGD8XUFK8m4FigEtgWqu7KyihkU4HILv+5ELIKxDqA/C1y6gDR9K1LkOv1uEBAWgTT2prcNtV/kCP9lWQVWZpMYcNRurVT+0gaNQbaLArHvb+sBASqAIqIkKVCpU1dWhKUeRejQsAOAddWd9RGsCMEr9GDssrIXaM+Pt30BKtfSDyRTCBJCL9uf1AkxGHpz4tgIJ5e2ZDICS2oiQd63eNpurepAWSkzAJdcCgBgYKdVq11WraiUnfb6dsCT2ATlvoWc9F1DzBk7HGmQcKDrxACXJXvPa6dpMGfUoClPSzBOyQ8APVQFcocVbQBSVLQFfuYSNDme1BqhHI8x5sZiS0rSgJCiHn6wPbBxQGbMGCQsbBM63qYlfw6gb8TCVzQHn1TGpoXnt2FEW7Ny+q2aXX7bLdk61pEQGiB5x+ICNjeVs65aGbdmMV68rJbHPUHM+Skpd1kFBHOZE/pq6jwTFcZQ0LwWyB331o083Ue4tD2+BD8BVKzSQT+B4v8eIK5pDn7x6790kNOKdoau+d/eW5UjwThY2l8Qd1XHkJxL5k/adiLTZYQDh8KxHqte0lDXrHes08e5eCD/39CvDdajzp3qP/VpZxI7431UH4hW3zx+IqsfHjCsQVyCuwL1fgRiKLq7mMRRdXJ201cEIRffj9OJN72MVALjeFdC9jw33PjucJSNFe+ubn2gPe8ihdul/32yf+Mcf2aGHjNlb3niWNRote80bvmTbtnkL/cknrbEPnvN0gclXv+582zlZ7kHR7/3gajv3I/NQ9PWvfpw95UkPtFe+9kv222s3Ler8AaNve/NZdvSRy21i55z95/eu0ZdMWutXLB+yW9dP2Ec/frFd89vF7W9RB4032mcFvBHUQVPkPxd9SQ6dpdpH/xfn+fddOQVcyRUyls6kBSwJP0KdRdBOrenwkVZ6+e9lo6R6hFsOh/IZsxxBSfJLnIe03gM/Dzvd3y/AiTAIqa2AIigKAy5rKszJW4iDwEp+e4jF+EE6BaCi1RigqJQa8YOjDi3a2GjWqo2u3b6hrIClcq1lhx1SsIc/cInNlZs2NpSVbySeiqtXF62Y9wCa2zdVbLbctOXjOVsxnrelS/OCQbfeNivYA0gDmq5YWbBKpWNbt84JXgDB3BPRrNkwm600rVhICVShvhsdyVpHvqGutEM9SjAN8Cqd7NrwYEbeoqj0AKm1RkvQjG15XjEz01SbuDNjlJwkgtPK75AQ6EeQDqpIIB5qOuCVQA5t99AqVL4Q07BK+VYXfQAAIABJREFUqHkaYicgiHowbbWGA7VMCr9WWsAdiTOFcE/qzRi7LbN6uWXJVEvbSRis1PqOpYipj16EaIUgJJLSAWkenuRqzGhLoB+t2fhzKpQpAFza1bEYUHs7YK9JOzuf9zR7gcxmxzKkywPSUGZqvYTzAAYHgMn1QXt66GRW6FAmgxqVepJ87wpKjo8/J8pXjU/jdxsDxsE8Axgd3AWln6fh6Krhc/h1sj0q2067ZblMWmuQceHxyXzVmw6MaZcHFEuFDOhn3rqoUB0+Amk5T9YY46CGsDKU1lKVErzU7lqDz7SYg65AdzHfVds/4+K8Crmk2vXZRuFRef6dlFpUDxgIF6t0FNjFAxKOs2uyoZAnwK18X7MonztSLgNnGTuq2KbWTUfra2a2qbCx7dvr8hG9Y2PZpna1bPnSnB1x5ICtWFaQ7+j//HLSdu7Em5pz5bxCQhIPTmRl4JYc8huW0jZSWEbp8o5Mpf1U4nzfousLUeqFJQXfTk+ql2bYkl0CxCKTZK4jv6e4L2mv613j4JFB5N+blrfyfHt95I8ryKkl5vBc91z3tehrp+ezWI74OUXrUapRlMOA/kRGAVxWb/QUs77pPCCNQGj/LvaNT/f5q2S/N4ih6H6XLP5AXIG4AnEF4grsRwViKLq4YsVQdHF10lYxFN2PYsWbxhU4gBUYHSnaA05YbWPjJTv9kcfYA086RKMBTAEjB0o5K5Vy+iJ6zge+a5f87Aapmd75tifZox95tH3pK7+yf/pXVytHStF+KMq2Z7/28faExz/AXnP2+fsFMZctG7Bz3/tMA5D2v67+zUZ793v/U+OLX/duBeZBqH9V7v+/kSQvakeNhEf+BXpBhIcwFe29yWLOagADvrgTTBLUcSjZPPiEVk9vuy5lzArWEgzFBzHyABQfiNpFQyu2hFtSoQpNzBdpt2/zvfbSgHEF0SCvAhEOJABFYAJUhOr+btGKjAdiwpaO5uzoowYFGlnr5VrXtm2vWj6bsKVLizY0kLRVK3LWavJey5aN52x0KCvVKGrR6dm2fBRHR9O2fGnR8rmk3b5hVgADP1K44zFHj0ituGNH1WZnG2qJrtRaNjPTEuADolYrhDWlpNpsNzs2MJQVTOp0kzY1iwrMIQyt0RCuTBoglVZiOQdTgnzTU+RpjQZYCj5KeZhQ+A5lRGknX9FOyzLZrgJ+sLPAagBgjGclSe38G/AMCqVtG6AGRGNtAOY6yZTNzhLFRCu9q9vkghoUuYl02lr1pCXSXWvWOjY8mLQC60WBSCCqjuaBqUmnUr3wIxSvwEmllbcdKgLygIpARlSLfm4OwACrnAM18IClADdRRQZvU0H6JK3bKCe9TnwCKMl9EYDJeQHPAftpArrEp7y9nocAWv+RSk/1CCRLafUty+Twp5xHUUA/tsAWoIF9BB6uqaTS4/HJTGQ4DopTD1dSRZifED6FNYE/FEgIig4NEojkYVLywUQFHXxZmSvWDR6xsgjomlUaWFwQjNW1dDZlA6WM1WstzSEPLgDq+Ty2AtTBbHQwK5gOvKQewEvUxniNMgdcgVKsAmDVKh9Su0isL7NekpbDb5g1hxq63LZiKWODQympYBXm1OroGgJ6s143b6nYpu0V27ajahM7qgo6q1a5PyRt9aqCgsSuuWbKbl1fDaAfiO2QsKfiFBz228N843tIcO/z6oyCsrRh8BqNbiqoZ6NHM5ypELzMXFlmfv9RcFc4lix4BVMDwAzB8m4HEuwk/NlCCD+K7BTcm9b/xQOh4IeMFzNLjPeCIt69lYGfgaEHoWiUTK/2eewJLG11JhTfZN1I57Wg0TlFCv6Fv2nufb1oDEXv3d/18dHiCsQViCtwf6tADEUXN+MxFF1cnbRVDEX3o1jxpnEFDmAFPvmx59oDjl/VGwGK0GqtYeVyQ1+y58o1W7liyIaHivblr/3KPv3Pl9iznvkwBSpt3TZjr33j+bZ164w+H0HRb//nVfaRj/9QPyPE6dz3/bkUny971b/bjTdt2+fZDg8VbM2aJfaQBx9qTz7rRFs6PrjgM3iNfvPbV9g112yyrTumbW62vs99xhvcMxXo02X6l/7wX7T3iCP0Ycj5IJI+9ZE+20Y517V0IW3NVFYt1vJYjDo/w85RjhVQoHVYk6hKu/ry78osBynq4Y38APta4HuD5C/9aco6RvCQDO8hDVXoUtuT5qUcU2c2fwdIuZJRgT34NyZRwJktX1GwIw8r2lApJyUhEAxlZHmuKdCHF+TYeMHm5poKOTrisCFrtwCPALWUgpJodR8ZydjypQUpS3dO1HVqgChUdEuXeDgT0HHb1rKgGpBo+/aqFHhLhjM2NdO0waGMFfMp27GzrlCmoeGsgNbWHQ2b2NUQqCwUEwqM4mQI5hkaJM3e254BRowd7Ad05h4ARCQVHqgIOGvWXf1HKzYtyoTl0NZPCzRKRf0bwA1gw5cxdAWjPAUoUjc8UpNsq4K6GtftP12RqXT1LgnlDv7qeJ6WvLZJks+DrQFwDJDHMWnnRnkJBAUGgRkBwVILK9Qo6vv1JHH5Z0qVCTgNHq3BtxFQGqmhpXBlpbkdrcMqYLva01v6N9BYCtEQZOMgz9vw9RGlricEwKmhcr6xB2h0tCt8QVnPaaBs8PJk8QEIUZlyLNZSte5KT86/15bd6QiM8h8/BDBSZ86t1XHVZqpL0r0HDAHeeYaA2lYhUYwPn17Uwqgwm8yrt/Jre84N+Ex7PwpW2Qig9k5o3lkDUh1L5s17rLGUoHur0ZICGpuB0kBa+y3X2lYrtzRHANk04+kATR1WZvKuUAa2ss4By9SqrvAoDxHD/uGGW2ekchwazNjkZM1uuGHGpqYa9sATRnSd/Pa307ZtR8NBn9r4XTkZGYAyP/zcA7kApiEUKfC+yGJDnrC9hykLHUClmRf4jNw4AlTUj739Prrt+SMkj2bCM5n7HEr3yNfUb0mo0FGu+yDSSR4c+P0oAdSPUuxlGeH3Qb2kMnbAC3QVDA2BSp44H07b9aAh3CxhFRTxjaZ1W95gr1CwsE008PnnSPc+CO3/rRVD0Xvmd3i8l7gCcQXiCsQV2HMFYii6uJURQ9HF1UlbnX7Gh/Zj63jTuAJxBQ5UBZ733EfY6lUjSnC/8ZbtNjNdtV2TZdu+fUZfeOutloDmc559it1ww1apr577F6dINfWpf7nEvvLVX/aGftYTTrI3vf5M+/FPr7f3nfs9+f8dcsgS+/D7n6VtXv7qf7Oduyp3OtVCIWvLlw3Z4YeN2zHHrLQTT1ht69aOqbWS13U3bLXrb9iiY55w/OqecnRurma33bFTQUz8d8eGnTYxUbadu2b0hT9+3fMVuDMU9Vb6SA2q7/XBS3Th0XeTaAY/T76Au88iZCht3Sxt9SmlLkdeh7lE1wZSTQElgYWggNOXfv3/CCT4QPS9PvJ/jA4btc9HX/l7gw4Kvt6YoScJ6wI0QhspSkfaX9NZhw4CaVKH4enpbceAxeOOG5SyrVrpyJNxzeqSwl2q8r5M2uhwzrZsq9rQYNaOOXo4gLKkgpqAT3hcDg1kBZ7Kcw7b+BxAY3a2KWA1WMrIrxQV2NRkTYCMDRywemq9VHeZlFUbLZudwTvUoRep8jt21axad5CVJYgHlWO7pXPVZ2nzdqIpuFWuNS2bSQs8EmrFvmoN1KC0VhMeQzI5fo9uERApa+U9mQ4p8UFpyx/4X1J6FKeMk0OhriwQIIQYtROUucmE0tvnKi3VCbUkpCeHqrTX+u2KPuoi2ETwU4I2bYdNLCCNO4Q5sR+1iEtJ6iQJwSbwVypgqfk88EdLqNOxFBYCApwOQ4GngrC00mcBhK6klQdppF5GNZpEzdjR2FEUs6ABnoQIQUGzGZ8TVLeAM4AzaA0f18ifVcA04WFAfGyuhhrU43vw/eRz7CdD6BPwspBxxTR1bJtVm6b1kmUekkmrN1tSXWoM1LyQFvDmI94a7yBNdggSFPuaVOCSbAYIdcrI35btpmYaNlRMK7irVm3Z2GhB6wCb1cjzk7T4XJYQrqTS7aWyTXStXPHayCs0ldLDhGQKkOowFsVyEzDOHEr97bYDLMt6vWU7dtRt49aqrTuspLX4k//aalu2VO3k40c0lquvnrLtE3Wf6+CZyrpBdcz1zPJwNa37CDMmpbR7/7o/a9GF03czC1YMfmMIT1jC3a9lScOGo8cTebijffd68a3dTvptKShAQwe8r60AMHe/YyfC+iDQDBvWHOsoRct/uD8FIXwEQOWbG9TAOg1uZ5wG98hgDxC103eTSZurJy3ZbAS/ZA+NWoA+I6B6z/8q2e89XnLRG/f7M/fEB2JP0XuiivE+4grEFYgrcN+vQAxFFzdHMRRdXJ20VQxF96NY8aZxBQ6CCqDafN5zTrUHnrxWo/3ehVfbxz/1Y6vxzTu8Hvcnx9vb3/JEfcG6+poNNjNbt1WrRuyoI5bZb67dZK9945cFSoGgxx+30tYdOm6HrB61devGBWb7FaGkYf/vlRvsRz+51q646g6bmnKYunz5oJ184loFQD3kwets2dJ5FWmt3rSdO+ds05ZpA5hu3Dhl/+/z/3UQVPdgGqIrjRZ6hjoMwINTMAq1G0BAifL95xZ9496NVIZN5MmIyi2TNwJZ2AogU+o2rNMmBChKio5gqLeSio1qlyj15tOctX1ole0lnfSM9XzMAqoBHkTn5SdCm62rr7q09zMWhddEbd60jicEerKphFWqbSsW0vbAB43Y2tVFm5lrWaHkrb8o7WjrRQmLSnB4JGOFbMpKg1mp7vBNbNRaoeMaiJTSttu2Vm1isqF2/rElWQFTBjIz3VQbNwCqUmna5i1lq9VaViOxGyCXpqU9baVSRg6Jgm6EHLXN8kWXu5arHZucqckzEuBUyicUfERrsxij4Bjt56gHXTOJKlNNxklapNNB6UerdMtKBdSxcMukIBnqXrZXqnsItwFoadcALyXHeyASsIj9ZwKIzmTTAps8BGmEPC6X+nnLdp628WC3wL0GKMbL/UwdjHcA2zp3UrYD6Ap2D+LIQWQMAAYk8SfzCxAUOAzel/ISbXigEi307hfq4UvAO2oNUOQMSHjPpIGJDisjj1GB2WDF4MpbfD67UmRKFZrCw5TzZfCujJxvYvYWeB7yYNmADy9KYgWTJfAJ9bZ5X6eurAQSp9IEa+E125UalWMCcQGNANXIO5c1DhjliIMF3H2DohV1dh7JoV8f+M1yHOAqg6tX20qZxw5CAWQ8NADIMa/JrhSuzL98WZNcA0l53hKMRd3qnE87oXNhP9SxTiJ96DznfY6DLUW90bFKBbsG90+dnmpaudFSIFihmNSDh9s2lm3bzppsNTbdVrU7tpT1eVr22RWK7NGhjFSy7G/XzpqsKzhexD0Bziibud614jVnfg9TQBtqXdk3iCmHOWVdmnXx4W0lrJtOKOwrmXbYyrUltbIeOvh9U630wb7BgWifwYda6B3WyvtV6xpJskNa1NnJrFtJ5NNtwXJvpneQH7r2+1r8XYEdtcbLQzVJ8BL3g6RV6i1LNJl/30MUCOUXkh+/J3U9wL+mYih6gCcgPnxcgbgCcQX+wCsQQ9HFTXAMRRdXJ20VQ9H9KFa8aVyB+3gF+AL+xtefYWedeZJt2TptX/3mr+w7/3nVndSYK1cM29mvOdPWHrLEQ3QDCADWfP1bv7ILvnWlzvSYo1fYue97hlryo1e12lA7/oaNu+zq32yyq666w9bfsdNVcXt4se/h4YIde/QKO/qoFXbMUcvtkDVLbHy8ZEVMCs1s/foJe+FLP3sfr+7BNbxIKRp9C/eWy/nvzeGrdbCm631VdyVfHyCNApvC13UVQdpEfBozeRsAina7lkMV1WgEIZUThEhkivIpokddFHl6L0Bb/REOGA0jGmjogBUwjbrvF9gAADZcdagEarXMA2/w4kTNlrJypW01FKPWtYF8SirN2bmWkq7XrM7ZcceMKiV+2Xjetm+v2aqVJSnC6lJZdmxsLGsrlw8IEG3bUbGlYwUpJ0mGB8RJ7ZkHAnVs06Y52zXVVNswYGjNqkJPRQ1Y5Jxn5xo2O9e0ypwnyANJYSuFYkawrVLr2o6dNYeMra6NLStYMZ+WOo5W4zop70oxp608gJjAEiv1EORD3doke5s18PWUhQGqSAc+qDhzaffeBHIJKKJgRfUJfAyeoQp5QYXYNiuX25pnALoAJRJh7ApIu8d7lJZmGb0mrFIDAnWtlHcg6V6dqEjbrn5UUBBt/V2DI+Gp2rsPsb6AW7RsZwgBAtAl1e2NgtPXlft06qV0cYdZEl+mUUw6XEbVyXacB+pFALAgI56e7Y68PzlYJCgEJHJeoCvgZ7Q0o5Zs4CnnDtDkugDyEjREfVGw+jrH97NrhcF0eFgASXMVKWOlFqxN+XcGiA+dUz2AuKmEwvIA7M0aSmO/P9O+nstmVD9qynwStKQxdTo2J39ZsxRKXhLuUfe28YH1P/N5rgBfU3j/MmdYH2ATwT65JgRSjbluak1nMmlNKX9HrQzwZM1gFcEDBAgz4V4tgrsgmpE/Z7erFnseGMC/t01UbNdk01IZV0HumqrbrbfM2i8v36U283Z4IKDANsHshK1YnlOAGcf+8aU73UZCifZ+I5BPcfB75bAOP30udBshnEsc1Fvufa0E4Wj4B9YM/iG/0WDdEHkea1WF4Cz5GUc30kiiGQlLw8ODqPWftaMHMjWzZEv/UghdKZewfMpDzWRlyz5DKJcCuoJNBoDXb6L+sADH2krNvHVeTwn8AVP0oMivrP5G+t2U/gfg11YMRQ9A0eNDxhWIKxBX4H5UgRiKLm6yYyi6uDppq9PPOHc/to43jSsQV+C+XoFjj1lhJ5201i6//Fa77faJvQ53yWjRBgYL8gz0b4QoUjq2fdu0t+WaQ4mnPOlBUotu3TJjd2zcaZs3T9nWbdMKT4rA1v7UhC/9Y2MDNj4+aGtWLZEy6LrrN9v623bsz27ibfdRgcATIxYQvkT7h4J1n/4ujqPv2vNfrT2JeU8v/zbP2ylSq4GiAK1ExzKdtiVb3gKu/bqYqwdJ/bv+vHpVACS0xwoKhPZTfRjg1htcv9x1/vM94Ao3UoBNCGIJijLAUamYtJGRrE3Ptmz7zpbA7UApLcBEW/CyZXk7bG3BDls3KKgzvrRoGzfMqY117ZqilGqo6yrVpi0dL9mha0u2a7Juw4NZ+S7WafFFpdlytR4+oRs3Vmx2rq7x7Jio25IlWSvm0pbFx1OgKSUPUfwbAY1qq3fKo+Oi4qPtfXq65end+FKmzAZKBOQEoIZisNMxXCsAfYxT8E9t3a5m4zPtBriJVnJUd3i8muCSw7225bLefyzAqJZxVxGKucjK1BO8I6/GZgNPzoTa+uWrSROzIF5brfuoQmm7TmfT1mkyJk/cZltavLEKYK7kPwkoVJs/+/BWdc4J71LgLGUBFAktClKjJnXrACGjoNJzBXLXW98RLQblKECYGkRri/NC2atk8eBvy30O2AdIY831wm56kMnHyAsVILBVfq6hsxr1sQc+BWDXAYi6NYK31qMETVhOylwAMipQV39WmwkrorQ1B5S6LoG22BKkgJqhvVr+qPiL4gFLDf3aBC6i3kWpOVtuu28unp8ESzEnrY7Ck6gl80KK/NBQRgrNqB2c48paQdYDrvhlwng4VihgK2BWKKQESRkPylzGzz08es7BdYuSlmsZGAyo5ZrAWoOaz5bxvm7b1GxNKtGdkw0B84sv2ma1Gtu56pe5amrRecs/Y2Y9Lh/P2uxM06pVVz5HfDOahF7IWiJp7VRIgIscWcKDFJ7X9XxmIwCp+0zIdpNtha/z6AamgKvoOgi3wsiegAsVvCnnF9ZbUIf6vTSo4wn6apklGqhHuUnhr2tWyCctlwJ1es18LqN7rcNQ5luCa0tYpZO0VrkRwK2HNvHqB6H9d+q7QqJ9z8T2cn+/Z358yUVvumd2tJ97idvn97Ng8eZxBeIKxBU4SCsQQ9HFTVwMRRdXJ20VQ9H9KFa8aVyBuAJxBQ6SCui78+7fgvfy73kIuvivzel8ylq5vA3mvSU51WpZQupJL1CkGyZXSeAifNHvEaWQ5Bx9u+8JpEJ9BQpgAyERPDqdhQDAYaogAbxEifNBDQa4MbMV4zkrFrzld+v2unVaeDQSJpOyerNt46M5O+G4YRseSkv5RwgR7exLx3JWKGRsroKys2U7J6o2trRoYyM5w/6BoCLCkRg3rb6EKQHIBgezNjFRFfQEPKJCJSgIcAR8HBnOe1BVMiHlKZ6LZRSUSVrUUzq2769rlUpbAJvgJ9R11BEQx37wfgS2UO9iPmEFfF4FRfF07ApGpZMdgSUUr7Umqk+EkU6Q0wkPLgJGASgBQsA8IBpAy0GXt/CixBX8CbyaktdpQe4Amp0jydeyTeCQ85sWEJbAJ+wDAshjgkCKmrMocAbBH+rVANtcAQq07egcSWnnJXWkLBbmlZKocwGIwGMCpSQelArVQSAK26hlHtiqkKBG28OvmiSpp6zV9XlRgE8nhE4FFaDG2A0qPoLG8B8V3AROemu86KBqhOrXDJOSUkmEzWCM7u3gnqkymsAvE6WrTFI71qbOeJ+22oKOrCEgIpAdr0sCjzjO0EDGZistK2TT8ntlR7Wmzy/bMPeEGqE8xoOUNVSttgVzgZUD+YSUsXjRyuMUICs4DrhN2SDXQwOFJ/Vwjqd1KPuAlo6fK5CAZdast1V3QWzxPl8cWESgzk6zKNqE/7la2dKsl45tm6hLjX3jLTP200u2a644d9TRtO+nEyiJU1Zrumcube0DRXxZkzY96X66upeEhyYRS9QdCKhNhbnh6IbgCnZk7VI+9+6HzDRQMik4i6ODHiJIoaxHK648V6iTg9hUwlW4PSAbbkJAS6maw1uoshudpK61RnigwJu6Q9W4KFhgZrliwgo84EBd71eED1lWE/7gCcUo4UqNakP31Z7etXdjn78TLlSKLvwF1f9wTMe4F35/xVD0XihyfIi4AnEF4grcjysQQ9HFTX4MRRdXJ211+uNjpeh+lCveNK5AXIG4AgdFBaIvw3eJOfsNEQNDjcKXpMDrbz3tJ6wAn1zamoW8DREkg8dkoyW1aKS+Uqsu0KNnHxlS6KOMkyhhvm+AePzB7LzPN4Sn7P6NP9id7j4JUo4GaBI1kwIt4DVHrCtaqZCxm2+dc3/IkDQ9PJiWsu3IIwZszaqSrVyRF/hiDFu2VgWcDl83ZCPDWdu4eVbqzeHBjKDP1GRdyr3xkazD0aQrIGm7x3sUwDU13bDJqZraxoFcwDugDzAJEOUtzC2BJ1p5UegBX5RaDsDKoqj0dnTOb7bctEq56V6DHZR9QWmJIq7dtHwmYflC1gYHslKMujKXdmlvw52ebarNH+ACfAHCpPBYRPEZut/lxyilH4DOQ5iANKjINS1BRtpN4Ilplkni9wio8rEAV1FgMm78OBPtpoJyALV+jBDWlPHWahSljKnZAYTha+lengK/oT2az3DOGUlFg6o56ht2h0WBVc0dKlO19/sqqNVblgxKWH6AqlNwWKn1Tua1dgKAF6wMIU/ROpFvpmE34BBRdgHyv3TEhB8rclf2m6RuIRAql0ItiJWDPymQXyyBRIRkNR2EU1da3H3JdwU0o/Z8ziNLqlUy4SAy1EQBSFWH34B06jMw4O36QF9ZHjTaVq15sNNgCdCfsnrVw5QyuZRUu7W6e4BKuVppWz6ftMGhrDguKmv8RQF9/N2puIc2cWEDlVHvDgymBdJ5Md+EOzG+Rjuhz/OwYMdEwzZsr+lByfRcQ2D0lhunrV3r2raJsl8XwZqg205YKu/2Cs069hUZK+SStmlzTUpdXtG9jX9pnqUaBmq7L68YvtrtHZSj2O0pyyNjY6wfQve8rhO17s+//NIJN5VIGhzuZVLah/tWL7Sez0cDsoQ1E0mrtt2OIgKy8m+mCC1XieLLnMuaZYHmybYHPrGuUswjfrBcr64id2Wu35WjIuxJLbrgHPbwm+pegaIXx0rRg+J/JMSDjCsQVyCuwEFagRiKLm7iYii6uDrFUHQ/6hRvGlcgrkBcgYOpAnyXRsW0QCkUvsgHy7rQGu2p2v0vlKP68h2S5f3dhV+31fpcKtgAEAeVVrNpadSiADJ8HtveAt3f56n3UNoBgPBGVHu9H7+3aVBuCVkpXd5bRqVGC6+Il7rvnp9h1LYfuqr9nPSRhJUKSYXWoFzTcRIJGxvN2pKRjA2UUrZiRdFWLC846Km11ZJMIj3KuXKlaYevHbCR0bzNlhu2eVPNxpfm1BK/YeOcbd1a1nurVxVseJgwG1e9AcBAiLQ90y6PUrXTaUsBCncDoJWKGUHZnbtqVq95EFqUcA4IRW3ZaAKrMoKo8jlUOnlb6lEAL1BNJ4UQrdWyQs69CEuFrKAjdcH+sdHuKowJcIQvIypGeXOmvEUavifVqIJj5sGxeBBquaDGJfAJ6MRhKyji6i2FFgGBFfqEZ6XG6f6OAN9cpu1q0wBcOQ4KRqwEwkl7y3TTwZ/UdZpQVJJYFJDc7gpZ6iNFHz6s+bQAoNTJbt2pxHOgr1ZG17zefE6p7POBNK4OjWxQRdEEuaWUxf9VjgIephNBYvYpAKsEHkYeoDRBQU2oLOo/oGxbSlL5epIaL4Vr0sp19yMdKCUUeoUXJ+3UlIaQJXmvAqrTAMympQgHCwraZsMT0lFx4pPbaKI6zmrOUFLyeRSd1TInheIZBW3XhgcyUq7KYiF4xzL2Wo2W+qbVWglbMpJVmjxBVdw3UIWSMo9qWUCu27V6vatrA0iHhUIU7JToJOXPyraubCWUiQclQM2WTc5gXVFTHRv1pt2+pWrbdlbMGl3bfEfFbl5fln1Cp8m+Q7o860PHTdqR6wo2PdWwyZ0tnWv//az3dwHQeZ9N/h7ZP+A2G0FM2ZEBv+PoAAAgAElEQVSGDnsBxWgHiHnDUozuMdH7ujUu+EcES+chqtZb2Fl0l5IlBNdqN2VzLd+JLBXEx3lQ4Ypj1iyPG1DM5oDx7ZZ16m1rNf1eFTaftzzZTfrZ/1xrd1Xo7r+v7g0gyjEviaHowfQ/FeKxxhWIKxBX4KCrQAxFFzdlMRRdXJ20VawU3Y9ixZvGFYgrEFfgIKhAYGTObfqVmAuUn8FbtKe8nIeTQAQ6VP1LdoAKkZK0L+m4W8jZYClrWbqFG3VL0UKOFyJAqgXQcjDVA6PhWzk/Ih063fMc3b2vM7SQQmh6CkaAmO/MhV194U0iYhGnurN+StxQCr0Awrpmh67L2/iSvMDwQCljh6wpKoxm246qYntosT/qiBGBtw2bZy2VTClZHjpxy22zNrYkbyuW5wVFd+6qqzoA0FUrizY2lpcKD0Uh0LJWbVp5rmm1Rkv1ApIRxkSR87mMWu5r1ZZVq00pTau1rpVKtDqjLkU92iE3Se3RYDl+hrdjMplWuzxKNMBRtUbQlSv0UKChBlQgdsvhKcE57aanrwM627TH00IssJmwfB7FZUIAl/OhnV7hRCh48TjsAPXcUxJwl8qkQqK8Bw4pLAgYir8jNga0WrdhhYQaeVgN6lO1vSfZh7fEMzbGyv75dzoLvXKwCWhT4I0vBf1bKd8h8AYlIq3pwGitC/Yr71EnpQBUweTIi1Tr2v1D+RnvA8Hx53Q4jyWBBwIJ3jaBpCmH80EVitpSatMQ0tRsJqzZSVom5wpFoCkPCgRwFYpEij3AL2XZdEchXYBeYGWxlLLZ2ZaAI8CTVnCgo3umOujG/xboDDyl7R01KecHoATkVsoNzxzCFzrA9pGBjM856lKuSdroK22bmW3a9FzHhgZTtmRJPsyfSY2ZLyRtcCCjY7fqHXl9zs00PM0+RWBT28bH8tZoeS1o80ftCkDVuXJNh3EC9LGeAKZWqi0B42qtZdfdNGUTE3Wph6/430mbmKxrjG362LnxoPLN+9pZvbqg/a6/rSq7B6CpbkzB0JT7gfxgJUfnqvU/FZUFgAz3an9Q4vMRnpP4O3u4N93pZ6y/vn35HXHei5ldaI1FhLXv5qnnONglpDI23fBwMNVJpxopPruyFsB+pFvHbqDjpxMGGj2cmv+144PeHYbuSTUaQ9GD4Jd1PMS4AnEF4grEFdjvCsRQdHEli6Ho4uqkrR4dt8/vR7XiTeMKxBWIK3BwVEBKKXBQZNYZyeLCd/F5D8/wJTsKQuILfvBSVA4J7cXenbrgyzjvJfNpyxRQTSKVw/vOQ3PkktdBPdUHOxfA2T3XULCBwKWg/NNB1U7vEEs/D4rV+dZXB3Z6X9Iq722NFKH9zbYoT9Xqj+/jQFphSkCWseG8YN4xRw7b9GzNli8t6WC0XqN8O+SQAatVvS0ZAJIvpG3LtroVCglbsbRgO3dWbcdETa3L+CoylhUrC7ZsWcFGh3Py2QRQzUzXbcu2iqBZvpCQByUQFD/TsSUFgVKAabXasrkyKfYd+Y86rHRox9hRiNJqTwAU4TgAOkAn7dTtjqsXUUwCB/F45HNsH6lRc8WcjhMBaxSEIKVUpiNVKbAP2EYLdrNN634IF4p60kOYkYBhHi9KQoNQONIi7mrRKERJzfm02eOfGFLUWVPYCDBPQFfmVOcHRMV7VecaZjqwMupHKzlrQKHxQQ3IPgGj8oUMClb2g/eqUzHfESpIVJctJdJ7MjnHcn9N3D67GrvOAX/VhDSGrkKNSFpQXqOuBfqyPQq/uQoJ7UnZCEQerVEgEuOk+5528lwaP04P53J/WFS6mTCPSa+7rANSmi+CuaJEeiDoXBlgC7DPaK0QfOVxPL6mAYFYJwCNB4tprV1A5Nxs0yYnUVqmbOnSnBTNBEwB0Ku1phXyGbcFkKLWrFHrWrUCpG/JR3RwMKN1PTSYt5ZMQh1+sj6KA2kP+QpBaUBthY81HPxVGm2bnW3KbqNSa+qBwnW/nbSJiYZt3FiXehq4ST1TyQDAk2bLluWkuL51Y82SeIxCEnWdByV6uIUI2Is+BiCalO6yB0G1AvokkrpXRDYdYR/RvSS6K0Vd8xF57H2+bz9+f5nv5e+/1+kYEuz6/Re7hEoia5W2K66lFA2+uVZvWrKOFUe0XBOyX9BV0RdGtxjAeWelaPRY697SiPoofxorRQ+O/5EQjzKuQFyBuAIHaQViKLq4iYuh6OLqpK1iKLofxYo3jSsQVyCuwEFSAbWu95ShwTwvjL0/1KjXvh5IgHzrwpd9EuRdbTrfgur/dLdRgmo6A3kbJuSm2bBUsyVow0sKrui123fyBS2wEQTtwVtvzVUuk5R/wdovAp89MBpUowHVCttF/qXRZ4B9wL8IUoQ0aXHTRNKWL8vZoWuK8u4EAJ14wqja1YERq1aWpHC78qqdtnxZ3g4/fFCwFJg4M12zwkBe6sd6rWvZnNn2HRXVCfXc9HTNKnMtWzKWs7HxnMKVUODxHseZna0rTVtt6kCzJqCsLfhUzGcE2pRCX23bXLmudmleKFk5a9SaADXar4FwgF3qLRja6FqlRqt+gOLMUwYwSdtzSiAUZZr7fvoaEaRBEdpCLeqmBG5liSIStaZvh+IR4InvKaCHVnpUnQTLkDpfyDvURpHKvqVCbTMWoGNLoUu0GjMGheyEoB8pMTlmGvVr0MGFVnsWo85RLw/1UmsyKDCsHXmJyqrRE+4ZLnAR2Ml8MRZPeHe4rusiJJkD8KSaJawpF8KW0g6JXZnsNgNKJ5eS1euM6hgI3WihlHQg2iG0ibFRMyArLdKK80lZPhe8XXW8rmWSKe2DugEVIxsAxuJes4T7eDBPGglpUKbi45oCJvO8IChSc7m0rtlcNq39FbFDSJlV6x0FfmUJBRvKWLnWlt0Fo9u2pWZDwxlv0Y7CtLodhTNRk2XjBdUFAM/axJNXfq8Khkra0CBK1LYU0aTeo4TGs1Rgt9m2LA9M0gmbBfDPNQTtGSSq2Msu227NVsJGh9M2PV23226bs21b6wpX0szmEnbY2oLdtqGm8UiJ2WQOmeNg6Kn9hfh49aTjG5q0LvLzntWHg//ontRbRXtghLs/ZOm/dUWQc8GtP7qlBmgfQVHWBtdN1LIfraF0Pm2znYy1eVhkZpVaC68HhSj5zc51rqnw957y1Fdg75z6n3H1j8eFqgvv836V3PuvGIre+zWPjxhXIK5AXIH7UwViKLq42Y6h6OLqpK0e/fgP7sfW8aZxBeIKxBWIK3AwVEB6qfDNvOed1/cVOfLoVCp8UCUt6CeVSmm3Mw2KUcdo3n7cyhdtfMiTqJPVuoBeFK4ETFJAdyTzdDHX7j39CyWBEQDo/zY/fwI+VlRVKFJDy7w8/YK61BVaQcYlRhDanvl7x2zJkowdurZkI8M5qzUcSOCnWKl6G/batQP6k8CZQj5hmzdXbePWqq1dVbTVq0s2UMzqPSDQdLlupWJWqd54g+6YKCv9G3g5N9e2HdtnbWamZYceOqjW5CUjBXkvoroDNM3ONG3HzqoSvxUklEsKdKH+zObcl7OQywgeotikBRooBdQE9KmNXGnuDitRBgoAE5xTbVuljj+qzyHzjFKwUMwooIljqMVcbckIfVtSHwK6sAdF/QvgQhiogB86m2GzSVfLoiRlzIBMAmPq5O8021bImVr6AX3wHiaczzcaXcunkOh5yBEt6wKcYU25V6erLxmXYy5P/3afTcKNOEdluKu1mz/VAg+8q7cdJtIKLwA6/9J4OBf2E6A96lIgIoCVYCDqlA/J7ChvGX+D2knVCqR3/9rIvpITESA2T39nLOk0nqSRv6srGAmQ4meEYNH6j9coqlfAI/OOKpUXXrDsL4LhI6M5jQHIjXWDg28ZAUhdzI9Qw0oRKyVw14YHUzZUykjFWauzvtq2a7JpI0NpK9dIpu/aEYeVNN5dkw2H1i3GQRs8wV0pGxxKC4Lng98rPrycNOA1C/zNsNbxcvUnELTJT03VBR6ThGyxz2ZHwU/UsVonyAn1c9t27EIZ2rEvf/U22z7RsIFCytYdUtSFfOv6OUFt/iuUMrZkJGUbNvsYWbt+26AO0P4wv7JQcJ8PfpToJrVm/G1/sjPfaB4sN/rdPMK14krQ3aTs4f7Tczvu30bq+XlbEQ3JrzK/P/lzJP2TujJvSdZvJouVquDtbLVjyXpN/hK91v5wn+vPdwpX7zzejLxL+8beu033K/PD8j8wUPTNB+RXZOKrB+Sw8UHjCsQViCsQV+BerkAMRRdX8BiKLq5O2iqGovtRrHjTuAJxBeIKHCQVWBBAFL6l96fJR52fUjb1hRj56fWIgH/B7wmQvBU5cFT3eCx4+joh5bSBSqwUauTp3v6vqJU/EjT1bdT/gaBIDN/uI7LAiAIHUetrnyJKXEQpQAF/RISgB2BDe307YUPDKVuzqih4tWlTzXZNNQWeBkppe+iDRz2UKJuygWLacoWULRnNCUhu3FIWUK01OnbCsSNWyKUtX/AWZ1qjpd5MmA0PZW2X0uZbAlMArumZlu3cWRFg5Fioa1euKKotHgAI2Jyeqdr27VWrlDtWKPG50D6eSFi5DHBK2vh4wYoE35irMgGUDutcMQiMrlU6nj7OmyHNG7UrIUso1HjPMSrw1aEds8OYUJ8WivycgB5as/E/5ecBOIfEGdSiHJ+9AM8E1fGgJFm9m7BSlv1FITYJqzQcFNYaKFwJ+5kHkxwL5kmrusJ22ihd2zp/T56P4sF9QQHXPaDJ/41SkzOQgjCoZtkX8FH7gFZJtZwUmEN9SQhQs4G/KrYC3t7Me/ypFPQeXPcaU1cWBrDOfT1Djz5gF79U/D9VAtS9tLIDtVGedq1JoBXeq4ZXpLfaV/EHxX819GQDF4HHeGzyM9r7ly7JS+1bq5q1AnjU9RMUxOlE2/LATwFhV94S6iTFq8K3ulYqpG2m3NQOli8r2B2bygocGx/PuQK01raJXRV9lrqPjRUsDUzmXFKM2+cQoEeiPO/VpED2cVALFKHlctuyqZTNVhuCvPikso90LqXQKeA3auGJXVW7bWNF7//kZ1vt+pvnbHggbYcsz1mn1bb16yuCwqyp4eG0rveJKYxpk1ZMA265djpBVOletG58HPw8/3/23rRJkuxKzzu+hceae9baVWg0FmIWkaJoMkpG2YyZRjKZ6bt+jGTaJZN+DD/pi8wkakTOkCIlzhAYcIYDzABooBu1V+4Zu4e7y573XI+MzK5uZPV0N7oIj0Z3ZUV4uF8/94Yn4vH3vG8joUSxGxxGtTrkQXp1/VAL/vp6BuS+UgTrOtX4FTfX+XC+18yRdUmLpNZl91eJTX4p8xtBrnhuwrqkWO6kVsau9r4Ais4XVi9X/p4gcN1UrF7/VdNc2JoTWF9kr18/P12g/5X95vqjf9RC0a+s2O2B2gq0FWgr8BtYgRaK3m7SWyh6uzppqxaKvkWx2k3bCrQVaCvwjlRAqrbNsa7/Er41h7+rwZck+Y1tG2B6raO9UUBtfjcHBvYyywa5lHDRcol5piCXY1DnWuv058acL3zzd+B6o+Vzo3Ve3/Y3oQbqrBDG05AA7VJgLaSWhzZ7SJWCc4JKlcPgs/jeg66AxctXczsfr6QG5Z9+L7UP3h/Y/n7HHr03UsDSZFJYf0BrMqrByi7P5wI333g8EuTqA08zgBvwLBEMpa0Y+Hh8OtOYlCgukIkPaGWdLqncteXdyFIpQIGFeFKmmof5fKlgHXlfAgtTs9lkZWfnM4G2nb2uAntogUalCfyDqJBOvqpKy1I8HgGblRW0MaOGBIKtKruUT2lpaDSpo0BhAZCztRJTLemUHeVfVNmoj0LTVZvARPYFOEbpyIbUFQjJNnPypkg+73iSvXSNwYcUv0va7fOEMbLeAjkKieiobVF9AtsaeAsABSQDlDwoytv/te+gEgYqJlksn0ha4IF3PvYrOsRyFPwM9gpSw6YeYuXqVPdR9eUawrgAxoK9tSUKz8EyoLYsoQUaOBcrxIr5512oZ7PUlYulxTZHEgg4Q0HN/AMqu8BFT7gHsMszFkVmVNvOVsfOLxf6PEznhBjVdrDfsbL0Nn08QKWAjfBWdRUxQlzPmwLIxprb6ay2bhewzrqKrRMlaqdHCdzrJba9lRnqz6OjmdScKHBRiHKC4/FCSmdqszXqyNMUBXSJmrFKbVUDPQnXMqtXqFAX1uun8gzFU5S52T3s6nPBjQtsHwgi++WzidSfJxeFJVlkr17O7U/+7NjuHHRkqfDkF1O7OCukxgWw5/3ItkepnV4UNp3W1sM9AMWyRMPBLzjcVZFwsgk3CtcToK3WHmtcnsSu8vXAJWoXQrmu3/Fp9O9BNOrAFBXx2pRU3sbcgNi4WCqsjBkOyXRSpl8BfXnj6ppU2ypNrebfyOx8Wlm6WFi9oLabV98ruefmTazG37Rpq3+jAnT9ZKNYXetcN3WwX/pvsBaKfuklbg/QVqCtQFuB3+gKtFD0dtPfQtHb1amFom9Rp3bTtgJtBdoKvEsV+AQUDYOXMqr5itx8F298HK+d4BX9vAlJpbYCMkW15cgABz0bkLwNUCuKddu9cykHZ2Jg/HXTQ3QNEq7Jt9bKK4eaDiUU5BJUe/KFDH6nwBI9HZLAHRpcAbfGQ7JJML9/N7cH97pql//l05k9etiTOvPomGSYq4Tz3/sHd+0bj4eCoXhokjhOYM2TZ1Pb3u6oZR1IRzt+npEInglszqeFYNtoO7ej46mdniwF6kizB+rgqbg1SOxiWtr2MBMQQU0H6AOa7u64OhWYO52sBE3VWl2idHRPUh4kiqN8VGDQqrQ8y6w3SL3WIYUdxd/FxdwDX6QmTWw6xzM10fyVJNsDZfG2VCu+e28yptm0ENoB4tFWDtxkXLROAyj5mdeBt94mT2gUrf3sd2V5Rtu5gzpPgud1T7kZdEVdPZSoBHz6vgV4jTZuV8tKuZmSeu4KRbcK8On1FmNfE/L5RNHXeMf6spP6lPPKSY+itbsiqMhb3dnYobFkxg7cUP1GDhOVA2V+bAezqA1pDfdebfR9AqLyF8VblvZ9PluxTQDPcWR9FMWA1CyxYuHt672+J5AzR8BV3gEw7eYoL/Eo9RCnvJtZnALSXXrNsdSyXqOArW1Gy3sSWwqAjhLdlOCYwFmFQ5UoWyN79GBoxydze/Z8YnVc27ff39b+z84XAvOcD+3u3MhAcQtE5wbB1m5ul+ekx5dSNTNHl5OV1J9Hr+eCpdSdEDDgLork7Z2OHR529SEaX5Rqy8f24Wc/H9tsVQmqXk7NOoRTTeY2Hxf2478+t48/mgnMq8ZhPt9/2LHLSWmvjgopawW0XX65Dv5q5o3p9K7yYNfBWgdgNp7EbvahtQUQbR5Xbequ6NzcB58/zVOzT+B2MFv2/frNFD82fqZ+Y2YNMmUj4mtSfqFA+05mtW4I1HY2qa0zm1m1xOjEH00b/YaU9aq1Pry+iYTX+PSaz8nGzYBf0y+sFor+mgrfHratQFuBtgK/IRVooejtJrqForerk7b6/f/0f32LrdtN2wq0FWgr0FbgXaiAEpibXvYNIRLNpVWduN+oRFRNi7srKx0EuH+ht9Wvkeg6gCm81UEAvGnQUyusVHyoRauVlHyAFv/i7onR/rgOQPEilb+pNgzHCqIrbR0AkqBXUPNttqsKjQmYNrv3/YO+JGYMMMHPxQOJ3n+/bztbiQBUM55zgOeTmf07v70tpd10Wtl3vz2yx98Y2aOHA6XBj8eFHR/P7WKytIO9nlreab0Hug2Hie3v963bpa3Zg5doOyap/he/uNT7UNkNR7lAUhonNkemWaMOXdl0ulQqOOeCOrTX7whwTWZLT+ZmboB8KPJWgNSVZZmHMqFmA2KiBhSAWQF0zLKc9PLEuv1U70dxiHpvPMPTlFRsB3KzWaG5HvU4Bn6fHm4kyKP2fBSStCG7eo6Edv4kmRz4BEgD2GquEtLoCccBdrqiUzwLKFTjXVpZnlYOstXaTmu/n5c8QztAWcDkVdu+UudDWjwgECAtGiyA6bSdTCLq3oD4KPLgncDlpfCFuQIAUUbiL8qfWsshMT1ICdfLCwWsQ0va/mM/H/G11GK1xdPujQUC0BbfUlfkVgQr0VZf1ba7kwmSA4y9NT+2OKulbGW8alEn/GqBlyp7jAWadVq0oUtBS51cmQvcU9ATfg0K3+JYzDPBTpU8PBez0mbjldbGdz4Y2avXM6XJ4+26t9uV/YMCpiKTDQTQlpIuUDIrnAoLBg/W2trual7OTpcCv0D76aRU/baGqE4Lze/WTkcusFISZ7GdnxcObdPYnr2c2Ml5IbsBzuPuYW51Vdo//Rev7Pv/6sQuLlfWTSUytwg4ujJ7736uuTo+XjrsFoTH0qDBgsEy4+qS4RYastNwD1jWplTkAPHIbRsamL6+roU1vili92tCKauEBjHq+qP3+3XSB9Ug0CBBDtc356BaWOtAL+B/maUWpYktK785ki3mOtfNR6PO9+f8QojSuVE5+xUrXEvfKBe92luzna/ia30DX+qvsD/6R//ll7r/T9t56yn6ayl7e9C2Am0F2gp85RVooejtSt5C0dvVSVu1UPQtitVu2lagrUBbgXekAptf0zeHvP5q3ESyr18MqfP+XX4NABqvziaIxN/fNBn7m6NObPEgt0EPelNbQoCINgsQQhDBAZne28BPngReifd4YIxAQ6P29Letn9e7N6BEg2v9WKHNNfgHXoWXBPAUgqekLowje/iga/fu96ybp1Jknl4s7aOPJnbnILfDw44B4h48GDhI2sntm4+HApynZwuBGhSYAKSTk4WDqW4syLS717etYccGw458OceXczu80xdQffVqaqdnc8Gr4VZmg37XdrZxY/XkdMDp+dlcLcmF1KmxwOpo6MrUVYC9hONAf87PlwpfEqdLUHmmAnSeJu5QExUpij1CcthnFKfWxdsQpWJIHqdlfTKeW7ksbFGU8gadzR3ocE6goSSpBPoYO9o2979EZWiWdUzQkFqhQp0XDhFRBK49FQVAvVV9tVrZqJ/42IFVgNg5kNchugASifFpaIOOAGaVVKqCpRHnUgqwgcqaYCfA71WbcfBajT3YCTVnXQEcQxhSaJZuOpcBytQFiMa4UOJyHNYK7eN515WGq4rWeNScq+AT696kQDMA5pxWd5SVQOmEGxAeIMX6pM1/ueB83VyCdY8qk+2pN4nswFvAMQAdGMk2tXHubIOy11PuFTfFMagRat2VB0YN+7FNLrGwMNvbz21rlAtSF4X73GKvAHhnLaN8xWV2erHSePrdVMpk1hpq6Ml0Zd08sbPThZ0cL+2b729r7gDnI9lKmAKqUKYytvChF4BnAKhMSac/Ol5YnGeWZpVsBeaTuf3rvzyzf/YnR7bViWw+K/UvFgYF81XEdvcO4Nbs9Hxhbt7p61A1CV6z168NrKXYIlSb3IxRyrvfHACousVGsOsI16bGp9gFqFeKdHXjb/gsi60iCkYhjWcpthZBku1p8+5Z65cvv76t7Rvk3WtWojDOEqvS1CjV9LKweLb8xLV0fX3bUIY2ilS/Bodr7q8Aorpshu09kmwDpn7Jv8NaKPolF7jdfVuBtgJtBX7DK9BC0dstgBaK3q5O2qqFom9RrHbTtgJtBdoKvAMVWKtEP2WsV651QU26BqQNhXSA0CSGuIhzrZm6ahttNqlo5zarh12BlZQ25aLY7AK9FmCir/ahBRXqIwgaBgWIWr/egFS1qnrrNOBNStCg8GraaddaKIm8Qg85SsEg6hJAC7BGylIze+9xz775eGCHB7ldXBZSt70+Xtr+bscevzeQGu7F65kd7nftvQcD6w8S29nq2mjUtRcvLuznvxhbv4/PZW3nZyjjOBgqvsR2dwf2+NFAXpAAv6YFe75YKeH96NVMoUx4aR4e9LWfXi8X3LyczAWUHCIjGfQ0J4AnRG1n2xPp2e98ATKjNt4unSh0COUhnpXL4EfpMtpF4anZEQANtSAp46E1en8bf1R8QUsbT0o7u1zZbLbUXKBU5Qf5YYbEb+opP9EwPC2XRtEW02/v2zKmMN1qZSdNfVmaDXLH9vimYi/AKQKB5a8IVKKNGj/PoL4E6DULCjAGzAaQanxVqbXhQUn+XAOy2E8Q7alOQbcsVSLbCn6tARMeq6glgcGMyYEmx8bigP3MVg680pi2etBkA/m9AEq0N1SjDvd5D+pGHq6cdLCn1mpCmboohoHLkVLTWRt1ndh8BpBEdQl85hwh2NgsJKoLYVrDntseMEba7eVJO1vJsxR/2UHfrR3mS2wYUJ9G9ujhSDcrnjy9EHA/O1va/mFP70U9eno6V+04Z2D6vXt9tcv3u5nt7vYsy1EimyWdRiUJxK19vc1XOl+sJLBMmM/xBC3tbFza9m4mVerro4l9/wfH+rwdXyztxdOpzS5RLjtALqLEDodupXA5xgO30lrQ57vpd2/klFcXMo3Z2983nmxsQZhiPgIKM2quNeGWCs+t/WT95TV8vC4fXT9/dS28foFt7ss0ilVedZWve+7WndTqLLXLeW3xbG6lrDB8HOv3gnKlUL46les3otxC4BZM9CtVh25WooWi78D/SWiH2FagrUBbgXe4Ai0Uvd3ktVD0dnXSVr//B//LW2zdbtpWoK1AW4G2Al/3CuAdSBvubR5r7VEVtg/ftl0oFUDEGopuAIcN1WbDKKS8GnSt28usWy2sLrylumk91ff8dRc9sMpNHJvwkPV4dRh2BohqzqNRp3riurewsklos26UVbyo4CNhOrXQulehOmLVskzADK3jUmBFZo8f9e3Rw6HN5iv7+UdjjefBvYE9fNizf/Ojc1uuaruzl9s33x/Zwwd929/rWa+X2snx3D788Fzeqngtnp4uBIcZW6/X0b+01QOKUZUCuM7OPZ2+P+jYdF4ojfzsbGaLeWGdPLPBMC1u+y4AACAASURBVLPt7UyqTyCTQmxCG3e3E9t4XthqWQogEWhDeE5ZQF9quzhfyneSVm0UiLTgk35OObEHgM0Vc5f2NfUBOoFVydrZGcY2IDSrlyoYqrLULsaF2vt5AB3xRu2mnpLORAB5G49FB3o+x6geOW7ecV9PwB1qT+DedMo84PXpgMcT5YGQoaXdY5ikWFRQk7t+CrgBLPmB5HO8LqXKE7j0FnBqQw3m8zKoUAO4jAmUwgfT10PTfk5evNriVybFZqOyFciU76cDdsYzr2mlj2yIIrqurJdnGqP8QKvYCqlbWWcrb/eOULJyfviAOvQLETyyF5AyleT2qYdeAWpRhFIXXCi6HbPLcaW5YhzFsrRu34O6UPWORpm8brXOCW+aFTaf0taeaA4JVGJdkgR/dlYI0H3nm0NLklTQvddP7MWLqVLjOS4Qk3oy9/ibHhz27M5e184uVjYadAQ15wXQfKUbB2WNJcPKTl7NLe1wju69ikoacI9NLVCUCh4dz+zV6cwsMXv5YmYvX0xtvirtxS8n9sunc5tMWA+VrSKzh3u53jfGAkD+ua7EdEk01gP+mb8CiX7loEaNG0jjeavZS/wmii+koEZHfdpcZhqF53qmr0C3f/bCTRZG45el8HAPiGYsDGjdcs/Nh+Z9+PdyDepmtopiuxivLAGKrq4U9w3w1bs2g5car1O/36L/3LYV/prV6G1+GXxB2/zRH/5XX9Ce3m43bfv829Wr3bqtQFuBtgLvagVaKHq7mWuh6O3qpK1aKPoWxWo3bSvQVqCtwDtQgTdBUcCXkMymB9/6XEJyUQAFV6cYVHYbStFNEHHVvt641uFDWpsN+jboJ5YVhVUyCmwgpvuXOgCALniL61opGlpYA73wP0JIkIKSoBHI6dYUNqgQCUEJ8ExvYbOqVJsv3qkAFRgpwKvbi9SWSxszLdXYcPLWB/e79ru/vW15nsmDkRT5wQBFptmzZxM7PS2UiH142LP3v7Fl739jJIXjdLyys7OpzRYoB81evZzZ5cVSHpk88l7Hdna6Ani7O6ltDXOlep+eTqVGZP8E/gAXqRNKv4n8QSsbDnPb3e4IvMyLlVp2s07qHpClqzlLeXkKH6vtnvqeXyzU5k4bu9STSSKVIBCLVm+AJtAVZSs1UdARAUcRoUkOsagDoJKxjieVYO755dJqQqFSszx1L9FeP9N+pBpdVWrJzyHPQDqmHlUnbfclCkxsAWgTN1sCNelWZzy00eNhGzxIZQ8Q1HOAUhSWgqooFFNPqGfAKBnFqRSq5OpOwGajzgQC4kvJeuBctF5DwFGK4rL2kCH22fg30r4OvGbtUEvex48Vnqyr2PqdRFYC6xAwIxyJNHk8QVl3rshExUrtOYaHRFEf2vK9nR/wWJSRbW3ldnpeeN3y2BPqE/cnpTUdwM0c0UZOJhT1FuiMG3BX6X0C/LVZr5tpPWETgPIWED2ZlKrxYEBb+kCetHme2ouXfgMAMC5PVKAxNyqK2u7cG+pGAUFMtN9Te2aXsQD4BSwDpxwOgcN405Y2GKRSA+OjCjzlc8D6OB0v7OXRVJ+pj55O7E9/cCQvUWwUzo5mNp15gFWvZ7Y9SO3i3FXQLCUmjRVBTVTPEKLkkNRtIkD7fNbXgUm63xFsOxSA5KFW63ssSJwbueXG/aNGqXwVmRQUv0zghjzT519Xmw0Vva8vLR295gicfyrsJfLMZmUs+wCbFK5pDbCzuVck79jwCPelgqx+46q8vrN0+19GXyUgbaHo7eel3bKtQFuBtgJtBd6+Ai0UvV3NWih6uzppqxaKvkWx2k3bCrQVaCvwDlSgjkEE3jJ9U03VDH+tEL1xPq5vCuFL1zZyInDday+EM101nOq9Am2oFGnfrVdWQx4BFsACAFETrNR8+Uf9JSWYq97wGQWQNB59bkjqbdUNjPJdOMxqxizoEZ4H0gSx6RoxAC1zktwLWpo9TRq12v07Pbt7p2sfvD+yg4OebW8lgjTANEBjJzN7+WpmH354KYC4vZVJsfi3vr1tw61c+3/6bCzwhIJuMivsZz89D0pDsyhLbDTKrddNBKkIutnbzbSvGkJLKFRd2cXFSopR/DJ5bbUEnAHIIgM89QeZYC4ITL6HSlcHyIX2ekKakkjKVGAaYIp90z6N8pG/0x5PLQG6WUqIjyeLA5xon0flCJjxtHn3AM17jBXYGAuQEeo0ni6sKlYKYfJ1gVKSgB5vF0eJSdq8prQm3MihXYaiMMEfk5Gt5DsqyImSU8ARmOiAkHoShkTNgJMNM3c3AVcFagkACAW/JbxUCBQvAR8FW0llzzyICNDG+wCWKQFFhkKT8VKLWGpMatOoY9k/9gFoFkl5H3RjAUUPlqq0jqacJ0Ayj01d/vr8eCjQ5rpVnfDhZH91ZNM5il78UWsb9YDLilHy9nwS1+tMIVgATnY5m6xs7wB/WZTJ7hFJLUln9/kLQU+AzAUKUw9SYjzMG6UiJKmbplqnr0/wxY0s76IMdmALuEZ9zWeFNnjeq2PkkeXcRTDUwShJK/ms4pWJ8vroaC4oStgYSfTUcDBM7eOPz+3p65l1h4lNJoWdnRb2L39wZKdnS7t/2JWCdT5e6lxOL0objRLrRJHUlFKY+0VDc6NLR4LfLCadvuZ1n0eAsmlBbwCp+yLziIDeztnX7epSnK6vfU0Le1CUNoxcN2TCjRwBzKBCx+JD4tHQyh5UqM21trkeNepUqVyZsDSxy0VkxXRu9WwleC6Y61lfgaQ62PWbAg5u/e8bj8YD9TN+F60Vs81lNTgHfBW/vloo+lVUuT1GW4G2Am0FfnMr0ELR2819C0VvVydt1ULRtyhWu2lbgbYCbQXegQpUQEWZ6AHFmlj2mwNHEfhpr3lbOuBAf27CgxDg409tflkPAELdpQ4+s24qpWEHxWaFanRj+9AK6mqqsLfgwai/Nd/qN4/dKKvCc4JgG2DBGVlQjwIUtIFvnLDvJLZeFwiFItL5CIDn0YOu3TnMxVkuxyv73d/aVWDNdFHbxcXSHt7vCWSi3pzPK+v24nVK+v5+bsN+RwnvtMVfXC6sWEaCO5NxIdXmGQpLus3xnOwmgnWAjt2drpRw4/HSdnYyGw1ytfDP5oWNL5cCW4AyANTFeSGFXJqlqisQsNMED6FCs9om85XAExUYjgh7yuQvGSWJQBpqVdq9OcblGDUp6enAUw+LAZD1O7H8TTluBJjGE7EE2gKIUJfShk5ID1AZ9V1l03kApZNCKkUgFduzf+AfasMkqgRhAYVSZkaoGPEUrSzPGvWwK1cLIC/rJ3ElL+AUNa9UdHEin1LmCshJa7WUefKLdBDG+QBlNWYAI9vozxD8JTibOIgSPHWQ6y6Zrs4k1Ek+pzn8zX0/UWj6tg6csSbAHxX1roTKUvmFnQrMukJ5iV+mLAIiG88IiEoE+ThHxpRnidYbEJzPLHMMGJbXaDgXbBJQoS6BaYK5+MHC2VwJncVAyMym+HDOK4szxhqpLR7l8uVsFZLhI+vlicK7hv3MXryeWq+baqxzFKFA+04iRTPri88TrfY7A0KYIlkFjPE7TWMrgLNpIsB8QiBSbUq3F8uLzF4fTe3p84n1BomdT0o7Pp7ZdLqyjz8ah/mM7Ge/uLTFYmUP7vWk/MXTFSUr6ezrz7KhGHXo3ZBw+W420JC2fW6ChHsnQTSrGwSNv6dfThqKDlXk/XxqlPJ2/XK2vgez6fW5vkhp7QqWhlCwTZV6IyfVHgGvnuLkC8nMTielApZYu9LJr1vlQ1BcA2J1L+GTUBQ7kNs8Go6qEt3uLbfZ7a22aaHorcrUbtRWoK1AW4G2Ap+zAi0UvV3hWih6uzppq9//T/7nt9i63bStQFuBtgJtBb7uFWjyeQhsaVo+N9Fm00rvTamf4j265gefBAaOHsMG8k50HnSVS+LqPAUeoc7sxpblmbewS0XXJM5v+oleNeM39VUqPcMLPn6fCDgJ/adB53U1qkBHgCaeVN14j6JqI9Xbg4j4cxlUd4/f69vdw27wQVxJdfetb4/s7mHfFiFZG/iDx+fTZxMF6mxtZfb40VBt9QKWwLcsEUCdThdSuR2RKH8+k+LRU9ITG8+KAL5q29nJLU9Ie18JKI6Gme3tdaV8Q63IMRcL2udLOztZ2JTwo5XPXN6jJb8rhRn/7O31Bf9ICJ9cLuzsYqFWeylSgWj9ri0AiRFtyu41yn+m85VKDGBU8nkPVaADSikVaQNvwn6QEEbOmnl9NEzFe1AGLtlPHNuMIJkQMFSUpU3neGRyDA9Cgojh/7gsvD26E9OK7/NC+z4g0GERUDEQtlBfqUc7DUxyAMomjJ2aoTRVsA2g0HuvBaG1HlUnf4RAeIUYoUpl3MBavGYp7pQ09OCDOi8SAeXEUCwmgrU8SGdfSiGaWFS7EtNBnpOoBuqhKqZ+U6l3UZq6ehMYyfg6KSpeaoPS1T09339/284vSzs5LVQrXi+tstXcx4V3JYBy0I/kn8pnS3VDZduJbH+/q/UHlEQlCoRl31uD1GaT0r7xjaGdnS/txcupDQdYMjhU7ZEqX7MOShtfLDWPd+8NQ81Qhpa2s5vbGK9bzXGltcwxAMlA8/m0ssl0YZeTpeahqGr7p3/6yv7V90+sD+xOI5vMSjs6dwU5XqIHOx1XfSaRTS9War0X0wzBQ15xArhc+ij1ZVCGaxk36mGnkaFN3m/sNLdr3PvTV8B1SNooj4GgTEKw7bjaMBw+3CS6djENMFPz3fjf+v2YppW/zhKLOh1da6bA47mH0K2DoZo+eUlNw7rBS7SxPNn4hcM6+zyPzSF/nve/zXv+6P/6r99m8y9s29ZT9AsrZbujtgJtBdoKfK0r0ELR201PC0VvVydt1ULRtyhWu2lbgbYCbQXegQpcQVEog3v1rcPjNX68GPFUfPPJrBVXmy9viKxELzbeG0LdFS5z9XzzhsATEMaliXX7iSsDkfpVoW0+tMGLQbBrhqdU8BDSFIJQ9Hrw8rt+PptANShFXVbmKfX6CajksG9rK1Fi9uUE1R7QzCHv7m5ujx71bW8nF2h6fTxX6vyj9wa2vdWRqq9Y1vbkxcRePZ/Ij5KhH+x17be/t+vgLPHOXmAk8I5zwBPz5z8/E0ylffxwv6fAnOmkUvgR/pYApclkaefnnv49HOW2vdWVOhJIdjYupDojsGc8mVtVlDqWxh4RuuTengDAfq9jaTe2alnbdLGS0k9+n0HhWNaxdbqZuyzSCmy1jSeFAJjqrm5fYpZooU6tP+xohtwH0+RNivpTArgstrRT27AHlCR4h9Z/1KVAOI5DZQn2AcbilQowj20yXtiqAo4VltRuF+Cz5CBUIJbW9sIVlhyMY6qmLB1qoQAeX+LeYhwS3KtI6tIGgjJOVKrMiTxc8TcVLCaEyRkm6fVuS+vgdB04VLsiEg9PgUla+fFgjSIFK+XdjvUy6kHqu0M9AB2KS8be7fpnpbTYloXbO6BUJiQLS4FuBgCu9Fq/H1s/T208q+QdqvNhgSRmx8dL1VPBTqivM1c1A7EZ/3CA2jR1AE4gVrejwKknTy+lAAV63jns2mJa2sFu17I8sedHUylMGQvt9+MJCsZSawNwTlgXYVA8P7ksBUy3t3MbDROpefEOpY6c42zhEH82WwosL2jhB+pbbS+O5/Z//OFT+8WHl5ZUtZVTs5Ju8oxLANA0svt3OjYYJHZyubTZRSllrW62bITFX2OHajkPnscBJDondWjKdUSfahclr9vmr7xgfa79wtgEvl3NvxxogxrUPSCuP65a9huF55usRRhKbBWJWRFrvbJyPLNKiuBGVBxu2jTDCWvwk1dmV/0DRa9fWT/lGn5Dx99U4Kv49dVC0a+iyu0x2gq0FWgr8JtbgRaK3m7uWyh6uzppqxaKvkWx2k3bCrQVaCvwDlSgiepoEuiV8r523+Rb983W+TcpRm88J+FeA1kbCBk0WCj1ElK/MXR0oLTOQlrXK0CriHZjVIu5ZWltdQEYDeNrlKF6z1XI0w0c0TTIC8JutoY2sECtteJo8VXLrNSprhztd0lZT208XQl+NscC0o0GiX3vOyP7zre2BOF+/JMLwchHD3v23e/s2gg/0cQVeD/7ybmdXy4EDkejjuApoI42aBSf2zu5dfJY4IhWXpSgL19P7eR4ZmfHC8v7eI12dHzUdng3UlEUiLQeA8t29nq2M+oIas1mC1sVq7XPJvSUln3ajwGxAFJ5LxKyk6feAi5hLsFA7huKX2lZlfLOXBbubQkkxVeSg8+mq+DjCMYrLCapHfiaAc5cmTlfVUFJ6cAPWNfrx7Y1TKXOpAZAWCAx581xsGqoqtL6OS3x7hFarggvwsJgqeeBT4BmzoF0etav2o9rD2biwRjU5h652pRzkyJUa47gJMKo3PPRQ5UAdx7SBGTDU5VjK4WelvnIValXHqqucpYHa1nbskTZGbkyVgFH7Ku2OevWYqk8K7VCO3cDTAuoyqfU/UixL1hMzdIu0NfnA5gMPcV6AYUqnwX8YVc1x0/kxwlkxv820/hrOz5ZOADtd+zsYi7APOy74hfgS/s5teCmw/YAf1FXVHa7kR0e9OzyYmH37g4sKmv78OMLWT5gA9DNU5vMlqrv3nbPPn46tm6W2OP3hrYqPMgIX1MpQRk/6wCPUsKtCNRakE6f22K5stOzudb+2flCbfx1UtlHL6f2v/+fT+zFs6nV08qSOrESD9msUoAVgvb7d7pSXr86mtvZcSHNpfi8gLIre10pHtS+EHui6lGO8rkOSnVtsoag7rehqjeCd7XNX0FOefNynOA0AoTWzZ3gRRtYZfP2T4GrfoW6pmRXanxtdSe3CuA8Ly26nOva0Ojs/eLVKO6DgvXaxY7rNFtfqflvqxS9foX+an9ptVD0q613e7S2Am0F2gr8plWghaK3m/EWit6uTtqqhaJvUax207YCbQXaCrwDFWiUog0IdV7Dl24Ayme0zL/tuclv1AEDKjtvx3Y4tQYEQenlmSSuihIGoI22k7g/Z2h9rlYAudBSr/00+3c00ASdKGpI3/qvQAJwSyAsQIZ1YJTjijXMUEhNSnBRqhT2ycSTtzkWAAk1HON5717fvvXByA72cnv+cmq/fDK1rVFq3/32tt057NudOz07PZ3bj/7y1F68mgpKJUltD+8PtN+z04Vg095+bns7Xdve9QR64CNAkvFfXszt9XFhxydzwUHahQFPAM3FCihJu31s1crb6hkX6joUgrTk43EJrKKWnSz1NuuiFKSlFgAYfCFRLCpYSB6dBNiYQpsAizBHxIiXk8LHkNE+HZSS5dIiUu8BhzUelpAoYFaiVnCUgtTT6+droJc7tExpkVfyeCxFppuU4v9ZWYaCtOOv4zt6PiawqVRKvYJ1gJ8EHwEnSXPHkxbFbQjOAWLyvAAWnqilWwZIJUl4Or6UAXYBgd0z05Wmap9mDSrExxWpjA8VsIcj8UclODlbuI9lnnmN8f7k7SgUF0UkmwFqVYZ124ybfTFmqYCZlxU18fAiVMFAurzjXqaC90y8wG+tgK8iqId5ncHiSwsXy6LY9rZzmxWlnrt/b2B725m9PFqoHhEKWeoWRQplOr9cKoGedc1NABSq+3uZBzkBeFE+F77GaJdnmu7eHdiTJ5fyBj0+WtiDe0OdC7Bzd7dnfWwXUM/W3u5PGz3K2UEvtVdnU/fLjc1OjucKBJsWtf3syZn95V+d2uN7fdXww5+Ntb5X85V99HQm5evB3dw6cWRHRwtZBmT4hGqOPH9NdrIBiopfhuwk3YBhxcmxwNPe/SMfLjS6j4PH8fWL27qVflMF6pdI9yfln5uWy8GjloOxjprgOOB1Y8/g1glOaKs0tVWU2hQV9hwVrl+jXM3aXJYayb1fl69rUq97Qr8tEG2ufLdRlr7tpf+ztm+h6BdZzXZfbQXaCrQVaCtwswItFL3dmmih6O3qpK1aKPoWxWo3bSvQVqCtwDtQAY97uUkBwpdvwcbKvfOu96B/ypl9lu9o0y7vXn8wK9RubgPpWqV1C2vgABzE4amHMbEZUIo26yxP3XO0WK1ha7OpKz8duHn6ushW4B96JvgFegu2g9CNHn8F8TgaJmxp0Hf/Q0CLlyESGKR1GWgx6qdqK/7ON4f24P5AMPH1q4XNZyvbGnXs8eOhPX44ksqPJO2f/vRUoIo263v3h1IVvn451Shoue4OMjvY79n2dse6vcwWCweGgEQ8LaWQTBOBK2ePtU0mpdraHQh6mjkwsddJLel40BCg73JMkFOpfTicjKRQpFakidMaDuChJRqwjLIUwIiq0bNqnCBGcYLdoeAl7dXAJMBUXRQaY9PKD0isUN4aPqne4g6M5VEJ5HpYDqnfRAIJ7kU4crqCEpgIxAWmyeUg9tT0jJAhtdHXtihot0cBGIKgPMlINXK7A4fYqFKjGt9VfDMDVoq8riyxRCrS4HGKhywQkPCqVS04jcKW0BwUpIyTtm3GXVYA58T63atk8A4KU4Do0n1BCTrqyjLBFaSyTcA6oIq1/+miVO1Z34wNGPzwfq75fPFqIgUg8w1gm6FYdlPRdSs7i/Xu4SCEd2GXwHgIQUIlC7wj+Ku06bRw24ZVbX/rO7v2ve/u2unRzL7/w1OblbX8Ywc992xt2tFRdw7CusNSgnPodBObTUtbzJdq33//8cjm09qOzwrb2aa93b1ze93ELi5XNpsWdnBAgSoFNjUQnDlh/yhoX5ws7KcfXdgP/82x1cva9rcyfVblBZuYffRkZjtbWVD6mp2eF1K8qp5lU/vwSWaZBlApcL/RWq8rQeVt8w6+3evYVcVN2pBrLte6eXxm6ZwHcMp6obmZE7xDwyW0SZX3TCaAaEj10mXMVcbr61RouY+y1CZ1Zsvp3KrJyt/TAFFdbzavq3wy/HrsY+HRqESb6/bVFe2z/EFvKkSbK+BnveeL/pXWQtEvuqLt/toKtBVoK9BWYLMCLRS93Xpooejt6qStfq8NWnqLarWbthVoK9BW4OtfgaoBos034sYbT9/cN+OIb37rb87tzSD0utdo2CYordxXtDTCnRTCrfZXb193ZOkPQYQAJ/k7r4AE2A3t3YQHRXlumRWmTGwBOIcV/l6S1iP4x1XYU6AWDhRCinhQmXogS6Mcc8j38EHfDvc7Um0CyHIAxqSwv/7Z2C6npLzLsNB++3s7djku7L0HfXv4sG89WpSXlR2dzASPRqPMPvjWtvWy2Ibbua2WpM83Ceyo7wr76BcXAoGo4WC9KA77g47t7+S2u91VazB4Uc6GqDihmQEIAdOArvO5t3IL/IWW2+W8MCBd3nPIBA3izM/PaKt21d98WVkK9E3wN00UDgVUIvSI8qAuRFnIAUm8B0ahglRokaUWEzyEfyVesKg4q1IwejEr5DPJfAHygKmzWek+sVEtNWsa1QoxQjRHwIyGHcdStqJw5XUe2AugDqWNH6AY17S7+3OJvEnZ5ioUCjUsYweMAoVTrAkE15F4pgpqYq1QA1gVoA5ADYQDHPpSaIKXUL06mOTYZelBSwKmFXCSNvrSctLegxfofIH6NjNsTqklCH4TRLH0CTzCLzZNU8FeQDYwE99VIDeqVpUjiQWT2Z6d8blVYFfswViMTSpcOsXrlXWYk3BcbBPw8NRnSspah9v7213bP+ja5NJDunhDt5dYyX6zxH7680vJIVlmpIr97d/dESR/fbSww93MpvPSxuOlYOdw2FH9+RlIrUCvspbX6PHp3Dp5KsU1c392MtM6Yy4Ay3xGdg5ye/l6bn/6g1eC23t7uT4zSR3Z5eXS/vm/fC1wijp6PF7pJsSr07msPMUdr3jgGnJr/lS88Hr4U5gSBWcTrBR8RZsrmm6mBD9iscnQZq9rxo2bQx7wxk2WYM8RfD6lREU1zU2G4HPs91OulKMEYJVJavOytmJaWD1bOYR907X4U36VRLoqhOvlVbP9tXs8b3rrVwk+P+u34B+3QUtf//+T0I6wrUBbgbYC73AFWih6u8lroejt6qStWij6FsVqN20r0FagrcA7UIE1FH3TWDfbNgVI3/6r9HU4enWQJMi3SgwD1crqu5caM2ijGgjRuANKMKpk8NDkDuCilTl2QKr265DsTT9yk+jcIFFBwqbHFp1igLQ87+30AVgEf0KOj8rvux+MpBil1V2+havIfv7RpVrTAZfAKWAo7cKM7xuPBgKiJI3v7+VqUT+/WKqteH+vJxXoznZm42kphSjw7+Cwb908s1evx0qhLwtXjQLrAI60yR8e9G2AH+fA1aILIFlRuYIxMoXVSIFbmhK7GbvavYM6Ef9MqSJVG2fehBoBAufTpVSkxZJjkUruSj/piKUMdaKkwCirBf+mM5KxHR7Tyo0faIyfKOnk/cR2gVqpz6cHDzXemw4DGa+ilbLasM10T0ffluT7GhVlUVveM4Ve8Q+gkzULuBt2aLf39SCfU8F1R91aT2prRokJgPeWffGtBGUgz1eyZeB1V83icyu9oP6udHt8HflZoVAOQTkP9odiVDnycWIphqrmKkrgKFB7uTTZKGBCCUwTGI5i65FgHxHK5EFU7mlKbUsPryLAKCO4quP2EsDxfqp5OL2stG/OgVqUBerYlY36mY0GqCi9VZ3z3NnqSq388ZNL1Yex9/rYULgieNhLlNwO+ObnTp7Z2UVhs+nCDg+7trvbtydPJwKY+Kwe0iZ/vLAsq2171JF36+VkJQ/dk5PCPvj2llVaHyYl9GiUK3CL7ZiX+ayyre1Ma0ufpcrs4mzh4U55bM9fz+zp80sBaeApxwLC7mznAtenJ4X98uOZTWcrOzjs2NHJ3BbMDy3pnq/lOUeBPIccJV/z4dIl39lgrbDWh4e1oTUTvD3cTTlc8oIlRBPQxXb6DNGX3zyae0NrP5JANt0O1k051veVakMdyjqeLs3K6dxWi8bL1MOfRDW1Qk97zAAAIABJREFUpm6o+G9cp98IRTdE75/1K+jtr+Zf/C+0Fop+8TVt99hWoK1AW4G2AlcVaKHo7VZDC0VvVydt9Xv/yf/0Flu3m7YVaCvQVqCtwNe9AhXJJZ/27bihCp/2pyjCWtb0VqeqNu+IRHc6asMYvD/b/w0K0gaUXm9yd1An9sX7Q2q04F8v9TbpoMhKpabzMaJOjNSavXnKmwQBwHml5lP4SW22tdWxb7/fF5iczwuHcwTQfDSR3yZejUCdrWEmT0D8ND/45sh2druWxt4GfnG5kAKTJHVA0mina3cPhwq/OTqa24//6kyty3t7PZtMC0/Ejmi9xieUVuvKypW3PguS9TrW6zsIBHahDKVWBANJ9Yf35+XCxpNSzFlp50El2M8zgUuFAall3PfhQI9ApkIwqyTpXZLJAGnkkel/Q/kn98sAhmjLps1/tuR9rqSUz2lM2I97hQJI5YEKCKc9nrboCK/QyuIIpSr+n67GAxDOlqyPWK3rwGAgL6B2CUCSH2WtNHda/QU6w/jdj9H3Qx2By7TaMw9MPqdEazzjAZK5QNg9QlFkotakzZn3qP1eHrJAdA9vApQCU1GN4iXKvNWA16DYpPzFKvLwqnJlndQE77rA0NDOvwRcT4DataA3Yyf0iHrhpcm4FwRlJa4EVXo6lglLs5nCsrw1fdRzkEv40nCQ6RyPT5a2vdWxna3cTs6m8nOlxqwLV4oCy2Pr0s0O/FuZLWYrG18UGgcQfzYr7N6dvvuUXi4FwyfT0h482LKdYSJFcr8fC/CjmEUNOshT1Xo8W9piVtnBQd+OjyY2HHbVIo+KGL9cBsG54Sk6nxaqJarr16czO3o9tXmA/a+P5/bTn1xatxfZwX7XpuPS/vzHF/p8jUaxh59NVtaVhYFfftbXCef5V3lvwcd4DULD1apRowtGaweuMNcNASlJr6Cks0pPn9elr2m/D2pU+YXKqaO5gLnqXTdnKvcSZYIB6cVyZYtZaSXp8s17BEFv+5Bm/trGobH/U1SinySlXw8o+t/c9oS/0O2if/iF7q7dWVuBtgJtBdoKfE0r0ELR201MC0VvVydt1ULRtyhWu2lbgbYCbQXegQoIiqKJ2kwKachCM/41FN2glZ9QMF1XNa1DkNY1uPl68HEEhAEZmmNuBDIJPGx4jgZm4f6WgWzKE9ARRWCptUBWTUJ7J1EcOpsAJztGKAsU0cOSGojgikjHHw6gXElJiEqcxjYc4AkZK/V6MMj0PO3kkynJ6t7K64E5ke1u5QJQpGOj7Hx9NLfpfCU1JarHg8OB0sJPThfydQRsfec7W3rfX/z41Cbz0vrdzJ48OzdidoBiSVbb/nZmWyNgWWIXFwspJT29nFb3yPJu5t6ncSSoChyTYrA2u5gUap9eiFa6WSTqWH7s9zIpBwFTnBeKSMBlksWyCYAUAigxNkA5yTYo/xg3qjp8KuVd2qPdPnEFa0nwjRk60GoJ2ANIu4+n+4CSnO7KYxSI1A7YiOdmhp9mx1WWQKTZorbFsjSUxbRVc06cGyo+IGZq+GeGBHi1nwOK2db1onqvsps8mEaWCnikpj5G3sv2QFJWULMvVKCxRJ5eMwDeqgbeOoFXyFIMXFbeTph/h2mzOV6jJLuTNr8SxHNFa2RqZRegpOUfbBzZoJ+pJT+pasu7WEr4zQJv5+cczGBnLFMFWGGlu1zZoBfLe3RrSDAS/p6VvG6Bt6NhrnExc8uiEOT1GriSlRZ35n1VeJhWDawtXaVLDcYXS9s/7Nmo39EcoMr83ne2NX+A/8GgI4Xt/ftDe/pkYttbHs50OS4FV6n57g7rCj/eSO/Z3u7aaNCRMrQAVCfA1UI3FpgrPic//PPX9up4Kpj/+mhsL54vdFOi34vs7GJlr04XtjXsaN1dTFdq60/C55WrgN8s8c/zGgOGawv2DHzIG4sNn3kPZWtU6H4VcX9RvyC4hUiTWN/cQFp7iwYfUl2PtL230vsOQ44Sn9M0kUXFqiDUbOVBSvIOCRYln0kobypGgz/yTShaczMo+JF+4nfPFRRtwHALRd+BX9DtENsKtBVoK9BW4G9UgRaK3q58LRS9XZ0civ5BqxR9i3K1m7YVaCvQVuBrX4FK6GTjsflNeROOBkWovPPWRn2NPKvxHt1s9dzsJ73ZAnr1Jf8qQb4BEJtyL1eONrCyCU8S9ETZF1Km/Ut+8PXT+P1ntUvjKZmnVpP4nmXejl4R+4MPqVkkiVnTcr0JUtxvlDZwYCPhNuNxaXcPc/vgm0P5HTL2i4vC0hwFHwEpkdSSdw+6AlrdPr6Llfw3gVQcanw5lxpvh5T57Y4KfzlZWieN7MG9gW1vZQqrwUfx+bMLqSSzzKyb4tFoVpSlWpC3Rl0FFzWKyCYECmgI6CT1fVmWauNHBUfwDg/gH23rFxfz4C9aSYmKF2eTZq+AJUBuHel5D8Wi3TmyTidSyzVhMEAdeVyCTIG3wUqAei5pCxefAaZWAqP4qQKZV8gk2RZFHqOA4imVPhEQ3d3KLCPZXnk4KG0jK1FNZt42j3cs9QV4pp0E10udG+CZf13tR63cV2CdRF/664Bdpalr7AQsOVT1IC+3GKik7HMQ3EXdh+9jWQpmzRaVlVEiJW+nU0sB6R6UwFoPrhqOOhbXrh7F61MerFVtixXHj6To5UYEXqi008OKqTG16pICDxRle9Y4/puKUK8VnMX2KEMBykDoXtdb82mJL+SVy1wQrMV5EbC0lJ/sgoCm2mxvP1ftqNN05s9xvnjZcr6q7WKlNvflyuxgb2AHex3b38+leObjv5yv1B5Py/3L1zM7vyzs7Gih91+MC7t3d2Df+dZIa+zJk7HdvdO3g8Oe1Sv8a0u3NShWhu8qHqdA/eevxvbH//y5/eP/95U+o48f9myQ41Nr9vLVwp4fLez+3a79nb+9Z6NR116+mNmf/fDExpOFzpmp52ZFjUo5rS3JXEne2G3If7S58RGuE41ncQPMsR+oauwNmqyjkFYvu4nQ2n5DbnqlTnV4qrkKCffcc1owT7OlLRdN3lsAlLLz+Dy/IgIUXd8Q8n3IkfnGc1chTQ1IvS4k/VyH/zxD/pT3/PEftkrRL7Cc7a7aCrQVaCvQVuBGBVooersl0ULR29VJW7VQ9C2K1W7aVqCtQFuBd6ACV1A0BHZsKkZvjj9AgWtCUvmMbiiZRCBCP+mnnv9neOV9imJ0Mz7a2+FDO3TwIeVQNy1PGxiyfi2OBDBT/CdJcwdk4dspnODKSsJ7CHThCCgz8c7EO5SWaUXlAJ3i2O7d7dmD+13b3+8LPJEyz3vOzgo7Oi3s7kGuxHSqc3q5tOPThRSgB4ddwT3UYqtlYf1+YncOe9brZgrawQv0YK9nu7u5VWVpH350aS+fXSIv8/FlKF9dBdnrknqfKdlbLe1dV+X1enh5+rFREiJ2dGUs/qOuWA0cUmCKBHH+VPBLUVl/gFI0s1wJ6mbT6VKAmP1mGWpQB4+oO/E1Vbs+qkTgH7DNYoszIJ+3ngNvgXzAbfwoBaoJGULxWPjY5JoAyCTxPcWTNLQyx6lFKW3ZZv0ctaOp9R+Q68ARtSfp824rQG3wVBU4r0pvmedYhSe3A0RzwCxeprTCr2g9B0ICPQluAmo6bBZ0p+YWSUkLKWNvXTwxLZWqlXWDJyzt9dR1PMM/M7HFYi5wvFx4eBgq07Jgv7F1urH1Brnr/KqVVLA8qI/gNPvnHHKoHjVLBKCjulLwlNsk+J+cN+c46HfcE7aoBZYBzBcXS1sWK9vd6Qk8sv6m88JevZxpnaB6BoCWS7PhoGNHF1NbCKSjrk0F1rdGuX3rm9t297BrP//wzD1g40hAFIg6GOT2/R+8sE4vNab+ydOZ9vnN94a6ofDi5dzu7Hft3v2+VJfjyVzwdmsn1xwdn8wFdPf2u/bnPz62P/nBK33OZpO5LWauXH75cmaXpysrAJ5JZN/6YGjf++6O9fKO/emfHdvp+VRjpc7dvt+AeflyoVAyAXfBUubB7UQ3cpncxzakwnv6vItDY6B+uH5dwdBPtqBfKdWDDahgtyuGaY/nJgnKcY1DF6Kr65Te+1YK0eaC+kko6menK9SVgWrjQfKG6/CvG4Y2Q2qh6DvwfxLaIbYVaCvQVuAdrkALRW83eS0UvV2dtNXv/cH/+BZbt5u2FWgr0FagrcDXvQLuoPmmR+PzeWXAuQlD9fNNxah2w5fzXx0QsnlET3RuvB2vWlZFJ9YyrEAUmpZ6/P7qWCBOrfPBjpStPJ+9gQ9N72xjf+pqryw3tYhHecdWkbdc8z/ADtlN3Tiy7YHZdEmrscML2puXpasG4bKo/D542LcH93tqc8Yz9PGjgU1nlb08ImgmU2sz+yVU6fkv8UOMbDjwsB0pA1co+vDejOzwbt8Gw47UecwLoAqFHinux68u7Px0ZqfnC7UdMwYAIa37tLuTCI+SlDnBq5MUcSBnv5t6yA8+lQoTct9KUt7hNPhNzmdLQU4UeTO8ScOUL4vaBgPe7+3nbAPYQ+WHujJJCeChDRp/TJLSGYDPH6+pPR5IWQAYY4tQYbI6UEPmkWVxbXPS2wkLAtQGJScgUq3/kberoxYlACqKKxuGwCH2T0s708+haFNnpqkjQIqlk6HgJKBJIUeoLd3bUeNkjIKiHgKEN6qYfwDOjMkVtq5PRmkLNAOkzpdeT9TBnvDOfrx1HFVnvxvLLkCqU9XA2/g5JopaFKjMA+fZSTxISUnsAPoolpoU31m3cPCaRuVKEJy57Q8JK4o9cb40m815LTbmi9F20tgDiELoFGphxnd3v2v9QW4//fBMCuQEFS2q5VFuB3fxzM0EhGUlECeWd7EYwAoi1fyeny0E7ln7QOTtrVxwtqSmZWnPXowtSlLb3hro3BbLlW0NUsF0LBYIE8IegAfAEtjLWiTsazJb2quTudTTvPcnPz2zH/3oxE6OF3a417HeINFrL14t7U/+1an1e6h6Uzs+X9r2diqrCSwh/vP/7JG993Bo//B/+7n96GeX1o+B8pXbZgBHNy48AqAohQOUR4XsHsYhOd4vJp8JLrU6lPIUyQYEa4LVsrLZBGq/0aiua+VmH//N6+5tlPUbyvxwHoKg4eFK0ebmVjjc2hH4OtD9+kDR//bX8iuy9RT9tZS9PWhbgbYCbQW+8gq0UPR2JW+h6O3qpK1aKPoWxWo3bSvQVqCtwDtQAddENhis+flGS/0Vj/RWVPWhhhT4m9+uN0OZfoXv6GZ54rhSqM61h77HNwcIX+o3kur1TBhy07rdeAIKjQqoBV+/NTjwH5xjOOws8p4d7CSGs6HUi7ROk2RvkZ1NAXaePE7K9cF2Yg/v9wWxXp/M7ePnc9seZfY73x7ZaCsVEH18v2f37vTs6Yu52uD/1reG2qZclfaLn5/JTxSVYZTFlqdJUFcCJUPbbZzYcKcnz8fhgATvUr6h3bSyyRzFY2VnJ3M7PV1YQsDOMFcC+XRcCTYBiECEQE7gIfAMNR5qR1r6gW9AP9SkQD6HWu5TSdgRYmG2ARIRagQQrQldEn1kW7w7OQEPH6LNGu9IxoCFAMANteGqKq2kFVmt0h5MQys8j9WitE4OtCV4xlvdsUNU2zhQDh/QCAVjphUwW5U2mxJw5CpV5hboKSFgSTiRz6c/J2msozfsHiQ6rX3MwXu2WZqMDRUmsJGDow5FXalW/sx9S+VdmgFeK1tVtL47RJf2tgLupRp/URJelEr5ic0A0BaFMWrUCywHUCsKKLuSFcxKDVDkcjMBr1GUs0A8xsKaG/RS/UzIlHxJgXgx4NvnAZjMuc2nKH29xZ5wLtSjjc8ltdrd7cqLE19OWuNnk8JGw9QePxrZcJS5xyvnKiDv9cDLsyhW9vLlxC7Hhb0+msoTdGuHQLFSqtVuL7bzcak5YxffeDSyNEut08nUbg5EB9xSj2HfgSdrD/gOHCZcCsB/dDKxxarUGj05Wdgvn1zabLq0o9dzqaqfvVxYpxfZ3/9796RQxav3+cu5/fmPTtzzVV61Zv/Rf3DXfvu39+zJs7H98b94YUfHSxt1Ypsvaq0nFLNi4gGSOgQNlxGFv/n1wZPn/RqnV0Xz3WYDZSkeody4WMaJ1UB91tC0cDVwowpdX8x8PTqE/aTa9Ha/Jj4ZwsQ4GoUoI/Z17nu7uix/8nhfFyDKOP/4D1soerv5b7dqK9BWoK1AW4HPU4EWit6uai0UvV2dtFULRd+iWO2mbQXaCrQVeAcq4FC0eTRfl/1Pb/zlZxCBK0ffKJwCpDUJyg0U1Tfzzdb6T1OP+vOkj7M5isLrD9CDhyUh5ZMy66qvde0b6hzCW2EFhyTMqh2Krk8vPB+AKc/HWWxFntudrcg6sQMaAEgnS21R1TYWhPR2WKDbBw/6gpUE1Tx/PrXLGa+b7W3Ftr/btW887FsvTwSz9vcyeWk+ezpWNXd2OjbcIvK7svF4aeNxYfNZsVY7NmnsHAu1WhSnFndSe3B/aNs7mWBjCTUzWslTq6Lazk5mClHiXBYr2vw9chuFHwpG7AGAOygC864H/vQH7mWqIKnYbE7ojlq28URdCQaSKA5IVRK80uzx8ryCLrTic97u5Yrfaa2a0NqO8g7S1IQZ8XYChoogYlPrPhAWMBv7sVAzAmjx6cSOAO9Rxo6/JmpVYOl4tlLKO+MDsjqvckAIvOvgvZoHhXNoU2a9cDwFKkkRCBwLClAUm5ErNhtoBRQFnjbrnDoqJEteoJWNF7XWiQdGuSaZ9XZ2CeR1WCr1ZxTZ5aSywTCz735r237812d2ejqTOhmgPuwCi31+JgvCmSrLCJySh2akdnDWEen18mjF4xOVpTNhPVDpogpl3aESxcogS1Ol0wPo8S2dTit78sszu3d3JEXxznbHdnZzu7wobH+vZ69ezewnP72wrGv2O7+1b8enM8tir+fF5Uot9ncP+/bi+USfAewFAO4gOOZmNsU+oba//TsHdjlZ+JpAvZtm9uT5VAFcO1uZ1nMX24BuItBOOzvjOTmehxAwAHstJfTZ+Uyfje//4Mh++uGFDXuJ/YP/8K4+fzzPGn7+cmrfeDzSsX7458caB2CUz+P9Bz37g99/YE+fju2Hf35i0/FK4NxNal3M7kp3/w+WGbJGQBEdisuc6poCZ+YiIssOVKHuXbqqUb6iCnXYXQNDm4yn5pqq/X8eCMpnlhsRm+rRG5dFqVD9gVq0UYl+8vrsx280q83PX5dfTS0U/brMRDuOtgJtBdoK/NtZgRaK3m5eWyh6uzppqxaKvkWx2k3bCrQVaCvwDlTA9UefBkZDMv1mGFP4dr3xndyh42YQ08bfr0rwphCm6wVKItSJN6Ho1TbuRenhOTyqMrEocSAIyygrb1UXFA3ndKUc9fN0LOZekdq2m1jd7dr9YQhBoS2fVlx8J2uzWRFJqcmD9zw47Er1SXvyz5/PbDGvpXbLO3AVb12mnf57H2zZ/jYt65UA63K5srPTucJxgHrbO12pCuezlT175qo4b9f2FnPa8ZFWzhcuax1udQTFaEfGWxMgRhm2hpnS4fEuRJk3na2sWBCWUwmiAsXyvFGquTK2282s3+/o/Ryf52gv96AagA/q0dJSxXXTOh5LfZrG/NdVdvJJDG3QQD58OdkBABGlI1VGrQjo6vdy+XUuFq4ElGVDDcqh5Zm28VKUlDKzveotkknAEvWLLc0B9A57aR335ebrFgsFFJnUWqA7ACXawGMg3sKUJM+Yea9epxUeIL5i/jxYR0Bca3f9H5+PhJZ7MDArI7JeP3P/0gp/TeBkbZN5LQjMeSzk0+p2DAQRoYgkUV7AKqYFH6hbCWSyboG6sgNIHXIK4BLy1fV6k/TOXE0m7hlKvWlHp1aV5j34y/ZSeXviM/uTn53Kq5Y3np4tHdQPPByKn0/OSUA3u3+/rzVQ1d6uD6x3H1YmGZuDRPtD3SwvVwUJmUD5bLa0bp7Z3/u7d1WXl6/G9vLZxO7cHdj9+1t2dLKQwpW2f5TDtPij0ry8WBqot4ftw3RlxydLu3e/p1b8j59N7P/5F0/tw19c2PMXUw8nKkq7/6ArD1/Uq0+fT20+K+3+vY6dHC3t+GRhkwnqYmByZIsaP2Bgbq45/fijiZVLv0FCbUM4veaHUrt60xPdnJPGVkexVONLeRe4Vy07iFaF5g44j8Ja3HJ9DQ2ydL0npDp9HlnmhtL5iuDeUIquL8DhhpU+Dn6dun7IKyjafGI+z5C+rF9lLRT9sirb7retQFuBtgJtBfR7779o63CbCrRQ9DZVCtv83n/8P7zF1u2mbQXaCrQVaCvwda8AoODND+GBGy9dQdI1Rg2bNGCy8elTa3rzxf2NLfWf5aF3c0SNmhSIdgUHSImWyCv21tGqAuyt5VphJ+7X6KEmV4hU3BQO0k1ttN2xPkCLfQh+4NWJWtA1WKga8Yhs2rrfu9cT0Ezz1F4eF4IjT15NbbuX2miUCjaNurXdO+jYg/t9u3PHPRaXc0BKSH+/XNr4Ymk7e127f38on8vjo5ldXCy8zdrpno5NxzmcivCj4SC1DNBKK7WAY2ajrY78RSeXhc2XQETa/xMrFt4qPZmCoAgdciziwjjgHn6kJNUDXyvByfm8VJv7snI4R3u+ECLp7KTU401KGjsgSV3eDmDlkZkwP7FUlKwDAogIrCEgh+MBRoGXqHNpawcmpp3M/UNFcxwKM0YAJuexXJW2mFcWQ+MCDE/xI0XFarS6eys/1gQuUCUwy9ucQ7+yw17mT2FFZnP2BwgW5ANShsR5ddC7MpQa8Toem67ujOUtC+Bzk0829nAmxLuoFPu5j4M1OF/WWh+sIuCnQrJQxaL2LGtbLgHRsZFOzql189h6wN4A7hT+tFoJJkrtCmQuSut0Ulc0RrHlPd7MfmPrdtz/c7FkHtz7lJ2hagatAhGPz1hfhRTDB/sD29/tCH7/7MNTWSGw/yRNtW62tj35/e69gdrZn74Y27CfqS79EaAzU7jT9k7HPvroQl6ttNMf3BnYsJdKXQ2QBJCjDKWmo4HXDn9SKbjxek0jrV/260D0uRSuz55P7V//xWvb3sqkhB0NE9va7trZ6cLmi5U+L9/+YEuhWZNJaR/+7NyePZ1YBUiPaytYqwR29RLZHjAWWd6iBkf1rZsnzRUugE/Ut1Hs/8oepLa4rKxelFZXhYeC6ZaFq6OvXR+1wyad/vOpQ6+ues2NoU96iPo2GyCUn9c3CBymfxKKuoKedfO5hKtf4i+xP/6//7svce+fvuvWU/TXUvb2oG0F2gq0FfjKK9BC0duVvIWit6uTtmqh6FsUq920rUBbgbYC70AFPh2KilK9EYx6SvN1xZU4UfOWhgkEhdWmktRLcuNL/zqcafO1pnjX2+6bNvsGiDaaUHwcGyCLgrRprW72AjgC1DYek1EMKEwt6nfscJf2XlRflSAWSeykzgNsgFILlIaCHoAnwKDZNx4PbHenq/bi8by0F0cre/F6pvZgKRurpSBZr5/Iz/G9BwPbHuWCrijzADKkxr94ORGsI3F+b6/n7eyzlZ1fzNUSLLhIQjhgr3a/zJ2d3Doxbe6knBNwhAIysXv3hlLfXY5XdnYxE0xTEBOKyLK2y/FC28s3sgpzWJn1AEelWW+YuSdnVQs8Eca0BpFWWUpLP+pZ9hF8E5PMVaIAPgfI/q+AUgigASSivuMt80Wptnke7N91ua66FBTd8Hcc9PEqpa05sem0FDjkdcBpmgJOawFYJYtLccqsl2o5ZxugLKE3hC01YsBqiS+pt+hr7ciywS0XIp03/pS+mNm/2qvjylasjMpbxnma2wMcjZZ1lKhQVpSO2BegCiYcqyppj3e1bIUnK2338galxR/UTKq9h0MpAR2LA4CyWuNXGqMgMeccrB3wJJWalvnqpao9n8VBJ7atrVznPJ2VNhp1bHerY9Ppyk7OloLIAMxlWdn56VKQ8ehkrtpgv8CaL5eVJVli+zu5zZaVvDszAGHlgVTMERYQQGgA6LJw9Svnur3VlTqYz9mgBzxN7PxyIQjO2tjawhuWzxZWDGaTBZ+BWF6jePVivfAXf3Vi//iffGxRktidewOtGVTRo+2uaF4xK208KWQlcOegZ+zq5fNLWS9gy4q6lLXPOOUxHBPwZba3k0lJPZu7klI+usGGQ86wUo+65YMU5/OFICo3CdQaX6Za2/6/kBgf7Dos9vP5xP2jN1z7dX1at8Tf3GDjJpHopd/c8Tb/jRtMettGXFTD/jWsN8FYH1wLRa/Xu4Wi78D/OWmH2FagrUBbgS+gAi0UvV0RWyh6uzppqxaKvkWx2k3bCrQVaCvwDlTgs6Ho5glsAtINxWijFG1EUhvN+J8QoTYypfClH3DmyfNvegAbAhy4RR0Ba0nssECelWqlbwBG8I0UNvDkeDEQoEnWsZ393PoJAUWoCAu1xLJlX4AzssnM1Z0CLahNpU6t7d79vj160Jd6sE6IaYrs5fHCTk7mlllhHSBXzwES/+zsdO39x0O7f39g5xdLD22xyMbjhb18Pgl+nrHdfzi03d2OzSaVnZxOBRGBdbR6kxYP0AF0Dnux9XpeHE51OXegNyBNfK8rIHc5XtpsvpQ6cjDEZxLdILB3Jfg6X3qI02Lmbd2EA+WhDVs7xl+yjNWiXywLy0mdJ1Ed5SVhTADb0oOFgFuilgQAlagDUQmaDfqJxVkih1raxKsosUISWLd4FMpcuZqTpxVgpNZmoK6rR0tZCTDGxJKkskFO2jo+nIkCnQSzUKwaCsEr+0ipUdUe78o/+dYWrqQENgNI8QqNsAjw3mkBMMEwtfkD1iIrCGyqUbqW8nKVEtNqm0xC8I7nNFkC9MzwbjWrCoAufqSbCeG08ieuVIzwR02kWq1g9HFtXfmrruS3CZD3+TLL8iTYOLg3LOMEinIO3BCgbgQw9fLM3nu0rRb1s6O59QaZlJHYNqCdgNP3AAAgAElEQVSops6z5coOD3r25NmlPX89FlhGaby/3bMsSm1vvyNgeXoys+Ews24XuLq0bi9TjWmJ53NLTfGDBYQCTTtpKtifxInNZv5Z3Mb2oZNoDbMP4DPWFMotqoDKDvcBlj9FsYpfbr9j/UFip+cre32y0LqfzAo7fj1x2wZqZWaTeSF1NAwbNfUvfskNhtg6UWUJPrZYPmRm/W5q0znBX6ysSGrSVCFsQXkuKXhlJdYTKEPD9UaqUFlKbAQu8VpYJ359uZ0qNDDOsOfNVnhVYuNGka5g4e+NAerGcTZ9S9YqUV0BPoXLuir26/polaJf15lpx9VWoK1AW4F/OyrQQtHbzWMLRW9XJ23VQtG3KFa7aVuBtgJtBd6BCtweijY0YPPP5gSDMjOoRRvhVGONt/772q5xs7X+TVD000KZNoHB9eI20MHhlwMnpc9XpIt78nOSAM98rOp+5d9uasOdrm13aiuVmr5aB+8A0XqdxPo9B1QkcDd+lKAMVGjDUao0+ocPhrYEPGWpIOH4cmanryfW6aZSj6ILBOChsjs87Nn9ewP5XAJgUUCiBjs/X9rZ+VxhMiSIj4a5/l0UhUAr452vSImvbCGIuLK9USpwBVjt9TKd1HzqLbXbu7nt7PQc5qEQPJ/bfFHo3IeDzlWbu1qc/dwbUFnWnugNAIvjxLJu7giXtvIYVaOHJwGHPYCpVmCTCxu9/Zzn1kHcda3EcVS0WYYnq4NM2vwTWsJJtVd/v6tMOUeFReGfmZDw7jq4KvY2dYVoVQ7koEH4leKzCbSUfUAI0wGiCaoyWQHkAe5oqea9bKdgK9SCgVWRDt8EBvFnUdHmTR0cqgNagc+0m2NNENMDz/M1oDIxwukXhAkVAW9xDGBcVcvPFXUm/rmdhPUA7CUkCpBahZAis+PjmaCjq0SBlqgqUanW1u0kUooCR1mHFxdzgU8ByCyx7WHPHj3csslkZR9+dGk726mgJMrHOEos6eJBmtmzFxOBfmBsvxcLnNPqrgCnPLaDA9ZObLN5YSkt+t1MEJD3SOk8w5e01POonFGonp8t1bper9hnIvUqit/Xx1P5kw6CHy82EFjJAsLTLLHTs4W9Pp7Y5eXSP7cr1LCV/fgnZ/bzj8da2/v7PSlhec/JSSF4TXDU5Lyw569ndnIxly9tXMcWsWZWtXXkyxrZHAAu71zCkjyFfryIbDkpLaoWmpuSwDcBSTfOxQJAimEWsWxW3VV23TofsV7fBDVZah7Q9snHZwDQDeC5VohqLM01MrTKN/L45ul1+/ymYPWKhP6Nuvq/5N9hLRT9kgvc7r6tQFuBtgK/4RVooejtFkALRW9XpxaKvkWd2k3bCrQVaCvwrlTg7aHozV7RTRLapMQ3ctHg47n5lputoOtv7OEb/icI6m0q2aQ1f8q2qPwEcxoSGrgHrKPTsd52z3ZysyWBM9XKYZRghKvZ8O+klRigN5nS/k3bsLd8A0xgJqNhat/67o7dPRyqXbjXpZV6YS8IhZkTMuNp4E0K9mg7td3t3DryoawVALS11bU8Iw2+tPmMhG73+KTlPe+kUp0uF7VdToFxrsQDBg7z2np9FI9AVlc/AhgBUygEt3Y6akHOSTw3PBgLG49ngrecBy3bDnqc/QAWl8XKPRgFkIGAicZqUaoWa7WCU9MEsEk6OrDH4SqQy1WcBDb5GFHsAboAXrTc8zMACxUeKk15e8aJVJTuAVtqn4KwuVk/94gsxoeyEeDEfhkXYI62cvnKojAVywo+s2FJeEu6AzW1+ju11fjggku14rsqVS3rAb6VkXvLAgU5hhhsbFI/cpSLyUrgkINmiVknLu1yipere4hyTA7gSeexgC3rQGMM3EpAc5CqBtQS+EZLPuNxz1wUjQ7nZAugecPrNdgz7HVtqhAmB5SsEbxHAev4g/JeVKWykAiqZYKIzi89uIn6AVjlZZu4Knhvr6v6AtI5T1TC08XKVdGlyarh9cuJjXa6duegb6+P5vaLJxPLu5lt9xO10G9tdyxNvKUeKI8n6YKApkmhGkznBFJVNhikdno2txevpvbqeKK1S7I7db28XNjHz/BClX5XK5RWe0p+/72RbY06dvZqYX/2lyfyvw36Xqm+US5zbNZhiu+s2uF9QTCHkyKy5WxJalS4UeL792lJLVIcFN64EPYNEvkrpZefdlPnTUCUIwSCj18yXqY3W+Z1jeS93AzYaJ3XZSoAW83SmyWhLRT95O+Ftn3+Nr9X223aCrQVaCvw7leghaK3m8MWit6uTtqqVYq+RbHaTdsKtBVoK/AOVODtoOjmCd1UeF793RvRA3wIdo4CEeG5T1jwvfFbe1BgvUUL/WeWW2C0UZBeBaxEnY6lw9x2u5EtxkspzLw7NvhcBlUpz6HQwyMUWDSdS/sn8MJP+IICrHYPBnb3sGePH43s4R1X1tHKfPR65i3oKyARKj/35xyOctvf6wrcnJ7M1UZM235vmNpg0LV+nzp4QvvFZaFzyNLUFoXZ8dlCKj7BQvqvV5VUrSgo8aQEhjVp2xGt8Vmi9mpaswG8QDgAKIpT7Dj52Smot6KjygPeoepU4BAKSphMRJu0KyIBpWr/rmldRwWK12QV2u1dDcp8CwgHaIPyUZAP4JkmNl14mpRn13gKOAyIpHq1vNeRdbqxZVKoAlQrW1YmVSSbS+VXVmrFBniyf3aA0hSlKCAQqAmYU8BSgMBuCOEKTgCx4G2Kz2fsCeNgKAKrAKa5e4CyLvDnVPJ8Wtt0UekcGAvA83JaqW2eeqtVHBApIKv4KME4t1pFfYoXK3DZUZz/3cOWVAbOQx6YgPdIAJF1wxhlzbkySzs+X1ujri2WK1sWHqIFoJY6OYkF2dkVAHQ6LtROvr2Ta71y7vsHQ83zdFbYX/7kWLYL03mxtnPY2cptcrmUDUF/0NG63dvpWq/fkQ8vQVKdLLOirq0TR/IzRdXqtXTIzfEJbGI8JNer3T5LpAydLpaySvjw4wv70V+d2F//5ELq5p2t1KrC7OcfT1naWgvATWpI0f7uv3fHfuu7B/bi40v7l3/yzBZLB6fMDWNc8RkG3ptZ3k9l8YB3KB6qrOM5LfbzyurlYr1O3fPTm9EFuyPa7q8rPq+3wt+86rwJiG4+x4mEhKem/f5mIN3GddKvm9yEEZp3P9H1BdQ/XFe49tP75H8lx/01/a5qlaK/psK3h20r0FagrcBvSAVaKHq7iW6h6O3q1ELRt6hTu2lbgbYCbQXelQp8fii6iTlvqKjCl3wCcvSFXu3F6zBwV8g1xp43C/XGb+9vblH91TW+ASia+GWpE0G3EMbE4mHfDvq1FbSWq93agV0jxFKIVPCYxEMR8Iigbzz3VuMIAIfCKzIbDHPBIkDpwW5mv/Wtvt056NruTk/qz6fPL+3lCyBPqbZ31JyAS37e2e4KPKHknM4X2h5FI+wEZd/Odk/BSYBH2q1pO5/NKzsfr+zyYm71amnFrPAUeDwzCQHCg7GmKdhbo7sA0TzSn0A4KSwV4sTr9P+zb8KWKm+PxmNRoUmxt7wjrURNSmu4EtqBox6YA2wFeKGipC0edS7KUXxLGXNZeMI5rfey6yQhvJfYZAzANPcTVYs6CeHMg2N0tUNnZqOBWx8IKkqp6wn3tGXzQEkJpGNfwC3GTj0Bbmq9Vzu++1lK4br2D3XyXUdsyz58HDBiYCZhT0VVyzMT9S7HJ8Apzx0+AtqUbl7HNp140jpgleepHW3gAtQxmBJA7Mn2QPaaHnLOiRZ5ICJwlfAkBYO5iBBgWVcoYws9oVZ/1cGxrtr5mcc0ssWkkCJ6OEys380UsDWdrazfd/Xug7tDG4+XsoLYI8Aoxp82sSdPxwrnen40s7/zu/v6+2y6kooTsIm1AusPKPvwzkjjROFKWFin07HRVi6LCeZsZzuXxJq5v5wUAvCsQ+YnzzshOMhs2E/sx399qrWwLFf2p99/af/0/3th80ll33w8VEASdhPnZ6XlvdjGM9Yd6mCz3qBjjx8P7d/9nV378b85s3/+J88U/ESQ12zKwiBAqRYQp8J4tfLZ3N3NFWB2fDLX+iVQajFZaDE3WmnpRSXwdVCvULdPUWF+8hr0WdYfvnXjpdyosze74ded8I0AX0+stN6vPzba48Po3mREouvup7PSX30J/ZK3aKHol1zgdvdtBdoKtBX4Da9AC0VvtwBaKHq7OmmrVin6FsVqN20r0FagrcA7UAHCRlx69Dd5NF/Hb5rdBQggOHp1lLVi9Crc3GHBzRDnzW/z1xSjTQiT0NBnDvyzVF1AD1q56+HADvpmFanqReXQruG2gC1ZRgYsEpKBUAUOh6kgEFyLYJnlCqVhYtt7fRFggN32ILGDUSRQ+OjRyN57byQ/wxcvZ3Z2OrPzs4WtgKqEFQEXs9TuHPYEcwiSmU1o6a/WifVJlAi4dXtANPf6JJiGtmla+EnSwV90obZ7T+JmHEAqJazHsZSWtBJDo/CHBI4CX1G7AhKBWzmK0q4Xgv1MJsu1apO6SQkZxTZbeAs6sBSARpBPjJ8jY8xThe5I2RdCrKRG1fTJgEABQvhvzmYhKAYQRVI9ZBPQCZ1GLUqIUYZnJ+ftYNQ9SR3quq8oyfLuN6rWetFTgKQPwNWXrgwVpC09tZ73Un+xfOaBkCOkiVFoyY/Yzt0mBaOpyXKlcaAoBQoz+hnnMUU56uDS/Si99Z02doA63p4cG7jYCepM/q6wJ7SA2AEIQjM3KG99jQksAldj0utZt6nS7Rlnt5faZEzgEEnppf4uH0yr7fGjbTsjrGvpUDjL8VetbX+vb89f8DzrPbKdrcx++WRi9x70tX8FexWsA18De/hLWGTb27m8cWVFGgGvCYGi1Zx6lvIRTaLYplP3rqWk48lKUFQJ9JHv+/xibl28ZOvaLi4X9up4Zv/kn/1Sc/itb47kQzqflfb8Oe30ZlvbXbv/aEdzenQ8sR/96Fjq07//7x/ay1dz++FfHAclqNl8Qlt+bSvsHQSWIylDUfveO+zKZ/jkfKnzGi/MZhfTcNPj6joooM38A9evhRvd8jq5vpjdUInqUuIwXWr0YO3hF8Dmyqi7A8ELObTLN/tbD9F/aFrmP3HtvDHMrysYbaHoLddTu1lbgbYCbQXaCnyuCrRQ9HZla6Ho7eqkrX7vD/77t9i63bStQFuBtgJtBb7uFXAoGh5/UzZ67WQbWOlf13FAlL7vxuEESzfh6M1v72sY2iQ2fzYE/ax6bwJSeVtGpZKwV/2h7ZFyThv5ygOaYik0PXEcXFVHDjHUrqoAIce8goqdWBAHYAf0WhWRpXkmcGVpbMNubDt9HAFXUvQBlvZ3uzba6sqrFJB4cTlX8j2gCSAGFEWNh/rt9HQmaEehAGMoPgFZwDj5m8orMtbxtrdye+/e0HpdrytwinZhQCnQ0yra/R0le/duZd0+bf74aXr1puOlQCjt1oBI/EwZCwCLFuXlDMVio/yNbLpEkemwTmBO7fvUC9CIYjHW66j+gK+oboGWopmoDQn4KWpbFbVS6p1hRoLEhFHBb4GpgNG8B8BEjUl9rkCSwpMCsEZxyVzR8s+bAJeAbvaTk0QvogoAxk8TWByUqwBMLAJQX6JOZQ3QOo3ikD/kG8q6cTUralRWN3VFOTufOXSVsjj8y4EBlV4/t1ggqIrWe9YK7fO8h32oNR9jUn0eXAEq5ShqVylyqXEsT00xW5StSWz7O6lNL5aqi4KIBFW99R842u3GVsyBvahNfRv2hXp0b6en2k5mS/daDW38shTQMRwq93veKs8xvYUfJXBig/+fvTf9kSw7z/zeu8WeW2V1NZviJlEaiuSAGggeYIyRYEnjwXwcwBj42/wh3uH9f/BHfzBgGDBgwPZ8kDSiREpjibSE0UI2l2av1bVn5RJ73MX4Pe+5EZFZWd2RTZpdyTkhNbsy4sa957znxK3OXzzv8wwzAXhqOQSIpmYPH4413r1h1x49Gks1zOcD2Mw1UHMC68eTleVFbouqtPc+OLfTs5mUpw8+nNrT53OrlrUNurl97gsj6/Z7Np5V9ujDC3v4YCKlZzdP7M5xx77y9+/qM/LmD8/t+KDQvn56yhcDtdr45TOr0DXqmdr+Xm7zlSms7HzaWDObrb+yaeFipZAkv1m1is6Pv5dv36PaL24cgF56tEr6cIVLt93wg99qUKG3r25jTwfeVx/rW+v6PZsjtu+7Hz+Pn98Rf/KHn87vFdFT9Oe3xvFKsQKxArECn2YFIhTdrfoRiu5WJx0VoegNihUPjRWIFYgVuAUVaEJr8XqoPxUY3daDCrtt/dofAIOa1vHIQ2roZE6wMTyuVYu2be+X6tnC0Y8KNeENL4eoaQKUSm3VH9rxXmpZWdoKBWDwQFTQUgsp1iDDw1ykQJOfaKtaxO8wNVK1aXXfGxXW7ReWZoUglBR+WWVJVQoc4h5AFYBi+wddBdfQQn1+NguR5a7iBJyi2KRxfL7cJMi3IApYiv/jqqI/28Eg9ewVmY1QqR73rUc4DkC1rG06WXh6/ZzwI6875QeMFQqTytQGLwUmYE7emiS9N4JuwE2Ui4wV9kIojgcz1Z4+n6TWx39T4lSnlEAwzsv7BKgyV84KEuaFYNdqUdtyjkmmvxdAm0NBw25ZLX1nUK/hEAWnh2cxLkAd1wdVAufCrDRuuLRcEnKArNxZ16/LN1XqS4fdUtQasBLbVM7vrfZqoe+5hQOg0UWgIQQp8zAlwK6CrjgPClQpiP3zUJdA5ExhU71eYqnG7D6bqCzzDPUvENfhmWwJgKdATXw6O6kDygaQh6UC7fXB87aprN91GElYF9c+OujpfRcoNFe1DQeZgpbuHA1sfL5UO/lsvtT5sKIFrnfxogWIT0vZK7Sep4BbJkWd8RMFLmKHMJl56n0nz2xv1LFOUqkNn8R73vOrf+/IptOlnV8sbX+va51esIrAQDU88BUd7Xd13b/47gP7f/7iQ3vnvQvbGxZ297hjB3s9hTMBTwlxevDhxJbsA0HfWurXvf3cvvqNY2NHvPX2uXWLxCbT0qa07bOPQz1ny0ot9ARFrUoHoqsGFWttzXwmyL0BjXzpkW/a6S/dE1/mGfqSm31779pWmwYP5etgaPt5dK7JqFqgevXG3CpFty1Gw7dLV6DoqwpEmWGEorfgPxLiEGMFYgViBW5xBSIU3W3xIhTdrU466rd/79P5RvcGQ4yHxgrECsQKxArcoAJAUSdjW5LNnwqMXr64AkvCU461QFfqR18rsdYKzi0V6SV/vOsS63XO1mt0+5rbEPTj/f0KFHuDkR3tZZaTTr1aCXoJkgSwR9CPZhEGRes3SlJhC55OXbU56KOgcyUigGj/oLDhsCu4hlK2088FCMvFwjqFWSdzKApw4pr9fqEAHKAkEO/8fKE24/mitMPDrh0e9XUdQBdt8L0uKjiSwSs7n64EeBbzlZUMClUf7fEZajkClmiRBrAWVpeVzo1aDyUqYBVFoAcvucITqIf6FJgHsOMY5rWYl4JKKDA1zi7g0AEiYlYUn1oZQHBSqz6eJu/wVTULAU78jGKvrgNoLHLBSBS63cJDoDi3ApLkM2pW0obeNRv28gDT3TsVNeKqdKAN7BQspeoKGKqltlwHH2FXIJjtABY1pdrujXrUtqSVXuDSg6U0BwKRqIkUxv6BQfVKhcZ4v5JijxeoWuAdpAIotYdKfDB98sOeq6ZZO0C1q2dNteR41LHyEU3wcMXT1ecghacCsDiv+7biyYmyWQFEgqiJLBVQbKI0XiwdvpLKzvkAyzWQu/A2fSju63dHVq5KgU58Qc/OlwLigFU8ZcfThepYVgDElT1+ugANY8VrRwcdOxp1bTBEDZwLkA8HHduXv2htk+lS+11qXDN77Xio0Cdg+WjUsRnBVllqHzw8sw/uT+ztd87s+fOpVKXYBvC+p0+m9sHDhT15PBf45VaAdQMq0QXKYhTBvdTuHnbs3nGHhbKJ7CPcj1cWGZmHf8lFoiFsCi+GxJaWyu6gWcxfUIO2SlH3/wz79qX3xQAut1Xt16XIa9uwJ658HlqWGW5jG7F8mzS/rRbd5eYegOnP8D6+y1U/yTHf+tefzu8VUSn6SVYrvidWIFYgVuD2VSBC0d3WLELR3eqkoyIUvUGx4qGxArECsQK3oQL4Q/rv6R7XsSYAP+vBt5iTVnRPdqYlfZPE7Iz0EgwNQ1jj0xfgaDCWbGHDGpLu3mLPdPNB17rDjnXS2pIVoSYb3RhD9FZzVya6H6C3FSsROsAo0s0HQzxBgVyAqMSO9gsb9guBHyZG+zJ4CHi5qmvLgacdxJGuxuM6/IPKD2hE+NJorydgc3GxsNl0KXg22uuovZ2febiqs7Csm1mOulPLCKQkCd3x83JJcr2HEh2MOrY3Yiypjc8Wat3v4k8aFJ602yttKMX/EYsAb4kHjjIRWt8TBWXRNt4IWrrPpDCs1cGLU6pIoOQSEAbQqwSmqGFKCNOScTa2mNWWFcgmU/lkHuzR2p0L7qK+RKG5ouUaAAy4Lmv3tqStXLJNB8sMmVpJARp8Uxk7f0bhCPwEWushXukqU1rjPdjI1c3iugDIlVspyO8VFSarVxOUFFLvCepZlLacN24fUCSyNsAjVGMtgYmJoCgetIDVwTC3Hm3w/IyKlL0igFkLNDIEgKU8RQkz0mLiYVrbsmT8ZJAzp0q2BrTdMw95tTYoUXOFOOU50Nj3q9rds8wWKEdRvlaNADJwHTsBVnVvr9B4geCEGr123LeT5zOFb5Foj1r57KK2TrfQXj0YsrdRI/v18D8ljIl9wLo8ejRxpaNCqGopQgeDrs1ntMyn8shFvZp3c3v3g1N78mRmn3m9b6dnS/vWt9+TRcDps6U9ebKwsyn7p7E+a6d7BrVsLCUlLjM7Lxsb9TN7/bjr+6ChNb+0+dzXQvc09h/uEVIvY3mR2bxJbTHhi5CFYOnm4evCJ7J9WqFc+uFKi/yl2ySJWPKk2PIHvXITCy+tvyjaFncyVA2jhaHtya+033/srTlC0Y8rUYSiH1eh+HqsQKxArMAvRgUiFN1tHSMU3a1OOuq3/8l/dYOj46GxArECsQKxAq96BZLaU9N5BHZwhUy6YvJn8/AW1cYIZnGYI6rhV3exauhiveQ9eiWQ6YWxtBBiW9K1c89obVmaWzLq2nBYWFquLFUIkUMXAG7bgut2ke4jyUNhM3h5oiIMyeHdLqniDkeBQ/g56s9Ao8oDjlx1mNkypKe7ctIDeQCkndwBDFgGCNof4MnYsdFeV/6gBDShbNzb6wj4PT9Z2OlF6ankhA8p+McVmvKpbNvdaS8vAWeZdTuJAXKHo0K+hUBcwoDUft5UAmdL0s6lZAVoeis8CC3L3VOSY2hzJ5We8CbCptSKjrpzZTYcFNYnMV7+rLSlN7IMqFYE36BIDa37ZYPVqebM+LtpY/2eQ1vAKGCVNu053pUMo0L9GhS6QC+S2wNRRynJgzrj5Sm1Z0gW5xzUSEMMcBClLHNRy7pa5uFaqDUBfV5P2R/4ZaSsRQWMRynKy4sJcwZ406fvQU3MhaAqhjSZYlOQWrNY6TyASp4fqkXdAa3bE/h+8p+93hWfCXnaptYbdIzMI/YfIFT7Z1mqnb4ffGlhhrwXNTGDAlDSCj8er7Sug15HHqQEewFEUZa2lgRcpd8r7GC/p/W8GM/Van4xruz8orQ57fuGLUNqR4cdW0xX9vrdnp2dzTV/oCm1At7ee20gRWvbkA6gZUztPwBhILhAY232199/at/5qw/t7GRuf/9rx1KJ/qvf/4m9/e5M68p5WdaCgCnCq9hH8NDg0AHLZe347HHd6RwI7TcTPkXAcIVuhVZ69igwdlomtpwtrFmWL9ziUIpuc1KHotwXrnzh0kLQ9qYU2uX1JUp4rr1fbDfor//cfuOjbcH52b98SqSNvtY7dHP/++gbsweQ/cxu3j+bvwKunOVbf/hf//9y3o87aYSiH1eh+HqsQKxArMAvRgUiFN1tHSMU3a1OOipC0RsUKx4aKxArECtwWyqw5XfXtrLrqZZSXqd8+gRz28ABb6Hf+OVt/5q/CWRqW67XrddXVFbrX/iv+vYJiG4HnXz8YAm+qYcjKc7ycmVJ6aBE6s3QtouCkFGjclRLtUCZe2/SMi2vzG5qg0FhR/sAy0pQFY9E4CHek7QUo0oUxJFiEEjl6edqMzezVVmr/ZxjgFq9TmarFa3hqFELOzzsufpzUakdfrqobXpOoNJS1yM8K8vUF25pQ+I4rdIOh0Jek0JyAHQCc4nZ/qinpHF5WNJenaEuRVcIVKwUgMN7eR44CQRDdQecQyVJxWfTUnVA1VmWQW+LYhWlJ63Oai93uAYwBgai+KMdHyjLqwC5Xsds0IV+mdsN1KkgKPUpS87XSC2qnZLhder1E/ALsNXXw1ufmSuQtFXsol6sG/eT5QCFNEnB6mvAOjUpgU8O4YB6Dr4dRKo2q9qmwQu1P+xYSnhS5hYCjAUVZLUqbbYkIR4bALN6UVqGh6h4aWN9UtsTYDEqWFegSqCLH6kRRoXnKUAvtQz/2xwlLfAyF2BF/YrdwIS1Kc32UNeWDriB5cyR+aPQZI9iI4DfLZUuqQdFMvZsCHZaVdYJPqYeflXbyWlpw1HH7t7t2sNHU/vcLw0N/lvofCEsK8tka8BxnA81KOuMOpSwJcZNXVh33sNnhhAl9jeK0O/96Kn9+J1TG8mDt7GHj2b23gcTe/ZkYZOLlaA2qmpa/1EoAzjrYElcLhvr9Ql8ymX9ABAFAPO5cYtYLpwKvjoYBagmlnVyGy/N6vnCaup/5RYhIIrKV5/J1objxSR5988I73a5vckwOLTPc9ptVegl69L1NYOyc8s/VCrmj71tvRx4tqn0H3uKT/mACEU/5QWIl48ViBWIFfgFr0CEorstcISiu9UpQtEb1CkeGisQKxArcMZaTEYAACAASURBVOsqoPbwTRK8N2yGX7r1wsf/in6zOfuv7aEZfUsx6mfRlVveECBDe/61guu6dnsBiq021rWy6zqwwRk3oIOgpHzUl69jp1pYA8kJtqXbtZEWUbAMWEcIjrdlM6O9US6fyCIj3MYDiXgvqj2ADrCp8p5wD9vJUJYCGwnO8bZ7WsgRjOHjCOTSddT27W3o4c1qhR/0uzbcA0a5NyaQaTqeWYIiNUAWnlfCeeXgrvXDVKWAloQoBQ9VzgloA3QCXVFeAjCXpbd304YvXrQywT2nwz4k9JpZDhNK5CkJ/KXdfb3GeJUGkFx0HAJCAZmn2t5RzpbMo5Jn5Kjv6kIgMcCTx/nFSpS6nBPSlNr+fqGW6bZd3nFjYyV+pKknw7MeUuPi90ppWRBeq1AJA+w8oEkelKnDQ5Cre4jKn0BKVdZBQA7v1bKx+bSytOMesmp353i2jOBb6X6j89pmC9/RqGn5h5b4bt9b5JMab1ZPsmc/MA7qMBUAdK/VDoFSKbCaQCmHwGofV1q9K0LZOwoNQ8lKaFJV2WS6ECRHscs8gYTYMuRpJh9WJdP3PVyLECXG1u94PQHtqzKx0ZDEerM7Rx1ZGrAeS2DvdClLh/7AfXLZ71kns14HgOwf4E6Hz0Jqs1ltPaSbCevnQV/ASpTZ1Oytd87s3ftn9vhkbs9P5vb48Uyfm4L9tWrsrR+d6fPgimc/N6dgbbCCHYwKK5LMpouVnZ5XCtdiHwp4bwW5ad/qPpdY0i3sAs/V2dw9T690vKtVXv9PxNk16fFX3rAl+HRG2jp7XCMP3dxJQ+Dc+j7IlxD+5haKbu6R191dIxS92d85m6OjUvSTVi6+L1YgViBW4HZVIELR3dYrQtHd6qSjolL0BsWKh8YKxArECty2Cqz9Mh2OEigUCNw1Zp+fvK3+8i/6G02TN5wCIVqV6lYBt+DCtu3pVW++9Tu2L7LdXq+TB9+/gPL8PUAp+oALG+z3LENhWS09gKUBPnkLN4AO9R7t3Xg6Aqbw9xwMXC2Z5majXiF/TsgbieDQMVSHKOxQEfJ+QBKgTypU2uTlSemQUeCO12CGykxykAM8FBBDYUn7sdq5SU9P7eCoJ7iVA6W4ZLmQYg//T10rtOcDKlFNAsn4s9rYpYYLAJAVSJvgsen97QA4/CzxnwQYArLUEo/ijmsh6gRsys/R1xM/TBSZKS3pqB6XruwsCsAsQBCFZK33YAWA0pFxwKHH+DyGrTfokiDvqwyULOtEAUCECBX4uRap1LnUSyrU0PKOAyiAUIrKQNKAfWotD6pQNyjYzh13BSnQUl6gwMiQJC/vWRTBKFybxC4uSkFWxgm4LLpuGZA0hCC5apjjJgvWza+hgCrz+SjcSrzV7RnyTmO9IrdV44C3AQoC/fgf0FziYFpnwO6gbe0vG8FKACtwdDYvbW8EbPSgJqlMZQvgkFHrjrdpvyMoyrWWy8T6fQK1chtflPKORcWMQpnPxfOzlX32Xt+O7/Tsb3/wzJqyEYxuvxhgb3Z7OJ02Np2V7mu7Kq3X72r/Dfsd9zHVXkVpXCoo6s5xT/vqb75/Yj9867k9ez615Xyl9vi8YzaflPb+Oxc2n1SW83mSFYJZhRctYUs9QGlmaYcvFPB3xcaBvev7UCrh0DYv7bjAu3u1Ivc9n9eWLpbBGiLcBRTO5Pc/KU3dGfXyFy1rvxE/YLtVPtxd9Hx7y9K/1/yyjZ677Bvq+5Bx52aJK7Q//muo66HobWibb+/TUSl62/4jIY43ViBWIFbgdlUgQtHd1itC0d3qpKN++5/8lzc4Oh4aKxArECsQK/DqV+D6X7034UubGXg3/dbxa/Xo1V/OP/7X+RYeBCdRh3ICEMGb8VLhPEW75ZnCFFc8Q7cZqBKjpSgL41jD3e20+uvDmPD0rIcDtcDndWkZtM7MukCuADcAo8A1gKh8NvGQ7OdSpa1qs8ODjh0MM1d/NqjxCMRxTSrKRdSBUhYCqJSqTiuxqzbDKdX6Tbs2cK3ipBxZ5AJcBBRJ5Rha0Ft6w/W6/a71uon1M/w73V8SVeBqSWAOKlUPmwFG8mf5NArSOTRiPK5JdYCIErEsS1c1tmpIpbbT3r3yGgT1Z07RlVCPb2rIagpBSNBToGEnD1BQUeBAZDxPUTGivgyBSI0DRBggqkKu1e84IARyLhdtaI4ns6NIBLJKn4k/aYN/puw9HR7Str0E5joPZ0jUgtZ1VKKcg+FQV8aHOtbhKurQxBa0sIcALKY7xb81WB+grhwNgLPuZdrWBAi8qFhbD/lRorzsAtyDFigabFq1HuyETjdzTaLUrChxG8FJeY5iNhFChACe8jqlLT9LrZO5YnQ2raSa5MG8UZWifgaoJhlq11ThXXWd2my+ks8tEJ25ktguJS1rQeHMrNfNbdhnbfC5zWw+q+xiWtmXPj/UPHHXLRfeDj9frezstLS7d7ra94f7fQFXAPbrrw/le4tqGN/SvUHHo4TyxB4+ndmfffeB3X/nmWogjW6SqFX/wcOZNSv3aWV9sV/Ax5U17A+xlSClPrN5WQq+CpSvfWFDJ7tE7uzq0DrPFwx8brLcxrPa0uVc6tz24Z8BXwMJutnIwYljY8nBGDahT5fvPZcD49ZfK8mP1B/uF+pqYneUffnjxTvpdUdffs7f81FnfXX+VvrWH/43n8pgolL0Uyl7vGisQKxArMDPvQIRiu5W8ghFd6uTjopQ9AbFiofGCsQKxArcqgpsdE1rYeU6lf7KRC6B0UAQXvgl/CZgdHN+BwzS/AV4sGld9Xz2tmd+298viD+32v8vtbNeGzayDUW3EqUbksTNmuHQ+t1MULSblAJYqNGYppScsFt8CgXaUMpl8r0En3U6AJtUQUaEJOEvyZuBLIuqsvNzUrrN9oaZ1H1q24aCBWAJDHUnw9p63U7wXiV53VPSUY4qTCn4YqL44wG8or0emDXqNTbAoxHvx7IUZCQpfL4olfxNe7sesgHw9nLOwvHANsAbyj5az7tFI3Uh0LKFLag9OQbISxs56jzgImpW1HucC6CokKYa9SVPOGAa9AGD3mYO6JM+WP6eroIVo1K4k9msBOIGz9Cksb2hj4sAoxXvrd16AHVjineolL20UPs+af1olTof1H+B4yopPkPwCHBvGlsuPfCIQB2lzVe54DNckzVF+aqwqBpA62tXFLTxhwCgprH5rLbFytvz2/Oy9gkWBXiwAr9DFZm54CUqWXw5CVWqgna1cQUwqsmMYCIAu5S5HtJF3agr/1ZwkFS0lR0cDGwxX+m9+/s9+Y+20Bk/UvbBeLIQKKc+gG/2WrnkPeyrzL7wS0PVeFWldna+sgUt+Z3CyvnKPvvGnlSxJ8/mdu/1vj15NFYdHj6e2Je+tK/rLsYre+Pevh0ddBVoBDhd1B7EdbDfVfgYtbiYlfb4dGY/fuvEnjw8t6cPZnZysZJv7mfu9ezHb5/bT3547pCSdnnWFM/UAqV2LgsCqjUZlzZfuYKWtPlW5akcKd9W4X7iQLImJAzgPl9avUTi7N+fuPp5wxN1DwlA9JLDJ0laV+416ztYuPFcTpH3cfp9zeGoY252++b+tnXp9ek+HoreXiDKJCMUvVX/kRAHGysQKxArcOsqEKHobksWoehudYpQ9AZ1iofGCsQKxArc7gq8/FfxS7+4y2jzZTPdHYpun2ELzW5xBlJVSEUHWnibutraAyBtPfwEG0JSvV4NdHdbybWhDW1vbIhAX8MJT33OO4VVo56NurkVUoyu3GPUiUZQejr0o72csaDWGwp0ArEyAZbRoFALPaUC0tBej5KSQBhgGi3KADdAHsCqk9OSD4Q0tXHLn5Jgp5pAplTBSSSdowDEN1I+iwBM2pNJbFL8fGrdnHbsRICJBHta/IGA/b6HPi2XrXo0wKCQ4C3+RBCRABphRO7NSEs9qjypHGlDDv6YLdKRF6kSul1hh+8k3qioBXv9QgBP/qAVtUnlT9rtUTMPbALSAo7awCWp84CEDe3WWEtyTYeiAMD5rFESPAvAlIGhKB3VUk/AEgFOq6BKFSz2lnOgHWAMYMt6yg5AwURASw9m4jWkxrRFbz/mq8aW05U1+MD2cuXp9HoexIUKdlG6ApTzMT/a1YHM1IU90W5Zai98DhQOwUzzhaubFZ6UuM+qe5O6Kpi9xbukkOb/a7PhXk9t6MwbsN1eiz3W72Q2X1Z2+nyq1vX9vZ7gPOvCWKmbgqFIua8b7RF/rbYBSk6sB7B6aMyena3s4KDvwkarbTap7PV7AwVI3f9wYgcHhR0dde3ecd9+8NaZoPg3vnKsz2m/l9lwH7Dvnx1ZJQB+69oePpnad/7mgf2ff/CuNZPKzp9UVnZrQfE7e7n9e79xx87OVvb97z1Xm70MEhqTByuWCXw7Ua5qWTNIFa1P7kZF3t6eWB9XeaMQTW1lqa0WK7NZZRX3iLDMrWZzO3WezwKPjKAyqZG5D4E2/aRrK4+1JDR8QbOGn0GebOVWO7zf5XbRcr78Trz9tY/v0s2xu5z51fgbKkLRV2Md4ihiBWIFYgV+USsQoehuKxuh6G510lFRKXqDYsVDYwViBWIFbm0FXlSNXv9r9lbSkQ7Y/hX+WhR5bUWu8IT1Me5G2T42afXezAygQD7m6sy2t97fswVMr7viOjWp9R5sY+0Zf5taD5DMrbPfsaLbsU5SW6dZKcAHAKMcF1rKJQp0ZSAAEcjX62UCocBHlGsQTjxDCRCiDRmqotykMFYfrafN8wAaede5R9wLDgJylsqb0XPDYQCkANe0kdcm/6A6BAaSvt0nqVup7oDbzHrdVK387TWUTm4OlminBvB6YJSDUa6rFHOFFHnaeasmJaler9PGT+o7CUkBSuNNicJRK4RdgNSnnozjgT8ORlHWAlld1ekqTTFgQpAAkKtaqeMA34txJTWlfEElAQzVw++VVHa8QIGUXWlN1/FaeKaWANnQ3t4a1qL6dfDs8NIT2VHsujeqz99b4jn3fA60dl9U2r5RinaBzgN8PAm4coAN4KaG+MeSVO/QHBUrr7nSGRiqFn3VM5XlgiwfKhS8pcba1gHgjeIYmKv2eQAsIVK00LMu+LwuSJLHrsFsMi89RInwIMbDuQTOGQMet0By7AkSHSNPWwpOMJJ8cKmHn/v56UK+ufPKQ6eWVW1H+33bH2V2elbaw8cz++zrfRsM3WtXvrh5ZnePevoz15RNQ0lAGGFWgPFc42W+J+cz+/1vvmN//J2HdtDP7XBY2AePF3YxWdlwkNvnX+9ZJ0/swf25Pb9Y+t7PTCpsxgWVnk4qtfG3thOtkFy7L9BQz4kjST6zEm/WRWnJwlPtS/YkYlEsFFpQ2d7+uC2gykbPyZcaAYy6Yn3bJ7Q1EN3c8/wUGxC6nSa/K7L86K+VhHkv3XE3t7pdr/Dp/wUVoeinvwZxBLECsQKxAr/IFYhQdLfVjVB0tzrpqN/+3f/iBkfHQ2MFYgViBWIFXv0KtL96b0PMF4Em0GD9WFPMj/q1ndd2awgVYLhSqO1R8dIWBhPIczDqDant+6+72rb/6PY11iPfSpHeVpd6hDTKPcBTbt1RxzrdwjpGK/jK23mDdyOKVAAMEJTWZt6L0g8/xuPjjg27wKLC1YxqSy89bKYAlHn7vLwMQwCQp9W7h6d8SFEg0taNWg7g1oUHoQjNrK7KNZzlXFAupbhLaVgrnbsVwQLmAFWAO3w4UbNKsQa4zAg7qtQ67wFIANkQQlTTNl6F1mRXProPJ5YAKEFzvZeCCOgyxyXL0/j8PGzc1ypwdIKMCF3iWMCoyoaDAIpVpb5nqhPvoz1b7fIkvi+DB2hZr9v7gXi0eFOTXq+QSjRLasFDNpY8WwvfwKqBgpdMsJFVBgpLVRxkf4A91JMgY7VW4xU6r9XOL9dLfEmLVIFCKYrMReUKU2qbuTqyrCoBdM0X8IbdAX6oS51V64g6lHb1ooNnratXeVBDb713S0t/X+lKXEBoltq8bKzf9YAlgrPk46pBeIc2Kk751maprqkwqsSBPeMX1O0WHkYUPjjMiXOMJ0utCfVTgFVR2Gt3+zaZ+RcGnSK1J0+n9vprQzvYL9Rir8b0zOzuQdf2R/KRCC39jT17NrXRsKN9Mh0D3wHVZo9PZvbn371v33/zqeBnv9ex2byy07OVvfF6T/BzOlnZuz+ZWNIxK1HTlmb9bmpJNxWkna5q64LB+Zw2iVVJKlWzfy8SlOzsVYAo9gcA2jl+Bd6KX3Ns2JdtsJJbV3hQVhZS6LFOKPkSJASMtWpSlU57GtDrED1pKmtkauyK4PaLmuvvTy//G+Ly3bW9e129U26CwtbHA8/9e4ZX/vGtP/pvP5UxRk/RT6Xs8aKxArECsQI/9wpEKLpbySMU3a1OOipC0RsUKx4aKxArECtw6yuw+bVc6sH2x5Zu7TS/q3D0epD6YjPomlWsFZXt5RwutOEpPOut6mpndawkGeClVvqtsW4rU1ty0CZIr3FwUJMCFlsPyiQvrD/sWEOrMun0dSnFZwvE1CJPeBJwS6rFzDq91HqdxO4d96yLolHQK7HT87nDtcSU/E3LNOpEoIu0pwBJ1ICVt9EDKeEsqBlp2S7k/+hqv4SAHBSftUMsT0X31mxvFuexSTtvA6AoWq/v3qBq1aZ+CodyNaLsAuTD2Sgkx9WUoZW78tZ0rEBR2AHe8GJd4+sGj0ufi8ZWlc6p9BTvxY/TW+GZA3VywId6170uSVsnvAlVJPOez2uFByGjpCaDLv6kiU1njc0AucBEwGSeGIFZap8nnKkEWrqaVFCStPROUF8q7ciVsV4nPESpHfVwaDrnPUCx2oEx9gZALyAmqliUnxRq1E3VHq7PCjVbEsjkoTqtypTXAZuLRavM9PEIXi5KhS0R2iQN6VY9eE4BSFomVzgv56UnzNP+z3qgUk1aCJ3Yqi4FVKklqw8MZr9SO9LiGRt7FPUmLf1YAgBP7xwOPMQpz+xgr2sL1MdlJU/dyaSUihO/0OWiWu9j/G2Bw7S2D2nFX7o6F3XqbLZaQ2Guy74Bit5/NLU/+va7Np8ubNBxC4h1BFFZ2bPTlX3w7tR9RHv4rSaWN6kN+pkV/cymy9Iuqtr6rH0guwnf3myBTje3TW1htO3XZnNsHahjo89WwweQPYfdbUsSgwuFPth8uRC+sqn4zFGEOrUmZdez7Irgcgmrmvf97tJq3K/7sufq109Xb6Mv3iHDjW27r//K10jagZdej1D0o/56ilB0p7+840GxArECsQK3vgIRiu62hBGK7lYnHRWh6A2KFQ+NFYgViBX4hanA5tf0tc3iVtDI5bb5637F3zbfa1+/9lf/Fyp2ncpqW3F1GZC2gAL1VttSv6VXbcFpuPS2MrQFqE40Nm31KAjV9ByUe/ycdQpLex1Li0zK0ULp3ECJWlAU0IhHJYrM0X5uVnlL+miY2eFBIT/HyYRwIvcDdYWkQz3AFTBRYTG0piuh3izr4P/ooUh5VlkXIBrgTcOYSA2XB6i39LtBZWqLBd6VjeVr70Rv08dfUd6VZVA4Ksne34tPpXgQ7dWhViAgWs2BkgTdQMjV4k8LOnApAZr6+1GGAv3wrGTw8iEllIrWbwFe2vF5nrF5WBPt5PIvNVeOSiWrcCJCjlyBN5s5GKMVP++ndmfkEff4lALrajwmF7U8Xrsdb/8X25ZXqE8ElaLCn6rQOi5g6wFSKD/xp2QNUNEuK8BsJYiW45mKopdgqTmt6d4QDeADZOKS4JYJtIy7UHE6LQUJAZqsra5J23xjNplyHWwOsJP1lntqyYNztIno1BTrgwJoDJRGIYsqF8UiPqv6twcxAZkJm2IP8P75fKnaoWJGGYw6lBAuVLAoc1lnrtvrFnZ2sRQs5XnWaDQCfPZtPK3t3YcThXMN+4X2JDsF2AyQzTtdW1W15Vbb0dHABn2zXu6gnWtyfhLoGZN8bfFwTRO7ezywv/vhc/vLv3lsgy6zrGw8Lu3sfGHPns/t0eOFnZ+uBL5RgMIeF6iQ08yGvdTu3uvbom7sw9O5FWelYLjQJKptPqvhs17z5QiqV/xnV6h9Xe3KZ4Y93La1a3+3MuaA9tsvKWCsru910Nhg6OrOFlbWIfwt2Hk4FL1eormzUvTSFzztRTfn9JevXMMJ7fr+2apEX3XFaFSK/sL8R0KcSKxArECswCtZgQhFd1uWCEV3q5OOilD0BsWKh8YKxArECvxCVOAygpSALnSmrn8Hv4lytG1pfYkbXluyl3V+tqPZjKptoXdV4ubhCegCGQEXrH0Hw5Pbii0hhS122xIQBau0LcaBO0h8lqXWxZ8TFV5aWJ5UaisugKQKIzLLi8T2hx43Tntzv5PbwWHhQUWrWincvU4uAOgiL1cUqk07AUgCykILdxg8UE0eh1VlPS4fVKlgPVqfObe3MhP6Q/K7DEWlJAQwqf2XpxQ6RII5oUCeju1KM4dGwCzmiPoQwIaSUP6KeKdyTfxH1a5vUjjKTkA2AonawoGADj5RaDrkBTaiIJQ3JqnpGUpP2uQrAV7azhkXQAdICgAUFAZGJolAIovJWEajQopZVl8AMyhIgZpMuj9wP0vOB6BmPp7Ubg6sg8erGuLxRqVVPE8URsV7UJmWDWNrtI4d1cPb0PEQPQfCcp0u6srEhgOUp64SpeYAM5+3h1Kh3kVlSiFWS8Cm+7GyBjyoNUtVs3+AesFyACAqdTH7KUVVjA0D7e+oiDmHQ1uuCXQG1BKahDoUJTF7wn92GMqfswx1aipLAiAo64tyF19ZtttsXtrnfmlPie7v3h8LtOLVim/soJfZcrES6EUJWhS5LcvEnj6e2HA/l33EwSCzOwc9AXxqxGNvr2sX46XtH/bkkUBdnp8t7f6DsZ2N5/bw/oX95P0ze//+RGA6V5gR/+OAXJ/sjH1jlhapfe3XD23/qGfv3B/b4x9faK+nhX+BoS2PyjYEK1FnUubbsbglgu9h2ucFPVMsLNp3+52Bn3P/AGkOZQL8RSXs3wiFT8tWsvw1sPKT/B0QvohYt7+vCWd7R7vm7timeF0DRj/JEH5e74lQ9OdV6XidWIFYgViBfzcrEKHobuseoehuddJREYreoFjx0FiBWIFYgV/QCkiF1SpFxfKuqj630WUgiS0EbQ9tT3JNja7CzI8r4+bq3rTqV/dAoc1jg0CvVWwFr8tLra0BkiZpLVgkkRnKPZSZ+EkqCMlhLHAJkNfvpZYVhRSgg56DKyWRdwhAqmzQzz1JXOAxscwyS3JTanop30gP5lEgT5G4R6lCmFJb4IUIQJPSswnqVKCmJ5krvT2oM9GXouCTJWJIQAeAkszu9poOToFMnm6P6pHAHPfHlCJWQVK8J1BhgCKwEKBHsE4H4Aioo93fz8V4aTOnNRnlIzNZLNxbEytWwnxQnApEBmUrUBEFpgK9a1fG4n259owF9la1zRaNLQi6qsyOj/IARH3N23+AY+MZgT604AeVb4CKzBdY6P3tQGsPi3K1YCIVo6BmWSs4aTqv5SerVvamUXjSYFTIy/LsHG/Z0rq9zDpZqCst7tQbr0qUvyFZHqgq5eiM9cu0zlLQopJtHH4XBGa1MCzsYVSNhKTTmZ3nuZTICpoK/qjsmdGIZPfwGQQYB39T1g2xMMpQ5ojnarlsg5lKh80JLfZ42SZ2dNSz6XRp08lS9g7Hrw3t+YUHItEyTkhU0xAUltpgUNhEHqYe4OWP3PqFf0YODrvWZz54fAL5y8b2GKc+I24xANxlz7z17rn96b95306ezuztB+d2ela51y7rJ3CfWLkkQMoDlSrOUZv9w9+8Y1/+lTv23gfn9ud/+sgSbCQ6begZautEthLsmwogGkDs+m4U1J/sczXCw9LbFnwOwiuEuQNH5c/p8t+KLwWCZSnKVD/fy77C+bg71zWvB49jedyuH+HP66f0ofVdf+XSWxbJ63e/yt6iEYp+gj0S3xIrECsQKxArsHMFIhTdrVQRiu5WJx0VoegNihUPjRWIFYgVuAUVQBy1hoou6trp0ciDMgR6hF/Q2yzkq4j0hfZ6/T5/FZxeftdNMcNlPes2HN1AUr8C+rMW5PhV1lrTLSh1SUVKC73acrcDg/zgYCe5bqeljRlYujfMbbDXsX4PZV5hvX7HpvOlzecreTeSik67NS3JwLNFWartG8UgXFPt1IjZUBMKum0kuvKgBCDCcmr3e+yhWE0cwDIG+YaqnTixOSrPBEAFxXI13EAp6a5M5Vq02ANNpTatUau6ytJb8Zm/H8/DA5o8+InWd2XWoMZUirsDujq0JqsVvCThvpLqVErNFepRDwbi+r2+rwDnQK0J9CTdntcdtKY2W1Y2WzpgY1z7A5+jt5enlnfc7xSgB2xdlNgR1Nbv0PLf2gBkrl7V+ADVrgAEzgl4Az67eHImdjHF/iC8zrF5HdrOqZHZeF7bbFrJKgEP007hkJPzLmnVDqVmXqhNZQPRYFcAbDabLWoH6bJLSKyP0jR88gRq1frv6la65RkLSlONCb9YrZHD61VQozr0ZE+geC0FmdvUe+pyMOr4Whe5LebL9b4XyG0a29vraC9NZ2ZMAXXx/iiXv2ynoB65DSCf5mFhd44Hdvp8rvb7wahv9aoUuJeClH2f13Yw7GptP/P6SHM/PQe6Vvb8ZGbLJJNK9Oz5xB4+mtr7j6aC+gSTeRjZMviTpvb2e+fyGO2NEtXu618e2W98/a49eDC1v/zOI/e/JZwsATT7ZwOojFqYf3xPbt1VwmdHbfTsPW1bVzS33/j4rtx+D19iEOrkNwKl3guZ3/RutXWL3Qq6klK9DYm6dBfehp8fBUsv37pfZRjajjRC0Z3+uo0HxQrECsQKxAp8wgpEKLpb4SIU3a1OOipC0RsUKx4aKxArECtwCypwCYpuj/djAOnaW3T7PUCs8PNVSLmBC0GSuX5fC/taGOEvfBLMsK0YRcqqGwAAIABJREFUbfVba+CJKWHwvZT+S2CjDUi5cs0tOKpRpQ7VpCIMalGeByS253dtpwNBvEQBdof7uR3sd2w4yGx0MLLZMrGTZzPBKgAMSsXRsBBwRUXa4OEpuJZYgQ8oqjoPlF+HPaklW96Y3o7echt8I5lXDUHjT2EBiq7DRo1Uqem53sNKocZzv1T3TAWIodp0kOfPMTZ5KwqKAujck1QhRGrHdrWlK0xpO6+tU5CK7upTBQ6Vjssd+KQCoQrhAcTKJ9XHi0qUFm3Uh6o3tSxSm8wBfyTd00bd2BAgyuvBdkDjBAAWbhlAMFKrRgViERpEsrrUvSTdBz3xdjMyoU4Knupkdj6tpJp1hayrVpmzt+H7fqUOJ2cr62S8RvhVquOAyaTZS7mK7UBZ62dgJupR1LIoRzlJlgBEga0tBPc2cfleGntCMl+pObVnQr0AqTw4DsjLijE2971t/VPdn1aKX4B52C/doDKltb1VzrL3SHmXBy3gPCSX740KW0yXdnjYtQVzKiubTFf2xc8f2fHdvj16NHP/V7xO69RGg9zuHBZqm5/Qig/gXtU27HasgwcpcDrLrNcr7Px8amezlT1+PrPxeC5YSq0OhgMb9lN7+nSqECfNf+ZhUniN/vCdc5suG/v83Y599SuH9uTZ1N754USKWpTVgHrqnCdBZRs+B3yWgObuMYsdgau9Sy+x1y18rhyOsuf9qxHPPmukUHVF8ubu5j9vP/NRN33U6/75vPQINw8PWQuPdbx9qwht1aJBvi6C+vIb5W0Aosw0QtFb8B8JcYixArECsQK3uAIRiu62eBGK7lYnHRWh6A2KFQ+NFYgViBW4DRXYtuFkvDdRi74oCQ0p0Btt6CXF5boeV6jjOg0EOvHTKUbFJa9hBZcVXYpJ1yPEs6wTpNeXB5JQmzA24KAHqxDu0/pyehsrz6+biPNEgMzBX2oHe7kNh7l95t7AZqvczsbedAu4QTG4v99x9aCCWwBkqD5JT6e9neZdIE+AirCZHD9S0tMdXklNGdRtOW35eEvKvzL4Z+I3ibqS9v+qsQ7KVHkuemgMCk7aleUHKqDr7fm8H3UhYUgA0gJYy/XCa+rwN9rFXZaXd4CBXlMpQgVIvdVbmFW1dD9Qh8uoXfFM9WR3oJcUp0DDvAW5zA8oWmImICXs3tAVlayHr1+4TjcVbAQWz+dyozRrclusSuvCw8O2YmwUCQimkJywzqgrBZxR4SaZdXoOYBML6lSlxpt7jwICs9Sms0r+qf1eoRT30cgDfYC3brPAOWl5p50fX1dPmkcpyZrQWl4CjZE2prWtlg6eNdSSmhOklKslPmPcUtPWgulugOvgWZBc/qSpLVel1guv1uD+K3CNypM518BDbBvcgNTYMyhvx9PSKkstT1LrDzJZP8ynS5uXtY36HffjTDhvx/b2c/mYnl+sbP+gD422Ub/r/qnBUBUP3XpR2f6osC98fs9m88pWVWXdXmEH+117773n9uR8Ye89OLFnp3ObXKzsc58d2d3jAzt5OrE3f/jMaJh/frGyrGzsX/6Lr9nZZGH/0//8dzadV3awV1i/k9l4VtpyXCpkjAlR13Z/BzvTtcJ77RkcbhAKqdJnkY857f7+2QSIeqLS+iYR/twqQ307b26VO2pFw5tcfe3nXt8fdTnsG4KH8Pri7Rcvfo1L4PQlUPS2AFHmH6HobfiPhDjGWIFYgViB21uBCEV3W7sIRXerk4767d/9z29wdDw0ViBWIFYgVuCVr0AbLx6IwfqX9B3g6Atq0VbU1IpBgwqrrcEmEqn9Rf+qarSFkOEdpER/wgJueIH/qf15myP4eIhO8ce2/sshqsM0hywAC9eECZpsxTrLY5QzFQ7mpEKFrwgimtK19/cKAbfpMrG9/b7Ui8DHQS9XqBLXQxWZNpVlCa3VSB8J13F6gqoSFaRSzwF4av8O9apJnYf8uTpQCr2AW0CIavMNvqLu/QlodeAIGPLwJdSXtO/zT+ggDuFNnnTOed1CADUo55NyM8MjtLZOj/T21JPIWyibeXo8tWrVnCqN2r5Rbpotpb5srKZ/2aesoqNiXK4ShKXW0AmutHSX+eXAVNSsS5St2AaALj3JnhoAYwGcywX14thKnqCo/dROTgBQUOIBGZk9AluCkshWV4hRgy8qqlQPfGqyzFbL0po6eIUS0tM0Nl2EcfQy65NCnwN+PaxJ5wl7Rv6hWidX97L+KBbxvRSwBvuGtZFCEbhNDZb4zSZWBY9XDmb93BMUVWylOTIuxumeo3jbEnrktgDAcIK5gK+qR4IlgUNpwoRY+7JKZH+QJ5ntj1x5SjgSe4lQKubCuLFOODld2PPnc/nino+XmsfBQc8GvY7GenjYk3dsN8vt+Kgrtej4YiklLX6ig0HHfvzOc3vrved257WuffcvPrSnJ1O17w9HAxtf+PmLfiLv0fOTpf3mN+7ZxaSyP/jjd20w6ijgqpPU9vjJzCYniw2hdHLobe0BPLK12NMN1goCya4Mbf0KANNShPqHIpzL1b7tPWHz5YPfLTZf9uzSPh/uQeGLgRaIcp42/IvPib6Y0P0lAND1vW+jT71Wit/ev1o7k0960/yE99qf5m3f+qP/7qd5+yd+b/K/feK3xjfGCsQKxArECtyiCkQouttiRSi6W510VISiNyhWPDRWIFYgVuA2VCB4g66ldNs+oZ+khX4LGCjgZ91eusGSL6hHrw1q2ipeC0fDKT6ia/Tair/8eKcmDkAVqeKpNiKaPLYS7Gm9V5utw0eIi7gKSkegCwrD3CEHTwjc4clpBBFlNhoEEJfl1ht0raB3XSlHhCMBwQBwuXUhhXUVwpYcXgmuZgHshoAiWq91fvVbO9QkRKiFkgA2Hkta4vNMITfUnQTyTkbIjbeuJyGhHOUmrxESxLUAcsCZXuFqVICeAqVooQdkpqlApaG2zECJKDwzD4OiSxhoGFq2gcbUF3DHdXm/NLooRAGxOYAVEOnhTyhUCTNS6JSl1u3gqenqRhSKrZZYx/tBUgqSSg6gba0jmZ/a9SuUmpUKQBgW3euuEAzwKXiMzuau8u31c6uqUqtPfYFl8zl2BwBm2vh9DMBfQN35Ral69Vi/HIDI7HwcgGx5nbrQUnNV+3ztvqLUvLVTSIIfrUTAWl+zahX4ukAqfyb1PrHBAJjuwFNrA9wUvJa2WHUBUGpHo17Oc+sP8LbNrdcppOZtmsKwHpUedkX4k3tqJjWwOVPdSKKn7viezheVTWZ4fdY22it0DArZTpbancOe3b3Tt4uLhfbl/qhvw0GhffLo4cRo2x92c+sOMzs/W9pf/+CZPT1f2tGd3P7sT9+384uFAGidJPbkZGbf+PW79rlf3heA/f6bJzY7ndtnPzsQnJ3Nl/bGawObTUv7yY9O7cGHwZJi69OPcJT11ycjrK8+60EZ335pgH0BSUrtcUF2fW1f+idmja0yNHS+r4fpcmZvyQ+QftsNudWl+v3J7zMf9S3RJRXpbfi7R0rRCEVvyVLFYcYKxArECtzKCkQoutuyRSi6W50iFL1BneKhsQKxArECt6YCEj3iN7n1G3vrZ3etcejlmUk0uekG3fy+35KrF15r1Z9qML4UUtIiyvVJtmBp2yx9Sb61Y5FfFoZyVT3qx2UBjl6ZJ9A0hbLwrhacOiCl1R0ohp8hD8HCJDWCzluvyb09vBYJNEos7XRsLN9KVInudVrVpRSMBwTuyC/ThWz4cUrVF9qqgWDUAPjFdeSlKUUnCA9ARtgOHpsk3ztYRJ3YhkS1RNF9St0PEpgLiARIKuEbxlZ52A4t/Zpx5ong2zVDacgYSIQnbIixqYVfrdyoDx0S0zrOsUA1HgXHAkzD+L3t3pOJSGgX5wzz2t/LpZZVu7uSpVxRyjkZf5tgH7qOPUdKnqjeTs5jNhMC1VyoLaCOh7SAYY/V2CLgm0rSO/CzqgT8GD//AHCBujw0T6AxULKs1K6OYpTTAiBJhef9XIt0eiAq6lFqx89SJAb9svaKuDbqT+Cwq4Y5HmiL/QBwr5APqXu2UgZPcU+k/tT3GsBRYG1QBDMOxtjvFtbtF65c7WTyWp2XgGmzotvxtWIuq1Jzx5uTTyV7dYptQZ55GFYBzM9DQv1c1g+sAc8lwRag3+va66/1FLzEmDudwqbTlZUrvGdzge3nzxc2mVX2+GRuF7OlvfnmAzs/XdjFuLTBXtfu3BvYgwdju3fUsa989Uht/Wdnc8ubxP7D/+AL9vDx2L7/o2cKKHv04YX94Pundj5GVtt42FLwBZWxhdShzKlWEJl2mbsnqHau6m3k2eqK5o0vqy/1RrH5UUD0ui9dWoV5ewsL/NP158H71f/oe3sNR8PXM46qQ6BT8ADW+K8dyEbTepta55lPhKI7/iUWD4sViBWIFYgV+EQViFB0t7JFKLpbnXTUb/1ebJ+/QbniobECsQKxAq9+BdbgcbtZdK3F2/RR7ziTq4AU4LrBppd/o9+002/DtnBt/WuLrIbrS6MnMWYbb3L9wLZnsMvQ27Fsxro9DleIqg1bikv3EQXWASFhMe4J6lcCWNHuDvAgYX40zKUWxQuSIJ+8k9izs1pBO2on7qW2WKwEQg96qdSErgyTTFFAi8oBJgVEg5IVdSVAE5ija4oZuh8i4M9D4l1JqVUIDFCJ5ygrs6DmDIrDXr8QiHFAR0gQcNVBHM/rfxO8UoHo7gGaMH88MzukzFeam1w/A4zlOg6jCCGqBUpb6AlU4xrAScAhfpAKyUlRbALxXPkpVSqQtaamDvQI7mE+1NSVm24JkNNOL+Vs8DAtAcOZfDnzorEiRXGKetOFugA/ACCguwVZwEHWotsh8Mm9RnmxVaFSS/4shaoUoChKE/fNLAmsolK1FRnrTns983Z1qdYwBPvIf5Mk+bSxodrdQ6t+sGPgZd4nPLam2uYeoV1XiupkhGGhSK0BtJ5uz9MCsan7s/KPKycz7VmpjAGooV28zexiP2JToGumZvPpSsd/8QsH9ujxhZ2dLwTZpT7tZPb6ayOFhWHpgCVAt1vY8XFP3qXMezjy12jFf/xsaSenc0Fnxv/sdGLf+8FTe+/t5/buexd29409+8LnhnZ+NrGjo54dHPXsh2+fSnj8j37jM/a1Lx/bew/O7a/+7ol9+GhiJ08XdnayEozmPsMaV2rx93Z57ADYC1/83MhOT5e2XNVSue4Pcx3DshLwBFgGFre3G9aIvegBYS0Y/Zg2ebZ88HfVHeKqV3N7/5Ka1+msd/B7ij0PtzDms+VexUFDumnh3w6hXw93+769y53u1Trm2/86KkVfrRWJo4kViBWIFfjFqkCEorutZ4Siu9VJR/3W7/5nNzg6HhorECsQKxAr8MpXoCV5HzXQSyzz5ZBTHEq/1IcuzxeZ5jVX2dZZBTQZ6FRgBy/AUYk16xZatj58ARB9YhfSq0MLrqKt9BAloSmS3YGfYKMrHpVcnSaCN8AQAKWS6fGv7KY2kErOW7dH+7nUocsVLpKF1YJSHrwDaNrr8V737NT/qZioVF2NCmxdLlwtqKGkQFT3Ek3VOg108QUgXEfhPhoL53UYIygZoIwDSldc+rgdaAICSefmIYjG8c7wJNZsQ4FcVIwvKUvSaJ4aO4AyB2rS8t2oB5z3AeYIHvJ3pe5fCv4NkA7FaZ6qqIJ/C8AeXqkKBnIlLPMSJJTXqivtAIzAupp4HpaJ4CYjdKlWyzhQEE9QlJcwUGAjykyA9myB2jK1fs+9SltYLLWuFLWpfDHFH6mDAn0qhUIB15hTr+8kkqCl2QI/1FJqXgBgrwCu1gpYQh3MPmD4QDyFaAXrhVYFrbppY6VWZ9TDofB0vFT4ELAVRemcUKfgJcr53JfSx6PEeVLhCR6SO4PPF+jp0LANgnJ4DABuFb4AbsbEPjs67Np4trJ7r43swcNzm81qAX6uMRwWeh/7Gz9WQrjwYO2wJzNUth7Xnhe5vXZvz378ztgWq8aOj2jfz+zx6cz+7d8+tEcfnFtZJvbk6cSO7hZqkR8UmZ3PS6lbj+70rJMQVNXY8WHPBoPCqjK1J48nat2//2hsZ+OFff5zQ3v4aGLji5meB6IDQ4G0FxelTaYrKbRZKfmvCm63txf2UQvwvSbYHGAr4ZD9I7SiwSv0BReQK7cUzyRr/Y39vuX40//XH5vr6KuQ7W+ZwkvXOi23N4TtBPtX/i8fs2//0X//qYwyeop+KmWPF40ViBWIFfi5VyBC0d1KHqHobnXSURGK3qBY8dBYgViBWIHbUIEbQ1GHWC+qP/05KUPdVtN/xQ9ZSh/tx3e5AdU5wOVUEiGuNWTdbvUPYtbaYZ/eG+Dgy8p/XbvrS48VeQyufuJiW+8OHqMJEE/J3Q4ulZGUASVTQTBO0SeIp0+qeWFdwms6me3t92xRpXbyfG6T2VLPH45SeUGiugPUeeiRQypgltLMaZkOrdZQWJSbtHjjawrkY/4kuOMFSeI3ys2kMCsS951UuFJQogFoAbq8n+Ndeeot8XmWay78mVkDePENRTnKQ5CW4CVUiAGY8mdOQJo7KlLgHOpFwJKgK76rArWpIBet9EBH1IlFXgvcKUQooCLm6vMOgAjoHCChh9S46lVqTwVNmRSBChGq3VuTraS28xoQWWodOC/AkoAheaV6GLvCgDiulCGp70Opg9ViHRBWBeZ1ZSzjAjz2uvnmeglt7YQghQCs0PXvQwlBVqqR14EaaJxGEn0tm4EW+tICnqe0vQPCfW/1hx23a5C9Qm3TCcCvtNmsFHBlHqwTa0PLumwzq1LAnn3IPoGUYkeg0DDWlnWqaxt2Omo3JyAMGMu8AIN37vRtPpdJq1ri3b/UBCip9dFxT6CUtPnVvNFYBn32Vmr7+z0bX6zs0dnSvvprR7KZmFWlvfdgYt//0RN79P6FLeel5U1le8d9+8Ln920yntvvf/O+fflXDuw//o++avcfX9iffeeB7XUy2RN8/jMju3PUsW6R2YPHU3vrneda//c/GNvDR4vg+Us9Q7w8AWVYTgR/Treg8E89X0zIGiH87P/afEGTZOydEMS0vlFsvpS5dGsKr/vebJXda5cGrbnf3xyut+PZRqTtvdUD0FyB3iqfXad+zSNC0Rv9bRuh6I3KFQ+OFYgViBW4tRWIUHS3pYtQdLc66agIRW9QrHhorECsQKzAbagAv2F/rMRpeyIfhRQ3MSG8Q7zlCiC92l6/OfNlpVT7q78/u4GwrtRzxZWDpI3Sy38IbfWwzGqXZOiPW6Qt9Wqr3ArXcVrRwlpXeKKuBKIBrQiXATgCvQ4POzYadrzt2hLr9lI7OuhZt9+1+4/mNp4uLWlKpdSP8IosUY+SUO+qOw8gApRqYsGLEODq3pltmAxAVU3SSZuw7uFFKC1b0av4SUi+RnmJetLZOD6gDiYZJcC0IDQoSWyxbKxC3RqUpAqSCuVnPVCIAnHVJq5/e8CQrxVemfQKS3Ypv00evE7gFOcZdYC6GANwHdSgPmdfb/fHpB4cLK/QxkEVilCpKklvl0epvwd4jJ8k6lseai8vG1ssSut1fex14+nurIUS3fEoFfD0+nS6WYDIwNXM27QJ8AGGhtZ2b+fn9ZAupfI3UikyvqzI9Wd8NTkW1SRrWAIp5UlaW11Wmi+hU2mWWdZBaepp8DVAua409uW8cquG0DoP0C06qfX7+HiSJF/bbLyw5bIM69h+tLXagpbUjjopz0siZd8fsmzQYjkV/9pXXhMcfe/9U7t7Z6i9C2glfd6S2s7PlwKigvH4mxZm05nvT5See4OOYcdAnfAYnc9Lmywa66NCTVMbL1Z2//HEfvjWM/vxmyfyNEVB+ve+8podHHXt/vtn9n//wfv2xc+P7J/+0y/ZdFra+z85t9PJ3N5578KSpLLPHhfWybhuYhezyiYTD7zCY3Qxq23QRdHsi7nOjHMe7PcJz0tzMwoXJ6+9PS/d8YLHr+9lP1Z7f33L2viEtjYHgpw6f6sx9a95pAxWmN3mPuoQdht2tlg23N6wPeDLEe+7d1/Sq49bphBthx+Voh/39098PVYgViBWIFbgp6lAhKK7VS9C0d3qpKN+63di+/wNyhUPjRWIFYgVePUrcDV9nhHr93X3Kgy/r2/m0baty8DyisITIAUMCv9uYSY/c7q0VabJi1Ldwdc+1r/yB+q2UUZtw9EWYgRsuj7XhtRt1FUBLqyByO7Lspmh/2lbKZoQYBTISCu4VXhQuA5wsdtNrN/LbX+/sAHeiygpSZJHtZYkSgQfzyqbL4BmtDGjFsW/tBGgk45R7cgo/mpBHyAgiMXbnT0R3gWtgDtXnwmD0TItsOgqSuCVP+/KR/GdqrIso/3ZQS6Qi4cUh2EhAF4oPxXypPZyBzzaKkosB6g5MBVMRM2X077sry+XDixphReEAvIADgUz/UwA5a5Uta7yBALyXoU0EfIEoOTAIOgrVx5wRL3ki5n6sShVUegyD6/dRuEHoEMxuqCNPgdMunlorwheprkHK7E5UdMyf3KweFBVxiWIWfOPt72zBvxf0tBSXimoyFvTvb7ytazNxjPgaYCPmq8roTkHykeuhScoUBRQDeCUIpaahLZr+cui9g1+rRzDz8yd67HfBr1Cqe+cb74obTxe2ny5suWiDcHyNSm6gHBXnrLWh3s9t1DIUvvSl47szp2BPXx47r6tWC9kqY2ntQ1Ijz9f6B/2NeMfjTp257Bvk/nSOhkgPbW9/a5NxiRoOWwtCtLsCb0qtY/Gs9Lee3xhf/ynb9vpk7nlFXYJif3mb96zN94Y2dvvnNkPfvjMhntd+9Vfu6MaEZh1ej61tz4c25OTud3rp3Z2utSG3usVdrHk3GaHo1xt8at5qb2uTwOK51WwngibF7uFGfuWL0+Cerr197x6h9DtsL1/BL6/fUxrWRE+FFtt8u3+adXZG7dQv9UGjShf8lz5Bql1TV7f/9Zk9yoUvQaS7n6L+1SP/PY3Y/v8p7oA8eKxArECsQK/4BWIUHS3BY5QdLc66agIRW9QrHhorECsQKzAbahAqxRt2y/bMX+UIHR7XoKbDkM3j603yzPTFU5SjrbCSlp6PbzdHxveKXWpnl5TiK3W+LU8awtXBpWjrhJAaoinEZC6dKqfwZr45dwHc61WDfpCAbyC9nf3vxz0cyvyxg72O3Z01BfAaiqvFwFFtHJP55WVtOcGVWk3I8TGgZlfipZ59+hs+2j5ua0lKlDm6wDUfUeBdg71PKAIYEYrvrfjtkncG9UtIM/DhFCOuppvY5EA1PTAIWCqt+4zHvc89XCfELzUhjoBBNV27kCsamrVg59JIm+74enEB2TJa7RyGCg2FFR2FeCzT3t9UHcC4pnfKihxk9q6Ukm6Byngk6Ezfw/Kcdi7WgIcfd5BqLpuR6cKUsziq1nX8gUF4gL3+LPUp+Zt9ZTO/T4JNyIh3tv1O3lmc9rO5Q/qa1cqoMqvBx4sK+wHGCsBQFUAw4Rihb2UpZZ3crWEN4237XcK1osicS5AMuNEzcl5XTGMepP59vsECCVWFHjY5oatA8FHPhavD0ByMlvZbIqZJsC6tQlwT9Ivf/nQzs9X9sGHp8HXtaNzoxrO8tzuvdaz6RTVKV6thd056Npw2FXtZtOlh2mVlV4bT5Y2GvT0Bct0urSHJ0vtCZD6s/O5PX4+tXfff2pv/t1zK4DCq8qaLLFvfO1Q58EaYDTq2v7hQOtyfDywX//Ka/bw0dj+4Jvv2cnTuUD7ycnMRr3MFbKsS1nb/qBQzZh3XaF8dtw5HOQ2XbrylgfPli4btpR9GAhk+xWI36CCt2+4d+iZ8I2BbpvBfkLsNVglcGirON4oQTfxcO1tjy+K2NJchnPqI7/5rmCtCdWwLt1jt29kl6/0M7jF/dxOEaHoz63U8UKxArECsQL/TlYgQtHdlj1C0d3qpKN+63f+0xscHQ+NFYgViBWIFXjlKyBQ6SE2m35opFBI+kKf9RpObs2mVZIGT8JLv6IrifnyzP1wpwbbesu24b5ttb9aL28zdcTQNo4GVLgVftLCQ1e4OvPz51pcsPEQ3JX2vnzldGYg4xocbq6HZ2Y/qPB4FkUiY0Hp+Pq9vg1QNobQIEAe8AhgNJmjtEQh6i3R1KUDYQF2BuCoFm+BPaFNq2uUpEA4gnta5SeKUG/hR72GwlPh6qgLSahPvG2d88iCIE0FDAGXWeGBQrwf/pJlgNUQDCSJJupPf6+up3ZsPxZ4qBbwEOKDIpNrd7rKdZe3qeBnCBZqYTJKTAAssI6wHh5LQqc0Pg/FqRpAH6AwsTRvrClr63U5Fhjp73VI7eNBEaj28ODZyQoIdOYeELRacR5XLmuNMpOXJx6jPOMWB7XWjFoDTKFlVeW2ADRcr0qHlQwZewOAHN6bqIAJ4WJtgYkoR31MqEZdAUx7Oa8BNamXoJuOd0jHHipS1LYoSzN9mUALPeA1dFCrFsBowq1kFRBgNSCx1yssCf6ni1UpBeigj4K0a91eYaNB1w4O8SVlP6TW7xZSz84mS1uxp5LELi5WqoV8ZNMQbJU09mu/etemk5U9ejy2vWHH9g+6gsW0x4vnCSqjYE6kCu333aOUgKPn09W6fXwxreybf/6Off0rIxt1uva//K9v+fuz2u7dKaxIEzs87tprxwPbOyQoaWndfmG/91tfsjde27O/+M4H9pd/+0hr9uTpzB6fzO3pyUx1RpI6yIkxc47owDv10K6gTMaegv3aBi6V3F9QMG83sicBUr5wU/L91qqReZl147OoW4/kqYnWptWFCqIG6w/pjtnLUtWzhn5P0sc9fLrX0LS9h3Gs7qEfpQq9fYrRb3/zf/hU/oqMnqKfStnjRWMFYgViBX7uFYhQdLeSRyi6W510VISiNyhWPDRWIFYgVuA2VGDdm7n+w5ZCM0xgG4oGVZVeWfPFrfdeM2cpScENoWV+S+PpClMJIDdJnUKcAAAgAElEQVTnEFBF7bfhoeFyLjPldaW2h3e1ec7uNRmYxNb4hCakYAxufK2Z4PYUbrhWrtDbxEHJ0xLQlgJCU+uTOk6oDaBNrbmp3b1DcnZmvU7HkryxiwsCYcxmy5WgHC3CBCQVRccq2qQJCqpL6+GvudUGTiFdgNsWKFQUJkdYksKZAmAJFM2T6328gjdiqw7v2oAqxr1YVBozD97DA+hISFKrUkWZCBQVdPTFCyn33h4upaklNp85HEsEwgnuoWXd1yfNGiuXqBsD1Gzr3wRoKIZETUMifFAcw/po/YYOMleUk8yBMaKExCqAejN2wp0AYqHrX1fg/VWFihJY7OFDLZBkKq4K9TR7bAI4Bw8FK8kvFX9Vs2VVB3jqilydG0hMKBSKUsafu1JWewLzy5pAIxSX+Ig2UpjqSwJAdekhUco5x4sUsMrYBSb9/AUAu2oEMbudXOpHrkkdUK3y3vmyEvzjZylJsV7Ad7V0uwJaxmmxPzjoaVaHB307DK3uT59MbLjf9/VPPKwrz3OpOyezxr74uX3b2+va+x+cqg7M5WK6lIq0XJmVi9I++9k9zeXRs6n1O0woMdD2DAVyL7XprLRFWduzD87tW995156cLOwf/cZd+6u/fGbPzlbW7TX2pc8NtSeZ1+igsKPDgT07m9uzZzN7/ahvX/nVOza+WNqDR2Obl5XdOR5IHcu4Hj2a2dkZC4SNQmIX48pGA2run8vzi1LKaa3Rlp1GydqX3FfC90NXrT2kXvf19y8TWg/WsGYtrdY5N0Fm27eVlzkcA+ddCerq+W04uq0t9S+arlOF3malaISiN/yrJx4eKxArECsQK3CDCkQouluxIhTdrU46KkLRGxQrHhorECsQK3AbKnAVinp/9SaauSUHV/69thxdg7m2RR6/TCb+EaB0C4K2oMA9RjeOnev297aG6xT7TZhTqxh1VODgzXWZ4ZXUvRrXXqAvGdLl4OZLUc8vXUFdR96RfjUAGt6b/IxqDzUgasZeL1eqPDUlrObucU+gTIq6shIYm5Wo9Eoruon8G/tAUNSagsMo9VxxCh5crcrQHh6EvQKMqZRqgJosqEuBg97m3uhcXJNzA+0cOIV2eeCfx6IrcYZyCaAGL8uK8B88Q+vGli71lBKxbX/XaoR2fJ5kLNSD4CVfFcJuHCR1e6gwHYqqjVow0KTarJaoWx1mooxFUcqbZRkgoJpKAUpNG3l4em0IKdKYc9YaFau3kjvQ9fkLVhYONdFxuog5tW4O7AXOUlPv+/cgK1NbOS3brK7DXE+4b/NxlNAOPHVpYQCQ7IdUa8p4UQpKcL2sLS1Yw2BQmrhPKP+zxBu1DC3U2keEMqEiROHo72Nv4QnK2tG570LjxGZzIGewTbBEe21v6O3seIyOZ0s7PZ0H0NrYeLLSeByKJ4Ks1H65rNVuT9AUakw8QglHYrKoKdXwnif2hc8e2Pv3T+3k2VxjQnlKTXu9VH+m/RyPXBTHC8KoVlg31LYAiHY69uHjC1knsNHe/dGJffev3rd3Hsxs0C3sn/3el+wv/+0je//R2L76a/s2GuT2+MnSfuWX92w46tlf/vVj7f+syz5JbK+X2HxS29NHc+sPc/vM613b2ytsvqjs4cOJ3X93LlX2AguLntsiuNcuqt3SxvNWBep7s2TtAfYhO639AkB+tSGUzH173dtXyfKA8uBdy95H1e5fT/i+CUu8+YIi6Eavos2sbcVvv9toVfbt9xBtE31osb98U7q9QJR5RKXobfiPhDjGWIFYgViB21uBCEV3W7sIRXerU4SiN6hTPDRWIFYgVuB2VCBQwnWI+lVquG4+9+mov3Wrzd5TTIKCcPPe7Yymtg6EKq1b6lFZcbqgEvUW080luAaAtL2m+Nc1raVAG4cP222qiNMcTriqy+GbnnkZFHU+dQlebOKq2xls9K3bayseiKIxhN8AmQQ9GjO8QQEyCh7q0Baf2aCXq117vqitP8gt72S2WtZ2drEQeCS8pkBhiHckAIi5KBAn+IaG7nnUka1VAJAMOCfkJ2iDFyUIKLUmrUOqeiN/UR6ANuAkPp0ucGvrte3JCpDMPOxpq/Y6Q4BDjAtgiM6tXKG69FZ+2upZbMCkUs0DmAVWLhfeAt9up7zwMfGeJAMiuj8oreHMAZgFTJR6MkcF696ljEEt98HnFFUmzBbVIu+XAUELsYChKIgBWFlhi8otBsB9qbSYjbgutaaFH6Wtb21PlpcKmPAnqS9dhakgqRKgWWl8/FnDUot7bfP5SoCWMQFygawoFNt0dq2fNfIaBdrKGoAwoEVlBe3485X2i6wMEofA7lDqSli19IeWbXmcmtliXqlNHMAJQAVA9rq5AC0g2wFspXl3O4U9v3BgyjrvDzuWYX8AOE9QDC/1uR6PS+3dXq+jNv2L8dKGvUJzGww7ApEoOqsysUEnkwIWC4GDw6FdnC8EhldVKsuIxydTy5raFvO5ffc7D+ydD07t2Xhh81lmv/Hrd+33fvez9n/94dvWlIkdHgFFF7a3n9uXv3Bks2Vpzx7NtLcn06U1VW1v3OvZj358Zu89mMmb92A/t+M7hS1mlZ0+WdpsUlnWw47BP5P9Xma9LnC9tskET9fNZxWFaMjY8rb3oIgXFJX63PeBEuRdM6rPvOwgWv2mPpJ+R8pQ+XL/oQX/ir5TOz58WaPPY6uM94+i2vh1SLjp6fjWZ/RaX9H27rl9Z7odf45Q9HasUxxlrECsQKzAba1AhKK7rVyEorvVSUf949/5T25wdDw0ViBWIFYgVuBVr4DAIYPkl/lLv1uHH9reav323oYmtb/Ue4K83ueMzrlj20q6nnxQX67J4yahfg0/A4e4rHtqNZ8tRdjA0zXDZEhCRZvXNkcHgBbm596NWyuyTULbp8M8vHffr9K2sG6w6KWTWBIEgJyCwCL+AaxxelqREdspET3JrFeY4FEClMtS+VYCVhT+Uzf2uc8MrdPL7PxsYePpQtARMNOCQPlAKuDJrFzWUuIJpABNUYNmKAlRFaI6VaqNjqFtepsJCwIGJSmAD+AmdWUbpqTwJg8VatWb8neVR6Ofz4lzSGUnOEj+pyHBnVrIw5Q2ZtrasXqsrC4DpErMeh0Hma1yFcjpPo/uP6qaUcNWqYnvqVrqPTCIuQI6FT5PEJTCqxxGw+Zahg+WQlG6QkHa6XjgEmFXhn+mg0r9WxYF7j/a7eWC1Mxf4yIsqq4EF1nY1YKkeceU7fqslnKmFDQFQAr4ShXrcFlepunGHoB6LQG1NUFAgNsNIEZCW3QzwU3azX393VIhSaixg9C6qaxauY8uLfIcl3c80KksS1stfA8zH/Ya8LM/6EhNisoUWIn3K7Dw5GxhE/bdxcKYiSuazfr9QvUlLAtoShDUL3/xSONtbRRosx92u/K57fVzG416AvWzRWVn48qePBvbfL4QxKbN/f33zuzJycQmZW2HBwObThr7xteP7bXXuvbBh2P5luJrOhxm9i//xTdsf9S1/+Nffd8eP51qPvc/nNrn3xjaoydj+/HbZ9qri2UjWD3sJkbn/uQC+wCzpedi+T4rUuv38NEFXDvoFGQO21lqUVnJYsvwopNIe0/wL2K2HxvQ33om61yAzQA6dV5UzRy6/kLIn1sz0nCrxG9087h8VwxHr19+cSyv+t86m/H96Tf/x09lsNFT9FMpe7xorECsQKzAz70CEYruVvIIRXerk46KUPQGxYqHxgrECsQK3IoKbFAZcMd/OQ8ed5JFXS+vvJqvtIaNQMVrgpY2pSBl3SnANm911ehlsCkOxPl0Tlf+ARrkN8oJN2JS98dsFaHrRvqNOJQZub6rVY1uvAE1ZeBUq069sm4u6gvemFcCpDhUPpQuTRWQBNytFZC0kqtVPQDWprGDg0JjGQy7UpLSQg5wHPYyu3c8tDt3Cnt2MrPHTycCfjzagCXa4jmXEt1XIaadVusGILQ2DlBbeKZCB2gcXsPTE6VqRju+lLTUhXZgfCmBhLA3PEz9uq3atp2jBzp5IzIATLCpcRUnD5SVrvD0OgDGet3Q9o2as2QupqCi0Kku4AY85bx4ZbIWQERglVSaQNsQDqXz9/K1IhYlnuKpBLUcbLKVAKStb6Sr/hwOV3VueZc2+MSKkKwj+4HQKs91UE4CI4GztN8DaKkRa4DaFki69MQlA4SS8L4seT3so0CweR/+qoJuOt5BuIKuaPeva5vOau1t4Gs7ftZisVjJs1N+oLT/o66t/dpsCrZhUxNuxFxc8YuHqCfPAy6xSnBvUFSuPNgfgNP5ciXVKtdUcjpgOk3saL9vB/td299zcJxludbj/ftnGjsqVGD4G5/Zs8P9vi3mpc1npVSUXJeAKu0rweVMIWJPn0/svfuntlgs7PXXhlKx/smfvGcfPjxXy/qdO13b2x/Y8WHPHj+aWtbN7R/8g9ftBz84sffefm7//J99xe4d9Ownb53Y//7tN63fKezznz+wi4vSDAVondnffu+RjScLXZ+69ACf3dQuLoI6Vx9Sh6N8nu7s56ojrwe27HuXvV821uAly4q73bHuJhvwuKUY1/bcAMv2Fe1kPldA2LBe/jlspArFD1lJ861S1fO81qxT22f7iq1Xxfq+tAGmtxmIMp0IRW/FfyTEQcYKxArECtzaCkQoutvSRSi6W510VISiNyhWPDRWIFYgVuCVr8AV4Ln14xYqfWEWLwDRrXZ3eYNud6pfElRdbSR12Cn4JmWUA9N1uyggYStJPnRNrztJ2+AmpXO3TqLrlOe1lnTtMbqtLhXUC9BNPpIoJNsAojDj9fEtvNhwWE2ybdtX23dQquKH6WDO084TwnlCa678HGvS500+jHfvdu2N1/t2erESpCkaPEhJbPe2f5LEW1LC+YEqrc+mizTdPsCZV0ipb4W6tEjjZeqERRBMykk0oUkI/JEaNFBneaG6NyeAEDDoIUeMhSR5T6pnbgJ4QEfBOl8vIKMvpEM4FJFMFBhIYA+wjFTyAlhHi38APaj1AIdKrQdGAmfZTyEAau3Rifo2eHK6t6cfU+HfiVVA8CcljV5t7qJQHhAlL9GgvFOzfJN5GFRDLQJQBRDiRwoYBiDifckarCqBNNSyaqUP3hCTaaljUV/WlYdsAUgJQmIu1AAAicKUE7KSPCe4rbFW8k5dLEp5iko8GEKZ4Ghez1rAnPkOelgVkKDuKlqAI4AxbF0du1g4GCdwilryD4pVeayybnWtujMG6kF7Pa36XF37DxsAw2YhtSLP7fCw58FS85UdHw1tBDDd79l4vLSTk6mdnU+1XpyPfQIEn8wXVqSAWVLpCVw6t8VyZb1RLpXwsN+1P/jDH9v7DyfW7ee2t9+xozt9e+2wb0XqafCsK18K9AYd++qvHduD++f2V999aKtipbESJHX3Tt9+/VfvWTfv2h//6dv21rtntiwb++xxV58bArwePVl5KnyDEjaxybTSft0bAHAbb6FnSTkKgL/lK+oaUv9cbf7Xn+OLmYpApPBC+72RG0ls+CaKUIFQfXZZ06AG3kqRdy/lDRBdu3y8oBTdHsXmlhyh6Cf7SzYqRT9Z3eK7YgViBWIFblsFIhTdbcUiFN2tTjoqQtEbFCseGisQKxAr8KpXoKWbl/qqrwz6Slu93iJVkyvW1qLM9rl12EhQebaKw6Cw3PiNbimuthWiG5a5Hoin0W+OD5nnm2ilIMR0pWh4SFi3CW5yfOjw1FHFRlUplhf8/NxJckNy17BPUw4K2mA50Cod+bezXb86ykcAoABKCwtDEIs8NpvG9ke57e/ntj8qwGUCkfgxAkzxR4Sd9UgYV0u4wzsHtw7oeF6YpHZPSPlgyljUAR0k1ofkQTzy08RNMikVuMShAMR2rg5yaUlHldnI65RH+15XijoYbNWrSmNXuBMyzRDnzc94c8qfEy7p4ySRvNtrnw8hULWDqV4/1MmZr+oICFQAzsrVj4KxYc7Ml3r1On4e3iNnh9phslR+av331nrgLTWEINJCnwLtCvcjRT0qH1Kl0qPo9PkBWhmD+6CCkqkzoNPtBFqY5kpNB7CEC0llHTahdovWHa9QAKl7h6Lk9DR7iBit9t5ST40Av1zbFaFuX4D3K2OUBUKT2HReBkjrM8U6AejJnAGCrNxs5iFNgtfyOHXY6wn3DpgZD+Ov69Qy7APwQ7XK+r3Cjg+H8jettY8TOz4aWLffsf39jr35wydai7ybSUmqtvrM1bucAeDf7/W1jz58fG69Qa7anJxN7Givb6fPZnb/0YVN54198GSmBPsvfaZv//Abb9ivfvHYnj6Z2HS1snefTKxEWT0sbDytbFg39s57J/Z3P3puw2Fhv/OPv2Dj8cr++N98KKUoNUCBzP77zGs9eYieXaxkc8D64EsqBW3i9WF+/vnmMxbCxsKXI3672r4TtDcmv39kUnxubn/63NNyHxb/coK8C+5TQr9QjbfhTPqSxO9X6/vimrRu34db7+ZL3zC9MMJX/a+b68YXlaK3cdXimGMFYgViBW5PBSIU3W2tIhTdrU46KkLRGxQrHhorECsQK/CqV+CSpPP6wQoatPCzTSYJh14JnnecFYz4LnWWbv/Sj8JS7fXtL/jtzwEObClF16rRtZAqCeFMW0A1gEjgAuotf7Ro1CGhh520rflBmbrVvt/qPFuwCchz3ah7d7aUy9WLgbyGeToU9PZ5V1rSvpvYfNnYYu4wA8GmHlJDehs+gUt7o8yGw47AiILdpTykRdlsb+T+jF4lnvNrcCoglOYj4AXIDIpRPCLXStGAgPEOZVAEGMmbkie8oGr1ly9nCyGBdkF5CZPDyxP4FYDo2rcypL0Lr6lFnlZ5QB9AEeDKe9yTlLZ4jQ5P0bKWdyWt6SoHEGsJ1DOFCtG6TsBSqyblmFa1yrnaFvSUVn2gLgpRYCn+nYQSZZlUhEqhR57aAL08+AjoSciQmtgb2st9HdoWe8116fXkvJ567/uAMak1XuDfk+gdUHuAE23urZ5wsSw1DkHNkGYPJOfAcus51o7Pj7xOSZ9HuUkNGq8nas9V7arJTvCDVUI83pmLWopOHtohFX6tpSAfCkjGp4+tVMvUmyAsrAMqy7NcQBUAKkAomTFzdHUqZdsfdrUebnWQyVOUOZ1PZvbo8VgBYXuDnoDo3n7PZtOlQKTGWmR2dNS3e3dH9uDhhT07nckn9mIytw+fXui4+/cv7M7+wPqjjj16NrUf/ORU8Pff/4179mtfumPLRWnHnzmwR8/Ggp1f/NId+973HtnRXmFv/t0z+3//6ql8er/+9UM7Hc/se29euAUAClz2tSV277hrR4cdK/TFQmWTycrOx0utF6FX06krjd3H1essoMktg8+j7kNuLeF3lMtfpigcSYf7+wCifI6Bnu6xfAWOw+Q5ms/SlgoUsNoGLa3vLxzHFw5h32y+eNoOtgv3yxe8TV/1v3Qujy9C0du1XnG0sQKxArECt60CEYrutmIRiu5WJx0VoegNihUPjRWIFYgVuBUVCIBxyz90LSDdFia1KkzJ/9RzGtKboS/hwFYiF37p30aX0MUWFqzLspHUrTmmOG2rDA0qO28xdZiAH598+QA7VwKd2jZW13Rt5K9iFJe0obTUorpzBZez4Xa0of0daEVLujw8A4AIIFU/hTb9dgpqCUclV6S218sUjjOeeUiP2uZR5IVEdlSgqNgOD1CKEniDom3u7BXI1slsNHQVqdR6IfnaxwPsAvR5W/eqIojI28kFCZNGysPWn5LhA/gARSHUWhepGxRzwDOgkXtfuhjV1aIebu8t8z5dryIFI5zHj8WjEpsAV3XiQ+kepEHyCVhVMJR7jQI42/ZxT5EPgDqI9JRWn6HWBBA6+IQjAk/XwCjlGNSN1MnfD+zlkea5lKXAVw932tgiyMcTP9BSmfJWrkwhPpu1d4Whe7b6eus98lhtLQN8HtQYVSe2CYytW+SCx+1nom1HV0s5JwhQf0JwFnQ19Vb7VoXLekl2CECG5Qa1K6CQ+itAKzepNtF7MsbW75RzF52ONXVlZeX+nvIuTfBFba/PPvRx+DVNe6upE1tiaZAXUtI2CVYH7BXUqplqOBh07Gtfe93OL2b25o+eaq8dHvatWxS2v9+15/8fe2/aJEl2Xukd32LPpaqytq5egEajQUAEuIEESJADcoYSCdno09iYSaYx6Q/og0zLSD9B60/QR5lMRo2ZZCMZxU0khytAoEls3dXopXqtLbNyj9U32TnvvRGeUVlVkY0hOqt5Y9hTlRE33K+/190L+fh5z9mdYDScYtA3H1LO68JGF71ehoP9qdacLf/3d4eY5AWGwxlef30Hkxlw9WpPh/3MMwMUUwsp67cS3Ll9jKyb4nMvb2FaUhGc4IMP9mUN8MYbe3jnnSNc2Wrj2ef6+PD2Ad6+NUSdVxhNa4FettHz3CCA7/IJQ13rOhmPDSUTNs9mpgKVp65qRrhpwFx+tM62I64rtdX7a16glHYKPDfdEwgfVpfQzoFqWdo1eFsQDy3tlmlo1YXT6X5ocfaoJeIW0bV71fzea+Dd3xvsXHpYMfpU/FNzyiQDFH1aVy7MO1QgVCBU4OmoQICiq61TgKKr1UmjAhQ9Q7HC0FCBUIFQgXNfAQ+lvM7tZNCRn/78F/QFZ1yoMS36fdFOLwWla523/m1TDM65gimolGQuZemiSE0YOw9rmrciLxSbtlVrA26iT7YWN3OhpNwiW/Odsf47c7jpvP4crvCt27Zt1yrv590ArQYnza/Te1XaPhiwFKMvFaIpzkYzAikHXiMLu9kcpEhaVOoB/V6m9ncqDK2V2sDhoJthYy3VzObhOs7vUgpWwi2nCFSNqdKj1yZbu9mmS9KiFnajLmpnl/LMYCQhGgGdlHCEovLG9Enw5itKfuf6rV2wktWEcNWrNNWyr259B5M1J1MnKsiH+3Wf+/Z3jvfHxNZvQUD3H/cpmJjSE1WMSMfE7YzZNh5F6HRbgoT+3GLdpFhlmBKhJY+Kx9SiDQFDn9yc+Hf6jRYzR5nYym4pN9w/1ZTyM+XxtVKzF6DiL46kLjQuXGNGNSoReEVoybrG6LRTqRpbma0Z14bj5dFKaBtRPWzKX/qO0kpA7fLOrkDnCMfrWO2Kke8o7Rb0dXvfPDft2NnKL+iuOfAYmDxEJaR5n5ovLH1qU8zy3LxPGaDkLBx4TmRZpm3P/UxL+n5m8jItawuR6mQpjsczBYb111p6ULC21sXVrT5uvrGt769vdDDoZ0q77/USTOkVmxqInJUVpnmJ/cMJxuMSu7tD/bx7MME4L9FOE/z8l65j62IfFzf7eOU772P/aIbPf34Lz91YF3D9w//vTfTXuvj6r30K//r/fhXvvrePixc7eO/DA7z/zhDFmFBegmgBUJ4DvW6C6aiSj6hZCzglNS0pnBevQVFbW4FQxxvNbABIyxqFzknzJvUPdsr5Qxm7Dy1sQdxZ6e8xjQc6/k4nKCrlqHMikaLYlMO2fzeJZhjTJwiENv9ZDFD03P+PhDDBUIFQgVCBp7oCAYqutnwBiq5WJ40KUPQMxQpDQwVCBUIFzn0FFr/M+076R2mQmJZMkNkIW7aje1QMveRUzmpSoUD+F/2TXxPW5LalBD1ZsPmcGt57i9Z4tx3X5mps1qFMR0oZLl65Vm1hJq8MFVKydm9Ddk0cOkcS2kFT7WrttC573feyqwW3MZAtyBHUnt3vy9wTx5NCLdjccqedYGM9dUCyQJvGjsQqmgZhoKXyEF6xvZ6qSIK8zAUGGax08lYH/6xt37XXS93pkLGVVhBa36+BjEFGLATBKX8mhHMt1BzLcfZ95wfKZXTBSGyNl5rR9b979SYhbJJRi+oCjQjpBPEMzsnHkmo9hQbZurFNnKpECfnUEm5Qi4pGnmfyTFWLPBWLEZhXRIgoGMsgI6olSyobqQg1D1VSUW6LADNmCrrGGGQmAKaCVAFQZQnmtgscUp2apqjYKx5BrdtmkRCh129JFc36k2sSSArSxhEm01zHQeiq4CeqYXNr3eex8WyUQpZJ9YKtBs98CBQhmKXC28lTEs7J7xSYTkrzLXXwM0aJ2AUicTjrz5rTboEqUwJofo/X2GxWaP0I8Hg8PnTJ7E5NtTw/sSNLiCcY5PdaKescYTzM0aa9w1rqACm9Tu365Bq12y1c2epj73CCo6Mcmxe6Wm+e7zzemtcd147nbl4iakU4Op5he3uM0WiMvX3WzvrUWY+tC310u20pSj/70iUcjSc4PJphb2+Mz798RXV5841tfPZzV+Vl+vob93Hr3QcYj3PcfzDG/oMc1bhCklE9bo7BXD+eJzxeqlLnOnAXdmQQ3gCz2uj1IMeFmRHae2W8v+8tPSaRSt1ZKuv5g7sV+vvj/F7mWuA96/QPavyDo8VTHR/t5OPbXAu+vyE7Ffe5/yfljBMMUPSMBQvDQwVCBUIFQgXOVIEARVcrV4Ciq9VJowIUPUOxwtBQgVCBUIFzXgElsDdbQx1IWeacgoNmz2k8Ze4t6mWcThrKD5tyT68GbXiRNtvYNVwC0Kbe0wBF7CamZGZqB50C1filST/1Xfn/OTWiq7cf4tvjm3P3S7LgmA6k+GNraE/n8/NWfvN2b99yaypYMTkOlveqUQxCrYtrKXoMmZmU2D8uLYma6jwmhLdiKdkYFjSalnqPwNRqYYCTgUscZ8pHC1wi4BNKY4tvRf9NSzf3dSEcszAdIjhTiaZxAjZeW3iRUyIKcJlSNiWsqwy8ku4ZdCUPZLjQIoCJAMt7VOogXaEFJ6X4tNAn+ZAScLLFPWOivPmJEuR5gFcQ5smPFQKOPoGecFRhVO6gBBLzCnErRRYboNU2U4OQ9OFk3S0gKZ63jxtYJJSExrA9WUFWDMlxQVlFReAMdDp2vOYMYWDXA1+FItGHknOgZyVrMIe25kHa6WRSbE6mJSYzgj4rDQEuv2thSfvdyR4AACAASURBVExWt3OAKljOja38/Ex1capUnUZS3QKjYTEHrmrpZiv6uFbivVrbOy1c2urrHLt1aw+j8VQ157GzzlS6JgpTMthnrd8EpqZeJvSVV2oVCyYeHY7lwfmLv3gDvXYmhSc9bilAvbtzhPVuB3Vc43hYSBE7Gs2kku12W6jZ5t5NEdcx0hbPmQiTCdXPwNFwiqIqMRrn+ODDI4FnnmoPdkfY7HWwudHBP/r6i7i3PcT2/kjrO5nl+NIXrsuXlGrTw6MJ6iLCzv4QL710Ef/qX9/E8HCKfjfBzr0x8rEFinnbBylreW5FQGn8GmXkQsIs30ovH1jGxZXtA+8n8wvaxhCAmhpUze+mUBZgdqYb8iM1b1D6iya8V/n7k5NWcx6yYnBp89aq73xH50+i7C+LdvlmG/0nq23e34cDFD3n/yMhTC9UIFQgVOApr0CAoqstYICiq9VJowIUPUOxwtBQgVCBUIHzXoF5CJG1s58GD087hIXfnfu02TvqiaRXTmmjhg7n/LWxUddh7/bv1KiEUi7caa7AcjCBvdtiE3PJm21MIIG78n36XsblFF+eOxiMWPj7uYx2oQ5/GEIfDUhq0/c6Ua9VXWhIm0dnIkP7cq8d4cJ6S4CLij6p6AjJCDfjSIrRtX5LQG/s2+zrGpn8EAlUmXbOsCCbrwUQxahLeiMSjtrB8H2CnzRbVNisMa3tXEpP+kW6kCUCPPl3Sl7o2+kNsvL/NdWi4s9ukfi52r0ZrCRvSq8C5TFxhpX8NflX7zOa56WBVEKpil6PVJQaJOWLMFQp9gr5sb5iAjsqZJVY37b58bszB0wNmsYY9GxfOlaOofqVcFQ+nlReMlyIylY18EtBSssCzs3a0NleTs/OygULlQKJeVlhMi4EGzklznRMyErvVvmLmjsrfUkLKnNZ5xrIqXxkWJNTp1IELPWrC2ry9NyDdK654GtFv1mrP1+XLnT15+7+RH9SFTvLCx3nbErYG2NjvWPwcFrJ21Qt/S7wiufLcDQThCWo9B6lOmMlojRcTu9WAliqaAn4nn9+Ay9/7rIUoG++taNwIgaB8UXga1Ad6LZTzCaVfG83N/oCgPQgNV5o6zg8nqHVTtUyv38w1DrtHU7x+hsPcHxcCMKnNfDpGz3cfP0Q/+I//ml8cOcI+8dT/NKXb+DmzW0dHxWrly+t4+B4hjdv3pPdxOZWG3/2l+/jKz97De9/cIhvfnsH7YzWAgZ/eSyEwzxLMj0ZiQVzNb/YcPuUnwv82/3DlKFWf5oQ0DOUL69At7+YUlwPDJwlh6wHCEj9dsjoG3lIuhUQkkst7dTqUs3btkxZaoFPJj639/x+/K3S7jZzenre/2VZeX4Biq5cqjAwVCBUIFQgVOAjVCBA0dWKFqDoanXSqK99/b89w+gwNFQgVCBUIFTgPFdg7uspILhQPT5qzl7l1Pz8pGq0ISedD/Ix740/+dk8OWQBF09sV4E9JsFUKzDn6Lz49Pdm6NH8iwvFqYemXk0qKNHscncQ1OxQF4pZr2S1WTUg4xyZGI40fGg+ogIxbqyxEYN8Gf0v21DSPBWdhDX0UiQPJIjrdVNcvmj+mAfDEpNxhU7HQBBDYpSmzcR0KQk9yCSAc56ZMaGeI6YubdwgZhOemI+kT9Gmbyjb0QXyItuHZlzVKKoCWZIK/LG+hI+yNlBgEj1MHXi1fviG9yHBJIEtl9VawrkNqVvpe8lEe+edqVRzHn9JuJfIL1RB75xRXCr8hxtS6JFTvXplHtvvuV/OWS3r+pPQjwn2OiIB4unUAnWkonVMviiZLj/VMXEumqbUfwnyWWXqVKfyVYATw40IoaWiLQUfBVAFtk0haupRtss7GwJOqKoxzflZKW9Ntci7ECrVgypNKgplIsp1Ye0ZeESP19geDjDAKaKCOHehVwscRoVj1iIsrzEe5Zo7/UTV6i+fTNad4UQput0Ux6MC5ayUupS+saxNznnXEHi/dKmHixt9XLk2wMHeCLfe28ftnSE21tu25lyrGgpO8iparlW/naHfz7Q/JtATpB8PcyRxgvHY+tW5/Xv3h8irGsNpjltv7uD1Nw5xf5jrnO+lMa5daMm39D/9Fz+DH968i+0HY3zx81fw3nsHmjuB7cZaB9evrCHpRjg6nODPvvmugOuXv3gNr7xyG9/+zg4GaYRRXstmwYNfBSg1ZO/0CeW6ee9OraMD0XM/UXrLRjVSf8/xzrX+oYxTp/sHKApIcueYHl4Qts4fzNgNx993BPDd9cb9mnuCu9NIjepubP5+tqQgPf2+/HSD0r/40//uY/knMvqdj2W3YaehAqECoQKhAj/hCgQoulrBAxRdrU4aFaDoGYoVhoYKhAqECpzzCjShqNqHpYAiKHKefA4EeH+8hQrz5IEtwGijfX752JfZpzq7DR565GNaTIOKRkPtr6ZwW7Toz9Gnl1C6fXm1KwEHlVseovrEeiraJPjy3qUOlKoOhG1Oz+p3RfVYTPWkauIP4KSitvHukuvgAjK3Y4N1Znvp1KJUhMbAhfUM7V4s1SGh48Z6C22SHRJG/WehPiyEco9ch35G30iXDC8PUAdjCLLULk1jR6cS9aFHUrCxdZtA0VsYsi2bwUYCOYS7Blot2MeUdIKTDu7Qg9NoDtvaLUFdalN6hzqFptr91QZOKGrA1Ycl6ZDY5lxFoIqUcNN7lcqq1CkZ+T3CPqpmqeokPNIKOSWtMKrAqVPw1qbizNi+X5gVABWfmldqLfj5NJdyk+FDAqbuiBVolMSyMFDYFKxFnX6Y/lhnBRPrGdhkyfGsiUKcGNzkPDQzKkOjWNDRkKuBVSkJCSyd9yiPu6Tyk6pftrvPuALuWFywkvmR8tgLzZ8t5wTKBJIExpPZzICvA/IZU6nopzotzJM0jdHuJAKkLzx3AVevDHDz5o7UymuDDFtbA2xsdgRV798/xt7eELu7Ux4U1i+wrd6S66kmZugSw5qokOV1uHWxpyCqg70JBoMWrl7uq9V/JvWvQWD6e/L4h6MCo7LAne0hfvjKHfzorSOk7RplHmHQYbp9jH/3N17EP/nHL+F3/+BHOB7NcO36Bt58ew87u0M8e2WAXj/BCy9s4s6HQ1y42MXhcIwf/vA+Bp0Wvvvd+xgOS3S4fu0I43GFQtdWjGlRoc0TW5JQCwjjiyHvOrcJuPlIQ9c3QA9iglKGKFlru13DXtcZlfY+D4z3FLcAcyU3xyWOw85vTe42xnPAw30Dow2YqZ34+1ujZb5hO3L6PyVPNxDlMQUoes7/R0KYXqhAqECowFNegQBFV1vAAEVXq5NGBSh6hmKFoaECoQKhAue8AvolPqZaynCgOVCetAVVG/sTXieg6ENjvRTxlI004IBvTp83qYsheCpqRM51cc+VVwJlfNPCvd3LqUobCq1mQJTHCPIt5TZ9Qj1rMT92GhG6ZCYpVtmSGzs0ad/zAjQ5NTrZqilHF7n1BCRMDPfp1DIVNGwkEEOnT/IaeotSOUegN1jL0GvRhzNGxLAggreIAM1gnVq4nXrNsWutHNvspWxUS7y1bZsK1vFlJsLri65l2xVTNSAAs357F+pE9aW1Vnu4Ix2mE4jyPUJER6sFZwl92ArPlnemnAs+UvlY2f44L85FgU9qwydwdWpgGTwahGNbNdumBWNdWJOlo1cCy9w+VZ1SRJq0ztq6mSKl406Q5+bHym0QWgpUzmhDUCCOEqeAtMR6KkUJgWktoP2zjkxoT2KMZ+aJyUUyIOrAVlVZMrw7braW0zOUil5aGFhrvtVCil8H3zlbKVvd93UyVFZX8d7SWrepJqUZpvxLaY3AmlINy/k6iwPCeh6/eZSaFy3XhSCXClZOnLUmLPXhUZ22hSoRBkbtGJMJlZ0GY+ldy9tAOQPSVmL+snWNtX5bYUwE2azBxkYbB/sz2Qysr3VUJ6qBaZugdPeY87Y0dyqex5NCcPPt9/bxyt/dw96DKf7pb72g8/Xma7u4eKGNb3zjc/jhq9t4//1dDDZ62LqxITNYBilR7bm/O8SVrR6+98MdJK0EP/fFa9jePcZf//U9HO7lGPRMmkmQ3skM5CtUS/DdsUvZE0TyFaWHqkrPgbG1rrtTyUKazH11DkSFz92DFD0YakjO/W3KP2Owa9NgtYeq8y9IYeztNRw4d9tyl8DCr9k/kXjsvTdA0Sf92/Soz4NS9KNWLnwvVCBUIFTg6apAgKKrrVeAoqvVSaMCFD1DscLQUIFQgVCBc14Bhew4aEeoRQ5SElT5AJETmNFA3iN/yXyiqslHNT+hKCYLXRDQxhwauczzjWi4m9fCE9VpPpsBT/IDdNtWOrfbxYJ3mLpU1oimcmPASkn/RalICVTsO/xZilqHT+xn01maorMGW3Xlnunac83O0xSYFWmpUKn1+qYxk7sNRLF1e8B2+1ZqIkW+EgMsScKgotgCkOibWFhbuledCWLyOCtTfkp56dSejpXaew7MEgAxhEk/O8WuWuXdfgn9CIw4P5fBpe0RHgps6qBsbvPSusAlHjYDiOivmTNgiGnrzmLAw0SCIN+JTxCq0CEXUCSAVVXyFJ1OGfBknqpUcpYEsDo2A4rmnWrp8GzFZjBPmqWCp4J+UYTh8VTKSSW8y6+0FCjtDzr6WS3uruWfMJPHSP/OVstOR8FVJsC7NmdCPcJK34LNGhFi80XvUybB8zjzokC7zXR7ttnHCllS+7pqZvCYdchzswUgoBZSYxu+AHCMKq+Q0FsVESajfG7bMJmV4uwMt6LisdVhCz1VmJWFGWUMPUpQzirBvk67pT95LDz/WV9+nrYyKYs5L+6d6yZbBgDtlIA+kdUDa8s2f34y6LfRpmkqIWtR49LFjuqUlyU+uH2IdifDxloXs2mO8bTErXd28fv/5j2po/+T//AL+Mu/eh+v3zpAt5Xi3//GS7h95wi37x5Ihfof/fOfwXvv7+MHr97Fwd4UN28+kPfu4EILlbMuffnFTbz//gF+9NYhjvamZu1AJfjMrkJeYfR4zVwvO+9v9vykRsGT2VkgeK9PiUndQxJtwGFRjx31llOBeibq3TUWjHRxLbjHOV7sPoeudq36rXqV8yKgzZwv5o9unnCzDFD0o/4TG6DoR61c+F6oQKhAqMDTVYEARVdbrwBFV6uTRgUoeoZihaGhAqECoQLnvAL6ldq1scs+kkox/+b8N393EHPzyVPNPOep6487ZAtCYpJ8o1vUfWEO3dQT7BWiBif8/y+W4afjdzSnFk5N6sOW1FrsGvIld3S2AG57UsnOg1QsaEX5J07JZe20bKVdBKcQhMrPUxPy4LSprqVm0z4n9+R40qek0fpfU5Hot0OVbh2hnUQKrWlnTAt3alBCwJgp45HBrZRt7FYLtn5bUrZLjHIyWgOkHlxTQcj2blNlUkUnhaUYqAE4H4AkoKgWcCbVU23K08JpXhmcI0/SphrX+Sa63TNkhyCRaetqEyaAcmS14TowX0klqTOxvhUjiTOpBqXqqy2MivYBshqgWld+nLZztm8TABLcs+oden86nuSP2lSlBjjHUyoYM6k36WGq88EFZlGRynJ2mRw/l/3WArCsl2wCnIqWykq1jjvAHRNCVpWlwRPCERQLwMZqhWfiO8swHVfo9mIL05EC1BSEhKaErrI9SKhuTC3IyAFrAlKuNz+c5bnmJxuBHJiMpha2VVeYOXgrp4TUYKaOv6iQsz1f+zAA7Nvzs4xt8KSwJq9O2jFaaaLWd615VKPbzwQPCVZlK5Ckmi/by/vrHcHlVpYpjGq938YmAWk30zW0tzvC3v4YBSoMeh1cvzRQi/32zjH+r99/Ha+/fYCv/9I17B1M0e6lAqdMs9/ZO8Zg0EZSV+gkFjL18ktb2NkZ46+/dVc3qt/8x8/i2o11/M3f3ZZv6eGkwMVBG1/8/GX8q//zLQyPZuhlBqVZLylm556itbxNqfYl+qVIlKBe9wVR78Wdi+3zPnFeLh78ngtX0vnmbSwWdxjrpOcDBS8V1alroU92SZiX6eKxkgtXmnPNJuD0LfRPgp5P+vyc/wMU2ufP/wKFGYYKhAqECjzlFQhQdLUFDFB0tTpp1Ne+/t+cYXQYGioQKhAqECpwnivgk9iV/O3AWu6StKWWdL9zey3inC80AekZDrCZbm9/d63nj9mGpdAvIo+aLFSAwYeVNGipV3D6xGh9Zw5UDbjGTvYp/1EPR50loouc9tHTc/RByBkz4VzQxLZJlpIYSTY7RQIXwQ+zI+CLOC6V8owBN9amrVpyTk4NOOgn8rHsdKzaObNqohr9Xop+j2o9qiINSFP9SKWmPDU5Wu3oHEOwaWFFhHSm/jQ1Jn0h6fFJ30t5WdaVteLP19L5U2qbFkjDjRsktWR3KjW5QQJFzkEJ9D7NXPswv1S20dd1jDhlO7f5cFKNqbAlN2/N33lWUrHI4ygczFTnNhGdVJQ8DmsfJyk1+9cSVUHPTAOLVC/yY4UvEaYWssZUIvp0aq3c3CIVmxw/nZgnaLudCPrlCk8CJuNcvqL8nqk8rUVeAJ37mRb6PgOLfAq8Twm3kKZakFTHxprlFbodgmI7D3wbfUFP0Yr74LlRWZo7Va5UdRJOco3TWMAwyWLcuXOI4Ti3lv0kQUWC3UiPV5J7SsBsvqVq9afKuYZZEfB8mtA7s8ZgrYUooio3R1TberS6KeKKf6/MK5NqzJKhXyk6rQzjSa5zZmuzK2WpWRzQ5qGFzbWurAsIglnXvaMpjo7GmFXmufpT1y9gfdDC4TjHKzfv4juv3sW7bxxiYy3BcFLjP//PviKF7R/+4RsYDDI82DnG9364h14/xVd+/hoe7I/wN9/fxZULbfz2157HS5+5hHdv7+H29ggHRzN89/s7+KVfvK4HHH/0x+8jE0qOBGXLqEbm+t0F3C2IXq8qN3sMx9dlY0BIKr9h7zVszgk23ll+zu85Xs/pvEftDDOIT3W1V1v7Vnql3Otasc8FW08Dok6yuqzJbybPn/zs6Qajf/Gn//0Z/gX5tzc0KEX/7dUybClUIFQgVOA8VyBA0dVWJ0DR1eqkUQGKnqFYYWioQKhAqMA5r4CAgH6RN7gmr0ihO4Np/JOKKSE+gSkL/yFgWMC0s/9SPoejjRb200p1QqwqsadTjTaj50+07S+hBJ8O5DZuECISGGEru7avQKYakWwDXJK0U80uAxK5eZJwOcWmP3KBR9dMb9uwGnqtqqAga8wAI8IqUTL+bO8TghGeUfnYX8vAECUqJgmfCMoIRalcVGs8/SCZeK12evNMJAzj4pl60fw7SVwEIVljm6Be/DtDcPgiJOVasoVe8+YYp5jTCNdSzxZqrTchMLfvAoQESNnCLxhpIFXt7ITHUSxPTMI1qjvVLk7IShkmIZ0DfPrRnXtSkLJOkVxYTefLn+MYWauWV2hVAO1uhNmMYM6pOQks6RmqQCgDpYTAVFvy58mEyfE1uh22j0Mt5wTMAqZMrE8NUM7yQgpCg86uxoJYDoAL6PK71m4vZWDCwCjaGERq66dSlERMLfg8Uraq07OzzbWgCtW8VWd5JFhJwMt6MXyJwVIJCCcJzrmLCgUvUueZS3VtkVtqOedH8M3zhK373LfWksA+TdRyr0ubeFlrY0FYBJ/yd40sxZ7rzOM3aEoYKwLsgLn5knItGczUbqW4f/8I3V4LPapDkxSb/Z6S7iuU2D+Y4N72sTxRKwZGsc2+irB/OFboEVPd794/xgcfHOH4MEeFBP/yv/gqRkc5vvXtd/HOOwd4/94IxazQnDY2Euzu5hjPSvzMFzcxHZkambWkivh4VGJ3d4Lb98f4lV+6ghdf2MQf/el7uL8zRc9ZPPgHJJqT1J60JjDHUGFsY9l6+Yce86cZ7iPrtnf3PB/85tTWApyu0sv3MFMl2+apNrYTfbE/++bS/dNF2S+Aqd/6YlxTbXrO/4l54vQCFH1iicKAUIFQgVCBUIEfowIBiq5WvABFV6uTRgUoeoZihaGhAqECoQLnvAKCok0SSGWVuJhr+XTzNyDmFE5ePdUMYHqin+jJQiwrRh9VpiYUNZ7pFVYPg1gPP05sy6sg/XHqcAl6ra2Wqjh5izYUZNqNawv37fQSm7k+cKW2+xR7DmaYjwtQ8szDq0j1p3spDIh1ddDDWm1dwrtxKPS7CQYDejcmUpDOqlKejgwNYms9X0Q5UmiKT8fmd6qgIdLMhb+AB5XKa2F6DyfulJbyJnXp2ZwDgRnBGl8GL10gjDts+8inLAEtpqAzhZ1elw7A2nYMHtEPlfCTAI6wj6pHwlG1/0u9mKKKKoFoa4s3wClgGccCnGo9TuTCahyJHp1JjbqkotYCh3iMhLJilI43JY0gI4FaHrtTy9pfDAISrvFbQ/qPJrQpSDGb5YKYXtnJACOC5tnMKWzdOcgQH9bAA9/RmBAvwmhSISWwkz0A0CK0ZnhSaQrPNLW141wJbQWViUbl42qQrmAAvAxhrYWa6lnbrQHxsih0Hqld2/4myKmaRZD1QNJKlVpP+wdxfFiKfNZhuBIhLN+nvyk/tGuA2xDvJ3zPCFwTdNqpWuUJzdsJW+xLTEe5WuXb3bZUrS9cu4DLG13s7I1xf3+InZ2hwGoZA6O8wO79Qxwd51KRjscljg9nyFpU6NIeIcI3/r3P4tbb+/jWtz4QRB9NGYRUYXM9EfQ8HlZ47kobrXaMg6MC+8elrTkidFsRNtcyPDjKMZlV+M2v38DB4QTffOUBurGH29ye3eYIoX3rvOXOOybJ1HlHGhcBat5VlIC/gS79vU4PIey24Neh+axG15FzAjEV8UkA6x+Y2NnpbkKN+2gTijZVov4eM//eo26eT8n7AYo+JQsVphkqECoQKvCUViBA0dUWLkDR1eqkUQGKnqFYYWioQKhAqMA5r4CFAzXVlTVaTh1IUGaYzckMXdjQfLj1MS+MJs8IRn1plhVRyyVr2HF6fOBSnU9vqXcEab4ZwSSn8hK88In1Hrd5pVhiBMOUo84f0CvIHBSlylNQlCzUeU76+VkQS22eqcb6LLjJ9ebrPcLLmgFFBncJJuU3yPbtqEank2CN3qIdhiiZv2anlaDXISi11nCqMWMqTgmvnUrQ2ugXCFlKTXFL8wVVsI5ru+e7hFZOXCrFHX+mqpTbo7+kFJ8OjBZVKSimsCUXUmTTN3WiK8M89Z48T2pL9sDLP9XEp1TKKbBeie9WQ5u3HQsLS89TnncEZiwbu8T5HlPNVSeqHqNI7fl8qU3ehUnND19KWh4jW9FJu4DptJY3q1rnpwU67UQt8AX9PwlsqXwl9MtN2cq2d7b+8z2qNXm8nIM5OVCxWgvSmQKTM7EThfBUsJOKTwJrKq8VBGXfo7qT66k1obKTIfNUBMvQlmMKfZ9QVBA8YkiVpaTTjsCfJ3Vh68mNq04FFa+2D+6M+9b5QLVkQbVn4gKcqCT2DzzYHp9p/WVPUMXyqmWd+r0OkNXIS2A6K9CKEsQKwYoVuLS11cODgxl6nRYuDroY9DKMpgWOhjM82B3K75Pn+sF4iu07hxhPC2zfH+P9uyNBySubLaXdf/FL1xQ29tpr9/HOW4e4spXi3gN6oda4tMFwKuD61Y5qe+utIZI2cDSskDh/TrbGD9YiHI1rTAUoa2xdaOPe9hS9NBIozVKnfK8YmsYa8b5mtdfKOS9QKeXpM6oT00FSKbztHsdzX3dCp5TXewrd8tdewy9UtiALqNo8R+w8daB7ftK6STRufgGK/v3+4xna5/9+6xu2HioQKhAqcF4qEKDoaisRoOhqddKoAEXPUKwwNFQgVCBU4JxXwKepCxB4peC8Nd4gjgtvFimINNCl0z8k42xk/Pjjbo5ZqsUTYejy5rySq+HzJwD5EIxtQN5Gq6oXUc7b/l1zu/SCXqilYzPVHgkK2+znW3OBKTHhiAiKgyruuHiorhPcAUjzw7QWaVcI64RGiy3K9MoUmbRN8e9US7a7DFWyIBhyRXpCyvuSfpFUv6XcvwUGEXxatBLxp4OLfj6VtUezJZ2KSQJCqVWlBrS26TSzECkl2hPUFUaKCMcIpAhLjbPZ/AlOfVARx/s9ekcBeYQyLYityuwiJ4xz3zPARxhFZWciRaKgrgtY4p/WOm/KTwJJtYZnDBjyWjwCQraZe/MDqj7NuID/H4+VQULeRoDvcx+EiV5VypoocT2Bwo2o8JSC1oNRgVQqPXmE9n15fIrxmkcpdyaVpRLrTcHrwaQsJtzpIb/OzGA21aWsHzdPKEsfVQJZqh7zmQE3+ovyvEtbrE2h46dyltvhy4BmjYoJ8PQQFbStUc1ENrUPWi+YmtjWSiFWrdTU0E4YzrGpUzLyXEtZswJotXm+ZagZGFUWAvycD9Wz/SRFnEW4cXVdbeZHx1N0ei08f20Ts2mFvaMRDo6nODqeYHgwxWgyA0uVz6Y4OJjg5puH2B+W6KQEqwmee6aHn/3Z61J/vnHzAW6/f4h+D3hwUCj86YVrfXzqhXVs3z/GO28PMRrl8i1l2NNkRssAnrdArxejRIzt4wKXNzOpiQ8OSimtPbBX+Qizef3xQYVbIN3OeKnzGmg0sgt+OgWoXU4GkqWwbfa/O29QrwT1qns9EHHqdF3/c58SR2K1ncX1o108QiVqp/ZCcv5Jap3nsQWl6Dn/HwlheqECoQKhAk95BQIUXW0BAxRdrU4a9au//i/PMDoMDRUIFQgVCBU4zxWgX6HLMTIAQi2Ygzr03qOq0nrJ3a/i/u9e6SSIZW3PHgSd5XiXNjf/qtdfnQACTn3l8UCTd2rfrsW1qXttzsVCnRYt+N4bdH54TvnFwJnChS+p45wwyv3sD1TqT6csW/iLOr9JteX7FnwCOQ/J2OZuZqVS5vmOdoUQReh2Y6kX5R3KwBfCRKoVmUjP1mvOn+FASpLxkMbDukWokzxDCQoJJeU96vwvT0AYa03neivVXvDMXBbZwMFQvgAAIABJREFU3p2aMahjPAZV1a7uZI/yNaU/aJbqT0I7Mh0fICV1qPPkJNRlWzTDiwwwEjSyXV7RXvLZ1PHSKJVBVAS0ZSUQTEUmd+BT2QUOC/pymucngaZnSVKoOvUpISohKBWWDGEihIyTBONJgW7bWv/lrcljVS051jw85TlLkMywHkJGQln+TKUhmaXzXGVgFdvApQAtaRNg6loly5tIVv8RErMeaoNnmNOErfcxWh2uM+FojRmDnxh+5f0nCYZlX1tJucsgqHxiNS7yQvYE2i/byDk/yiSdupn7Mt9UI/dKUadHaGZerpTWaj1i+tha8BTrnSURxmPOI0XSIpjN1C7fyRIMOhm2Nvvo99sKfGKLOtW4V6+uoZvFONif4c79A4xmBSaTAjv3hnhwOFG7PFXPs3GJuw8m2D1kkFWMF6538dwzA/z611/C92/uYDSc4offvSOF7v6wwOZGhk8/v4ZuJ8P3friD2/emGDCoK6VCN9EcyiICxbS9QYx2L8HusMQ6vXfTGLfvTNGOa5AVmyrbQWdem+6hhimPrST2qR/n/JX1MMPdQdx9UP62HKlaG+xU+Bmh6fwmaNeGPaowG4rFy84vAdHHqOz9A6OTbfNeXbrYmkHap/v153/yP3wsBxCUoh9L2cNOQwVCBUIFfuIVCFB0tZIHKLpanTQqQNEzFCsMDRUIFQgVOOcVUKsyIRVVZC5FXF6O8od08ikLaTYu6lrP7WfXbs5jdAnwDwlDm0C1UYsmDF1uj18u2aJBdUlZ9XBEibVmO5IxD1V3tPQhWCpFnb08YFWQkzt+qcUasEPwzwtEHVARb2HLrTFEAyZOVUbwoa5oHyalDx25VUu9a/8nWImAbt+8QwkyCXIsaMfCXZgCns3VnVSMErZQrWjaVOoxxTi5eR+8ROUjISxb6NXma5BHQk4FIjGtns3MztdU/p6MvqH81Fr8fbs64aG+S9DI1m0FEVmrvYCpsTaBVe5zfh7EBLq+f9zUsHwRypHRFTSedGCHn/FY2y1XSCk/7byUMtO13k9nBjn5ErwU4LR6EZZOpwSwBon5Vaot2bpPEKnauAAeQk35fnbYZm8BT4SgSl1vZxYERTkiLw6qWIsKkzFhth0j90dFLZWjnBtVmh6SUalKv8wkJsRLG2prtvKXpsJNDHgr5MjJFycTC4fSOkZs07c58EHFVInytFpgcr2zJ6gqJaor/Z31d5ciE+gtMIt2Di74KqZi1ZTCVJlCAVkMoSpl26BwqlmNwUZbNV/vdXB9a4CLl/pa9/c/3FctCblZ181LfUymBYoxwWmMO/eP8MHOIfb3xth9MMZwVCIvuVYx9ndzhUhtXuwoYIlr8Pwza/jlrz6P197cw/WrA/zZn71tgVVxjDSuUBQRdnZGuLc7Vcs7oXI7iZDRRoIHUZUYjSFfUdpJjOoKz1/vocgr3Ls3kZesTn9ZWUSYuZZ5WYZ4Cwzn/tEMjtN9z90LvT2IvEMVSmbX99xzdx6ytHRzO/HEpgku55T1pK57Se0eoOjf/z+cAYr+/dc47CFUIFQgVOA8VCBA0dVWIUDR1eqkUQGKnqFYYWioQKhAqMA5rwBhg4eiPhzZK0elPPNKMwdElw9njr9cCJMpl3wO+8JTT997iJg+XJzHCZ+8asq3bM9FrA2o6W1OPelcsIlmQJOBOet8Xfhb2mycisuHpEjRZb6c1ubeQKuOb7hDNmDiw6dcu3wZ1UgcOCEgJU4SuDUCbYzUkVa2WQ/65v3Ya0f6k36SJIO9fiqFI1ujx/TBVFu9pYLXAplmYkqgKuUbOV5McMfwHNsn1alSupnZoafcgmFJVKGsuT2bF7fDgCCq+vSz45qEcfIWdU60hGxSeepPU8tVsDZx+XTy+06J51WiLBsVlsaITfFJKMl9dDqm2GTLOCEfk9w5P7XIO3CklvvUICTRJwGbf3G7BY0wBVENABJi8j35aspTtFQtoxRKaGed5atK8OsUrx5vK93dKVOpemRNdRbEVIcaqOUxi5vymCvbF49rPM2lQm23GAxlqldLTWfqfWEBUGxjT2MpNid5iZzJ9aCFQqTWfq0bqWZCQFqhmDGwKXY2BzUitubzFBEZtWR1Ey7aucVrmGvkPRqyNEU+KzFYa6ne7dSA7XBUSCWbTyt0+hmuXN3AxUEL3STB8fFMqk/WqdVlmz3rnyIi1a6AKxf62N45xIOjMe7dP8LOwQiH+xPnK5vg+GCKD29PcO16F1/9hWcUaEUoTnh6aauPpBPjzr0hPn1jE/fvHuFwf4ydeyPsHI4wHhXYOyik1p3NbL1Ze7bf13mJKqdKvZKdxCwGPvVsD8f7BfaPcvNA5XmskDG7LmbOBllA3ctE/XXv/FjtNuXvHM6P2KtIm0nz+v7DuvQoLs23+MRDG3/zO6UNvglEF4LVRsv8STWo3+MnQSXKCgal6Dn/HwlheqECoQKhAk95BQIUXW0BAxRdrU4Bip6hTmFoqECoQKjA01ABD8kKc7UUgJOHqJRUJnPkL/hqA3VgYM43my31HK3wE9cq7qDAXBz5CKi6XKOzQFH/3RPIoKnQmvOKBrhYYpoeIEn16gCHHa1rVXXH4/nJXH3KmpAfesUZa0Z2pVZ49ni7JHYXP08ww+5wCzuyACHrcSZUs/b0dhpLAZnGtdroW5mN4/bYSt5pETxaknw7I5gzhSZVcvO0exfy5Dtzk5ggkCE6pnRT8JI8PQ1mCoqnpliV8jRicrqBciXUK8XIZWkpwGfeO2zIR0FJPmvLgofMg9ZAKcEkFZd+Gyo/980/HET0KeRq25fHZoGqjBT4w/fGbDdvO9Wus2vgdwjWCCm9R6zUsK6FXy32zj9VAIx1pAVCbErNbp8BQwaXfUwOazSblg5cOuUvA5YYqtSyRHkPsWUZQa9S2H4IaKvK0uUJPYvCWurLspTClwnuhJm+PuWswoRp8VrASEFarBdBqNTJVCtnEW1nMZ1w27Y9vqikZAu9XnoG4R5s8IS0XCnbxhyKml2A+Yhaj32vnQo0fupTF7G3O8XR0UTKzitX+tjY6Mhy4PbdQ0ymM/R6bQUyMWxrVtOzNEYvy3D10joORzNMiwLb+yMcT3Mc7Y2wL5iZyzZiOqux+2CE/YNCatSvfvkqfuHnn8NoNMMPX98W7P7t33oZf/Anb+HXvvIi/viP38Jbb2wjriIcTqaYFTkmCr+qBTftVKrR78TIJ7QssNXjubI/rfBTn10HPX9ff+cYHefrWea6HM2z1cmH53rNBpBsqsatuEZQH2pQf5Q6VBedD38z2wJzzlgGpw0wuqQQ9fc0KYJP7Nndj+ZL/tCsnoZ/bk6dY4CiT+3ShYmHCoQKhAo8FRUIUHS1ZQpQdLU6aVRQip6hWGFoqECoQKjAea+A+6W88CaZDPOpgSwqkdf0QqwhQZsgp/PY82Sw+Ru8oKgpS+fJys3f2xdpTQ9V5FG+oquWbqEYdb2wHhb5LmynnJtvzzGKk/t1QJd18CDT4TJryV+ozczr0anxCBu9l6BLdGerufJy6FEp8GjKTbbytlqJAnoI3yRo9MiErd9xJPAp8MjWagXlWAs8W5YJAnutVC3Zc3WklIuWRC7g6gilwqLEH+O5D+girIfbNsWoh+IMXKIyVMfqIKeS0xOqLakiheCe2t+d1YIjqRaspOAhU4uq/KUig+SFKgDrzh3WQ9YMsUFT+reqXdnZBbAGnEdZW5iSoG4kHI8iN46s9noHcZVe7/xO1VIu8Glz5LYsKmkRcuTPAQVJucCnioFCgstUr1LpSc9SKhI5F7bVs5WbDwtMlco6chcCoXWMWVmgpZ53ztFsCuRLyj8ZXOUUiJ1OhF6/I8CXT0sU8qQ0L09ZL6jWpmzk11hBzqOoaAdAEEoIyLX2Dy1YJ3eRCZiypn79LKiLn0cJzxmD0YLdtFqgQ0IWo53E6HZb2Njo4njIOljd9w7GzsrA1o/nO9dyY62F2awUIKValF6lSA003/5wDw92x3iwP8JsWshHlK3v4+MCVV5j/UIbN673sbneUk02NnqyB/iZn74qNfbRERWsGSZFib/923fxne/tIM7orevWpIoxpFUBgEEvxmxM6OxtKyJM6xpXr3TQa8d47/ZE65bw8wTyFvUeyayYzrm5GtQS6RcPPBz8Zu10gfL6d1R1+abUuIl4Z2WPRefPluyKePi+599pgNH5M535e6fBTzv/PimvAEU/KSsZjiNUIFQgVOB8ViBA0dXWJUDR1eqkUb/66//1GUaHoaECoQKhAqEC57kC5H9Uo6nh2LWMM8fH2sUJVgxoGQi0X9kFFRxwnP9e7xCD1KIOJCxS4T2FXCjb9L15MMnSb/iPUE89so7LkHZ54DJXcIn1c/Wng2hCFy6UxTYxb1T11oInHQDEfx2g86FG89Rqa6uWF6GfT0qFZ6z/2BauVHS2myfW6k3AJ4XgPDCoRie14BgGClEdSvBI1SHT6znez1MqULW9W5ATgSc1dIR4BGVMOtf7PiAKBJzzr6stnzCY6r44o2KSQUgGueWrWRHx2Ty419ypFgntpNaUp6m18CvgyafWe59VzsMFCclrlW3qHOcgpsCb8/s0r0+n+mSLu8LAPNysNQd5jfJ9qmpdgJNvr2eLOtvES8LcvJIXJ60GqCzlerEmrANrbm3mFjRkRxtpnHMj0LozBIlwcW3QFrgs80KJ7qXa6COBUP4pIMzxM0JMFyZecXul/Eh7g0SKS6pYqT4lmOZ+uD8B6ZjqWIZM1ZjNavmMSl3s/CyKwoKgOFZr6q4TKo2VUE+IGnE+DF8y71eBYoJ0+a0SJ1r8ei1LgBjrmx2sDTpSoR4eTs1igdti3ZnenkSCkNw3AfXmZkfPPLj/zfU+Xn75qrxE33p7B/e2D7GzO8bhcILd3bFZF5Ql1vothWpdvtTTOvDFuVCNmqTAh+/t4xv/5Kdw45mL6A7asor4N3/9Nt6+tYvv/OAOJuNcAHQyqRWexHpsrmeYjkscjwlo9VhA50Ne1fj8Z9cxPMrxwb0RWvR6FWCmr+zCQ1hhS+5a1XU/l46eRhtNAWrKUff050w39ZMA1n91cX9c2tgJIPrwd+3a/uS8/vxP/seP5WCCp+jHUvaw01CBUIFQgZ94BQIUXa3kAYquVieNClD0DMUKQ0MFQgVCBc55BagA9CJRQTOGyMx1Tfar98JHs0bpIKAUba6T2h/iPDHe/1KvtPcTclGfyGRfkZTKa6OsjdjiwxvA9En1O2Ei6gY/DpIuq0Y95lxucz3x83Lrqgsu8p6kTW7hhLKGEK1ybN0WjORnMQQgF6FHTNQmobPDJlCj+k2KSnpsUiFKMV4SK5io003Q6cZopWznpnrTK3MJRKkE9LCHkMzmYAFGTq3q0tqp/JOqsGbKuVOASmloqrka9M8kqHUBXJyDPDoJJemMypZ825fAWRTPE+/njb8umEmwkQrk2JLaK+FEJtGXUiEKBCeW0K7244haRqaWp5bo7k4KO1MMJlNt608hKjiLgv6bVDX6MKdIsGwqL1GbG2Ej4R+Pm7XytgVMfSd4k4IVlY6PYJFrQAUj58v093YrtTb6ohI0pr0AfVjtZcCN+1civBXSgpsqKoQjZLQ/ANPnC7TbqVrs+Q7DiPg351Rgc4z4vl0TrHNKz8xp7gC3QTHtgxYBpSlEud683krCU3da0Ae0Ztu883xVBQW42XKeSrHMc0OKYgL7dir4O5wV8j1lq7yCs6oIaZJiWhbaFs+NG5fX8fwzFzEdF0jbCT58cIwfvHYX+wdjHI2mGA1niGvzl72w0cVkmquGnDxrdPfuEEVdYjbOMRxW+O3f/Cx+67c+h/WNjiwXaBHwv/xvr+Cvvvmh2v6PDwrUMdchwZVLLRwPc2w/yNEicBd0h9S3z17v46e/cAl/8c0PsbuXm2LYhXZxpRap8frp0SpQLStX1d/D5jrOJ92VTv3cm3L4regMXn4AxP3N4+of3q/3EQ1Q9CMtwYkvBSj649cwbCFUIFQgVOBpqECAoqutUoCiq9VJowIUPUOxwtBQgVCBUIFzXgFTiC5CkFIvinLzFujxCkr/O7wAm/kdzlObvYmlaJsjcC6uXUBOkGYZkPri/Di/4i+DiiZyWKKVzbV4JDhtqFqNmRg09mnULihJHp2uj7muzZ/TBw15g09CN9/KLYjsQZXztlQrc5wImBFIpbQqKC1caEwlH1vFs0Rp8ebxGWEwyHDpYsv8KEt6jZoyk0pR0iYlvSvwyUCdWqqlfnXRQVQYCtoZSBIYJJoj2JQglO3cDCFyKlb6jBI4uXZw/mnemIuAKLYi831CNg9f64qgj76hBnUtUMla7E2VaYaPssGsCBjNo5PbUDhQHaPTZbhOISCnwCO2tVMl6hLBuG36rwpICqxam7MTrGqfPiQpzVKpO5mezuNn8JFvgxeHdypdws5uLxPE5Xh6fBJmVkWJOkmQyWOUys9aXq51ZOhb1gQKs3LXUu3VuayvtdTTF5b7yqc8V6hcLWWnwBfBqFaMsJat3vQjde3w1rIPFJMCCZPqC3MAFkgnuCYUnpGEGmOz89Va/2kJENOblbPQeWIgnNeuYLvqQjWpAXiukU571twFWCmpXgFbKY6nU6StBBkiXFkf4Pq1dXTStlr9j8c59o8mCoz64M4+3r61g+07x/Jv3Vxv44P3D6RI78hjNUY+q3XeD6cz3DvM8fxVwswtPP/MOr72Sy9h/3iE3/vDH+Hbr9yVzy1tKqgi7nRSbG62ZOlwdDgTZD44zGVPcTwp0Olm+I1fexbf/PaH2N2dOn9Xu1exLqZ49y93YT7qPj2Hov477ty1Kp3iF7rYkEFPd3/VvdNsLubfY3t+43MTQ3v5/El5ezNU6ce5W57Hf46CUvQ8rkqYU6hAqECowCenAgGKrraWAYquVieNClD0DMUKQ0MFQgVCBc55BYolhqgGWxdObpTGFGimh/Op45L0GUDh51LUzdN29Hu9McdFK71XP3nPyZPqK18k/+v+42DD4z47ocFqVP4R32mqTJuQ1LVB++M3ymjASfDMKcek15PXIH0bvaeq1cmVaw6qmtBU9SXQol+oI3hUgfINgpuZ2uoNsrYYokS1nlrOgW43xgvP9TErKozGJfpdSzOn2tRl6Jjy1AEZS41fKEW916g8IqlqdCpD+455TeobgrzuMBzs80pggjV5fzpIzq9oexQBuoAtnhD0GiXApJJz3qrvThN5oFIlqnPF6utVo76dnQCU+9ExuHCmnL6iVSGYSE9PS7c38GvAz4Aj1aGErTz2WU51qwU78ZjmgUUMdWJvtQOiOibWv6jQ7bQEscaTHFGaSOVIX9deK5MqlW3h3Lp5UVKNCRQzo5Jch5iYWKI/a6VnHQgAeUKwDZwfMgAoy6jGjaVwNA9RaYtR5lwLsxCQMreE2s1J/sq81LXH46Dy0upW6ZzhPKRMdilLVLvy+uXcCbxbSaK2fAF6Kj6dFUK/ny2ANg8j5/lYydu01SHsTgV+j4cznd1XLvfQ63XUFk9wTx9U+qpmnQyD9ZbUoq++dgff+tZ7Om6GOrE9P00SQWfWmevHOd8dzjBk6FUU4Wuf38Jbd46w2UowKyPc3h6hzYsF3H6EixstXLzQRn/QFpwlxGb9jw7H2H5wjKnCli7quvubV+7KB5egdDIjVWYbvbtm/QWiW8YSJBWp5EnnAeWTb+JxI3Bt8Zimed9xkNP5y7pbirsNNhWhzmi4sUvv/Wu3409W6zyPKUDRJ59fYUSoQKhAqECowEevQICiq9UuQNHV6qRRAYqeoVhhaKhAqECowDmvgIeibJnn38kDPBjlr+r8FZ3qUesSPklQpZBUQ3MjRkTqUAN6J1/LraDLANQDhOY+llWgqxRzFbD6mO00fDqboyxAqnmgpsb0AlkFsej/Tiq8FttofN9tR6pCB1sNeCy6aakOZXWpHuUwta5XBNAVnrnWw+WrXQfYcoXvEEp6j0qCTW95QCUqfTcX62E794Je7peAjS3JasGmp2hi45lKTxhnvqR2sPQSJXCUAlUt2Y2zQpaiVJVSeWop7IKaDAtS4BCkupQo0qXWUzlKGOZrS4hISEjlq2xOXds7gauF3bD9m+FTsfNPNd9K0+8tzjn5hlIDSw9QQkC2pCttyGqsICUdu4ti4rI5OwBBTfmzmg/pOC/U+s9tdggVCSfrCnlhDwUEcflfUapVXNpRtrsz3Qc1MiqBeRycuBSbZpFAD0wffiWoHiWoYiatG2Hjtciysdys6nRSWOs5lZ4KX0oEP6nytREWrJQgNr9RtrybQfDJACYX6kT7Aq0JFbA03xR4Z6iU1YLetbQvyNr0tU1wfDzD/b0h+v02XnzhIjpttt8DrSTFxfUu+t0W6qRAUnOxEnzw4T5+/89exeHRVMnze7szXLzUw9bVPo5HM7W/H+cF7h9VGNBBoqzw8mcuYBZFuPv+MdZ6GS4MujiezLC9PcRoPBVgffGFdXRaKQ6PJ9o3FaKTaY3OZoQsinHr7SPcvT9GOyUMJhSt5DXKm1lpcfAnX4SfJyDo4xWgp909mHjP803p9ideBrbt2vYPGmpEeqDECKnFWi+Upw+rRH0gmr8Lr3InfFrGBCj6tKxUmGeoQKhAqMDTWYEARVdbtwBFV6uTRgUoeoZihaGhAqECoQLnvAICoQy8cVyKPIQwxrK07eXbvvXDPIR5AS+9BZ6g1RIU9O2i8855N8TYo/3AcCNrrV9SbM1/dvRwvu0mYH1UgR+lGn3CgpyAuScBygmN1tLmzY3Vp1U/eh8+3d2rGz0M9EJbD0YF9Kz6WgsFAxH+FMDF9RRbWx1kbd8CX6FiCzRDkNQWbepRgjYCR5bWVIq2PWFLddkT5FmYD4GqwKc8UA1mIqmQUPmp9vnFuaD2egd5fNgT52dBQ85GQDYDliyvQCMXrkRVIRWKvuWdx0/1oElqmRJeSt0nwCnI6hSzLUtmJwz0bfFSWTowK+jqXgpsIth0bd9qx1fruM2RcEp+rFRgSg1aOGWptw8gaIx13vuWfCbA0wOUil21kjO4iSnxhfmlMnappP+pA64p++wrQtVCal6C3llhHqpUSJbcVmZp9pOp+aSqAPJn9T60LjwrjQUnCV25NpwL14cAli329HNNWxHKGay1Prb1EaylHymVvUmMGcEwCaLUt4S3pnmmwpO+oQboa8HPzEuZI7arU5Vb4/Awx2ia4+KFHq5cHaDbaqktf6PfkWq0KAoMJ2Os9XpIkwyj8Qzf+d4tfO/VO1hf72E8KlSv55/fVDgW53I4zrHZ6+DLX3wG5SzHq2/co5stPvfyNVzdGuBoOMVbt3bw7nsPsLN7jErWDRHiHFhvZ3jm6gD/zheuSv36p995B++9d4zh8QzFNMfxsHDnMjAtCNPd9awb2uoq0MfdYWSdMFeOGxg98ZoT0UbimgOoPJFO3Fvd9Xna/kL7/BPu2x/h4+Ap+hGKFr4SKhAqECrwFFYgQNHVFi1A0dXqpFEBip6hWGFoqECoQKjAOa+AmjWdOnQO6CyIfP46wTpPE2I6X7w5dGiy0aWU+uVyaDdOSfXwZx4yOFPPZanm/AunqL+eWPfTlKynbEf+qPb+wqH0JLwVEBVn4Z/WPu1fdgSLbxr7tffUQu4GzjGvF026N7gpzzMpcuuwTV6giqE4Mbq9FN1uYu3rDGdybeT8k+3Vvs1dPqAO+AqYESwJvll7NdWfBGgEmYRoCt9J6HFq6japOenZWTAwyHmEUi0qz1ESVoOvPHZux3xHTdWpQCcdZyTgaZ6hTE9nCI8kklJXCkLGVJgy5ClFkZdSQyZSujIsicfE4CQeby3vVYJBX2/WispTrZVTKwv7NWCtZtEouvw4lcQeyZuSiskpU85bpsD0LfoST+a12Rm48CkqdKmrLkik+SZJqzxNWbdINaVfLF/yQXXWBNwm/TQ7bQJSqwzXytSfqQVLqdw8NqsdA7hmeSHYS6LN67OgZy2PNab3rClwqRAl7qT6l+vAbSqAy1sqJBFSqkLJdotabe1tGnVyjlq3CNOp2QCw3nHM9nwm0+c6x65fXcesKDTuU89ewnScq13/2Wc2MZzmuHP3AFe21tHNUlkCvH7rDr77gzsYHue4sjXAB7eP0Otn2s7VZ9ZRRhE+dWUdL924oLrdeu8BXnt7W9/ttM3blQrRe9tDqSqff3YDOztjPHttDV/87FXB0g9uH2J7d4grz27gxWcv4u13H+D3/uhtjEbmvTplaJZjoLIVleLYB5T5a7PpFfrEm8cTB8i/1BmOSBFKP9Gmp7K3HHEPhebhSmYsat60j3h9lLvdEyf8MQ4IStGPsfhh16ECoQKhAv8AKhCg6GqLHKDoanXSqABFz1CsMDRUIFQgVOCcV4BQVJzlUV3fbv4nPn6ECNM8Jr2vowOJp3WiNiDoAhee1Ik2y2YKTGs1XWgWOaKpGD2N1j6p+CvghRNDCO48JH1Ei+08SMULYW2cVyg2FbIGRe1zq90C2PndUjXYTqC2XPoWUl1n6jRg0E/QH6QCeBnfVwuwqSS9v6ZSx9lKrjUzZai8NaWadJlYTkVJcER4pnCoyIfCEOhZOA/VhEKO3J47fK8ElmLTrQhVp37/goQuEKipopM/q7MfoIqSqk6lhJcEg+ZXS49OKRjdlhnOQ/DHlnYer6CT/CYJDA0AW/q7eZQq2IjH7FLupX6VgnLhpUoVqzrnqwrTSana6HpICGCdP6ha1l0ouMJ+IuQzg5hVbbYDBdFyWYPesPyZkJMt55p/zPEFipJWATVqwl12wiuMioFD/IEQlq3yicAm0+YTAdUIs0khQKzSK0yKneAORoNhUgxsMm0396tVkuco518JPKrVnjA1ITC2dnHOU2Hw8UIXTshs22tJ4duSQjfC3fuHePbZTXzmhS0cHM4wHjPACNjbH+GFGxtotzNMiwrra215pR7sDrG1NcDdvQNPMZbJAAAgAElEQVR8/7X7ONgfy6Lhw9vHasvPWgk2L3Zx5eoaPnNjC+Voht37h9i81MWD4Rivvn4Xr/5oF71ujGuX+xhNClzc7OHalQHufXCI+9sjFHmN7d0R2K3Pwv8Hv/kSfvZLz+DNt3fxu793U/6ix0c5xlOulQHjk68nX/8e5z/aydM/uDHV7fwadvta7LEBSU/AUeeZ4QYufHxPWlws38mePPMn3fvOz+cBip6ftQgzCRUIFQgV+CRWIEDR1VY1QNHV6hSg6BnqFIaGCoQKhAo8DRXw7fLyEX3EhOed7U0Yegpf4McSvp0ILml4ZTa4ZdM/0+922Yb0EdjxlFk2Z74kU33iIqyIF9wwQVG+HvIUaEpinceAAlvcBBwAdULR+ay8etNCqWzuCslxu6FKVCI/lwQuhV9tKfUb6yl6vRj9ToZUxq+m4CSIk3qTPI4IVQDUKUG5Z4I5eZA6b1C/bUJXl3ROYBZFlbWsy1fUApOsjd/ar+nzWclXloE8BukIBi2sicpUO3wqT/knW6Y93OO22D5ORR2FllQvemhKkEdZpZCg5mqwk8fNwCSlpadUcVLpyNZy+pDa9qf08WQ4UNt5fbJ9nKFLDGePKgUD8aCoMp2HP9UWMEVfSnpwSs3qlbpqb8+dB2kkb8pWYvtkGzshLestvOkCyvyaKgArY7J7ismYKk9rdxezpLjUBVqxpVwwjcCypo8rlaspuh2uGTCeFZhOc3So6CSsnZWIuMYRAWopRakuOakhCVx9W3aEiOeF1i0STPaJ8kmaImawE9emovK4rRrQB3UypVI3wYULHR0noe3O7ljAcetSH3WV4Oh4ggd7I3x4+xDP3lh3frYRrl7eQMpzbVai3Y3x5vu7uPXeHi5e7OBwf4abP7qLbreFiiC7rvHpT13Ci89ewOiowIfv7chrc/dojP2jAjsPJmqL3+jF6HRjqXTTKMH+3hQfbE+QZDFaWSS1cjuJsL7WwjPPruPwcILDYYERQetuialAsdmC6NLlOTe/Ap90/TcfvCy+L7U1/Vx1QVsDvbO8PeEN7L7h9rZAq/qah6POPsT29Hil6JNm+8Tb3TkcEKDoOVyUMKVQgVCBUIFPUAUCFF1tMQMUXa1OGhWUomcoVhgaKhAqECpwzisg/Rk9Ehu/bS+rN5tYYJmFeng3539OVWd4pplWv2g/n3uJNqmn73JejnM6oSo1VVYzjdnKexoqOItydAXU4Ic4KPpQHeZBLfOBjX579978D0fPNHVCHUIstl3bAGMlBlCoDJXdowcnBJ2VeSRurKXo9xOlcLdSenemBi+lDGyAPeelSTDq2/bVNE8YGBs09Co3a9t1AUBKlOffqRrl+/TANDUpwR3VfgJ9VHUSPFHNSpiqFnKv5LSUcx/2xPdzKhHT1MCU/E4TFz5kqewGZOmVaa31QsX0KnXepmr9N1tS1yZvwUnyJJ1ZAFK3G0upKVVlWSllnjUhCDaFJ+bvSUHrlX3yLXWp8GrHhwKOhGl57HyD8J/p7GrNLpAqVyhCodAha59nYBHDojivyZSZR5xTprCfomZwE91JLVSpyi3ciuiuUqt3hbSVCvJWVamwJSp8ZS+gMKVqHuZEGuzBsCBsROVoLeWtaiagzmvcPDHM99c8ZGm9oMT6klDV1KslaTvVxkmCjY22zqW93aGg6tp6G8OjQoD381+4jiRL8cGdPVkMrA/auHShh/VBD+0kRZ/J8EWBb33vXdx8axedVox2GuNgOMWtdw+lPL601cblyz3VZzoqMDmYYsQfqJKN23jhWWvV33kwwizPMTyYYjyrcDiq0emyVjVaUSQldTtNUMYlDsc89kjWBEymH03KhaUC7QXobSv/1hWu+cfcuxmsxFfC84gw2/uKugcTTCh7lC6VMJT1ns+C67S0r6aHaPOjH2/W5/MfowBFz+e6hFmFCoQKhAp8UioQoOhqKxmg6Gp10qgARc9QrDA0VCBUIFTgnFfAt88Tap6msXwoO6k5yB/bKe9Zs+/SyysgGwCUI058vUESmsrRRQ7T6WDUt9jbHk+DHk/CCU/4vPmxk7nOVaMPHagbTBWl1JYnoWhTSasgIUJAP2cNdb3a8tq0Vnim0AtW+ZE1pJ7L2haaROAmJV1qAUJSfDrSqSR1hu3QN1Seiha+Y6WmYtJUnWorp+JTZNStilO40i+WrfiErgrGUvq8b0e39nyfcM/tsyWeMI/t5FpjeZh66Os9R90cnYei5ksvUNdWT/5I0Ovb332ZeQa06GsaQ96cqo8sAiK1wFMlytbuVsbNCS2rLtZazs8qtNqp5jwe5WqZz6jArCPBzoTqQ3mqWov/bMbAHtfuX6Wqn2rGpHjXL13T4oBAkePkIWq+oJxbp5MhL2sBW4LJhIOpsnWwmWpM24zVkUpQrp8CkTjjxJSl9KsV0GXQEj9Jhaml3M3rQmO0qAxgIiCVWtiMXrn2BLX0EW21DQ6bopcvQvEIx4czteETslZxikGvpfPlnfceiKseDSeYzmpc3OzjC1+6ql3t7Y6RRSk+/dxlbPaZBM+27wpTlLh97wjbDyaCmd21NvoX2vjBq3dx87V7qIYlup0EW1e7yMc19venUqXWFcOoSoyPInz1l6/hSz93A3/wp7dw8409pISZLJQSx2q0nRI5awO9fopxHUkhSv/WixuZ1obKV0JugvJJTij8OCDa9BVtXvD+O7ZOCaGm88XldcCy26pT5c3ro/lYyd3h3Hk9v1UsIukbvsLegfgfllo0QNFz/j8SwvRCBUIFQgWe8goEKLraAgYoulqdNCpA0TMUKwwNFQgVCBU4xxUQM3Ndt5m6rxeaUFPnuck/JGNq2Hm63/lPyKIcTzsVjHoEsCw/9WTUBw1xu0vqUffWiWAmU436ICZf7IZa0zSQc2jxeIXY2cDoSSXYMmzxYLQpSnNjmvOVxNZ5PUor6JrInZpMHp4OoChxnO3rPo2ebC1NBLe6vQTtVoq0RRhmoIyETQCNieYEpqR8DAli+E5s7fQWcuTClKh2nIcFRUgIFQUDzSOTfxIeUrGpcCLOhx6kBGxxhFlOAGUQzrfmm8+nKYbp9anUcSouo1g+nfIVLa31mK3tOcOENA8eB7dPKErQRgWjQWKCTgJT7+1JFSIT13lcnIPAldSmBkuNV3GbpVrFuX0e/0whUi6FXdOuXRaSeaLyUHK2gXcSQUbOif6qbE9nPQhf+Uq5IC59iVyU3pryDo1i9NqJvEHVBs8gJ4JleowWrAfVpE7RSbWh0uxNqcljaHUSS7eXStgUozX9KRILU5I6Vr4CFXIeN+cv5S7nT3xubePUoPI9Qmmqinm+cH1Yi6xFkMzpR8gY2JVXajuflSXW1vr48O4h+u024jpSavzVS5u4f+cYRWxrvXW5i0sbPVzc7Crtff/gCNv7Q7xz9wD7RzN89vkLSqe/vLWh7f+/f/Q6vvXtD1DPSlzebAtOs5aHxzMcHxQGo2NgUkLq0l/+8jP4yleew//+f3wfb753gEg42M698axGL4swGMSYTNzDhQjots1Wgh6ie/szDI8NXls1HvVa1sf7ZyselNrVzjNZsVRUiLpLs3kfWABRtx+nKNV3fQCbu7Y1G10vzXsdHyg8epZPerRzjv+5eeTUAhR9GlctzDlUIFQgVODpqUCAoqutVYCiq9VJo3711/+rM4wOQ0MFQgVCBUIFzmsF+Ms8wRTzrgkwkwbZ9NrFH2fuBF0NJmCbmhMEn/68DFiNCCmYqMET5y3l8/b1k6qq5jwXgT6naV+bI5t7OI38nnL0S8OeqBZV47VXXrrtSb14Ct6Qqo/Yx7qdTTRqwJIv8j36V7KBW2+xVFSJdhJ0W4n8KwlEFSYeEzISjJmnqLWk24YI0/zeCTcJoUxJ6upFr0S+J0WoKV1NdOpahklmJdizNn0FJTFp3vudCpiagpVt3OadaUpUQkDCQCoXOY/ZtNT7bMW34KmF5QJnU1alYWKXyiT/TgYnJeY5StDZ7fAMpidogVaLINEYJY8/LwpT4vJ8UjJ7gmlRCipWhLmRwVcqKstZpe0R3BI2c3v01iToIkSkinY8NjmmVtAdtw/MIvQlMCYA5roQ37XaiY6REJft3GZBQLBqEE+BUwLVtetwN80z95nxc6pES0JVpwQVFeb/OYWv+un1fwakYaFKKirDlorSas40+YSqVdaK7fpmkcB58E+qQ9k+fzicCcymWUt/TiYF2lmC2WyGb/zmy7hx/YJqR2Xnd/7uA2xd6uHKVg/3t4dYX+8g66R47+4+vv/ONnpZhp//wnW89OwlrF3o4fb2MX73936IN9/YxsZGS637w/0CeVlqTRmMxOupmgGVIH6EYlLiU8+so7ceYVKUmBUVRsMSu3tss2eYlbX+cw07tGGoa4xGpdbJrA9qjGb2sGHxWn6AsazsNH9evdsEmE5T629MdBI9+WDEXZRzd+Cl+4drk/f3jLmn6Nxb1MY7vt6Aox7I/jh34/P73T//k//pY5lc9Dsfy27DTkMFQgVCBUIFfsIVCFB0tYIHKLpanTQqQNEzFCsMDRUIFQgVOMcVMCjKkBqq1Xy0jfs13zHLR6cuLx3YMn9scIYTitHmuNPUon6zGuckc44hKoDIvTygM3jqCcbJOXkQYpipqR593KKsMG5lMNrczxKUIe1aLmFsaeRSyPIzJcBb+rd5bBrAy9S+TzBWC4ZtDFL5WFI9l2RUjBJqxvJV5FABSMnPWAeDcoSeFCWaStQ8NU3dSRDJQCK2XFNdGAsMlXmFau716QCr2u2hVHHOi0DRUmYMoBZ1hRZllHUsRSKViWYVwLlQJcnkdkuCF8Oj+jIzr1G26vP4JpOZoCpVk8TFFohUCtSxVI4RSq1JpahOKQJAF64k6wBOQWFRdsxkhwTIdWIqVLJgtlnzxbR1JbCrTT1SyztrYerNWsCVPpctwufU1If8DidNAMkSEPKRYEtBS/jIIvFFpaf4bqT5TLjt1BSuUo0aaRVQ1jnLc9s8EKQC5Xw0edoGENgK3gJ5bmPtZQ84uF3th56qvMZ1PRrEpp8rFag5/UpnpewWGHTFhPfZtMD6RhfHh8BoPBVYnhZTvPvOLj730gVsbLbRH7RxfFzizt0RBp0W+u78+8KL19Qm/+BgiA+3D3QcL97YwsufuSwl69++egevvX4Hk9EUnVaCvb0pfvTWEdotYGOthbU+oaZZH+wcTjEeFojyCpNZiTKO8cz1lqD/oJtiOC4wK0p0uonA8/A4x8FhqVpPphUm4xLdViw4PZkQIS9DUavVwy9X78VtcL5wct7VQwue2/bgwtd88bRneZt2I4zoG+x32bAUtu8v7l8PA1H3+Y/tgvq4e97H+1mAoh9v/cPeQwVCBUIFPukVCFB0tRUOUHS1OmlUgKJnKFYYGioQKhAqcI4rQFRTuhzmuKJq7kmTfcIA//GSEEu5Jsv8wMNR/2cTkBozO/mdhvOe7zddqFkbULQJXRubUBK6FI8LQLr4exOEmppvaecnfUqbcxe7fVxdTlOoLSvVbG8+XEUQVG80i0aYRjAagYyOoHCmxPcIg26ssKYoJfAymMlk7nZm7e1UL7JdnQCNAT8EkWKXFSFhIdDEF9vS69qUmXyLLeZpRggUOUgoDSTSKFU7O7dNukrAqlZ3gszaQoykfHQKRMIxeWVSHekUgAKxbPN2vpv8vr5DYKmwIh5krTAkQk3OkeWgNycHMQiILwYU8X2qGuUOwO26ln9uQpw2tnZzAkICS0JAKiPpvVlUNfKJtbtTTdluJ6awjYDplK34FupEIErPSyoaVX0qYcEWftawlgKTgUxsBed2OE3Cuiy14KOarfeE2oLENfKp+WNyO5wzt0tA6+xqEWdUKRoYZsgSfU6rgmnyfj2sfT2jDYEsJBZ2FwSvWlOCOM7FwWiphbmmTnVL5Sqv/82NDoYjJsyPMJ1VuHplHZ1OhN3dMS5dXtM5d3Q4w3Sc4/b2CL1+G5/51CVcuNDG3bsHODgcoSgKbHYINrs4OB5LjTueFvhn//RLePHFLfzNd97F//OHr2NzrYUH20e4v1NgOi1wPC1waZDi2pV1bG11BTWLqsTxaIYfvXmA41GJjW6M4wk9QStkUsKahQO9VntMpY9ijRvlNTb7hKaJgPNwVArUF/QS1fVvgWJmR2HXoMKoZP7qe+ENOvMLdmbxenBJ8+6SrMjA59DU7iKnQ1E9udD2vOLU9i1MurjJ+Xudu94X7fMndahPvD0/6fZ9Tj8PUPScLkyYVqhAqECowCekAgGKrraQAYquVieNClD0DMUKQ0MFQgVCBc5xBZpQNKFPo3SDJ3/FPzn9FX4tP02QZR2+p78eATEXg90A/eGVo17GajsznvGQ/KqxP9tGszVbbMQ1v56uIm0eyCnHvTIYXRp4ahVOg6QPvyd7TCpFyfMYKiTfRaoCzetQ/qL08GxZcBDb0xkGRAAo0OfgpFLYnTpY9XMMmECK+FDhT8r5oeKSgJAg1FqwWWxCOqogiezk8sm2d5cAziWiL6lClZgkzw/k51gLwnLfgkwOzhGiWmjRwhdWoIrhQAwvIrhlMBKT5N06y89TCU4EjqVUrlSSCoA2vHD9MXAbZJGCuDwXC0JVrn9sc3UUimCS+1VYVZIIilrrPQFtJchX5Wz1Z0gT50QPVIO23DHbv3Ve1daOzs2yFZ/p7ARzav1n6zsDlhxIqyK+YRB4VhZaV7WDM6hKSlt6vxr0te1mDlAzgZ7ALUaRWzCTWvE5VdZNol0DzVTNKtE+I/BNpX4lkKTCl7Xgmg3HOQ6OclzYHOAXv/ycIPvNN++j22vhaJij004wGefY2R1id3+CK5tdbKy30W7zDEjx1ls72BmNUU1q5KMKnUGKX/vaC/iNf/RZHB+M8b/+znfw2q1DXLvYwd7OGMfDEscTptbH2By0cO3KGjY2e8iLGaZ5jukox+17I+zsz1RTGSSw1Z/KVxfaVcdsnwcGAtIVDiYV+p0Ely/RA7XG/uEMxyPzfy3l42tXvf/zRNe6fwrBdvn5NSojgxN3RJ7XXAeNkTNGwwRZoLXxQMfLPnWROc09x+g08feUh+9bp0HRFe685/hfmsdPLUDRp3bpwsRDBUIFQgWeigoEKLraMgUoulqdNCpA0TMUKwwNFQgVCBU4xxXgL/cKIHEh1Zmg6KqvJuzzsqmlX90bG5v7iy5D0FM202ASDjo0lKDW3Wrv+z5zDyfEPB4HR23LnlV4SGqIws99GT8sU14hPduQS79u4A03r9NquHygZ8cc8t6UCtDCg9j2TaBHUETFIn+WlyfVhGyf5nsESq1YLfX0x9Rnks26ECLHmblNnQ9s8a4ZzkQ1pPmhEntJ8UiwJmWoBTgpqV4t3hbKZN9xXpBUJ3oFI+Eo1acOfJoykinoqQHTimnubAU3MKrtCnwRhDq1I8dnor96EWAqVIh96AxPyjJLV68qZGydL60V3nw86Q3KVHVXr8pSyAkobawpLQVRqQrl9uiFylT3wnwreZ0wmZ7Ajn6m/IzqWybTex9RzkshTmzZlxLXLoDa+aoSzuWioiUShkpNWCQD0JyDbA1cqz83oJb4qkReWLu/WuCRSt1JValBPao/F14VLncJsRSpbMnntWPBVfTYTJOWWtkVupSZepbwl36dZV6j1WrhxU9v4eBgpDAopsFLASt4HWHvaKw/CSkPDsfotlKFUb3+zqGS54+OKlxYb+NXf+UF/MpXP43heIK//Ku38fpr2zqHur0Yw2Gh0KnRKEd3kKHt5tHrJVgbtPX+zu4Ew3GJ43Gp484Ek4EorVFyXRxk5i3ghef6WBukePfDCXZ3p+B2Oq1IKuPhiMpTpsIDpffpdWCzeZV6f096uQp8Njx05xc7MXodNdrmmwLyxRrYk4PGzc/dcLRV3T6aN8bFLPQw4tQ2/8UMVr07P03jAhR9mlYrzDVUIFQgVODpq0CAoqutWYCiq9VJowIUPUOxwtBQgVCBUIHzXAEqnqoaBduOFbjUbBv/CBOfcz73l8bv/nynOEEP3fZPY45NMvs4EWWTQxgfWrxIYfXz6Zj3dL9R+/rDbfXLG2/sqPFXszx9FOxsHvzZgag/MEIvNpKTDwqOsi2bsIaQjuuYRmixvZjQU+3bhI0lsiRDmpkCs820doUamcenApX4H9uCCduoZEwIWg0uKkgpsiAg2o5y/wy8kV8pAaHa871fqFVc4JVwiW3hYthUg1pru9r4CbYI6pxPqVLmpaAjILW1M4hKWKtkIe2LrIlHbP3i1roepRxLgEpQmrr0eWvZJyTNZ4WS6gUa3fbk9cltxlSFmmJUilf6dc5MSVqWppolHKQlAZPtI4JfpdvzSUKl1ngeC9vFqWbl+8qh0gMHBiqpl98l2FOhScWnpb/bmUZoZx6qrDlBq4Atj01+n2yPN0uDMofGFFMIeLMsasV2p5Nno0JrVIcqfIm1q5G1YoUPyYbArXebEuOE/qQlRhMqXhNc3lrD7s4IUVQqtOrCxZ6g71tvPUCvm5mSNiNsLlAWBYajHHfuHmFnN8dkPMXFjQy/8PM38Mz1DcHtVpbh1q0HeOvNHdTTGuN8pvvAaFxqDQcDYnvg8LjQ8awPUs11OMwxHFdSgLJdvu0sGWp617raEjLy/Ly61ca1Kx0pSydTS2+fFUCVE/aa3QK1uXYnYLEMCqt+EqCfvMm4qCwbq/b3025czWt96Ua07MChdWq4Mz8CinKLgulzi4+H710f/c7xEe7nP6GvBCj6Eyp02E2oQKhAqMA/0AoEKLrawgcoulqdNOprv/5fnmF0GBoqECoQKhAqcF4r4LiS/O6kOJt73f04M/YqSlOoLb/URv8IPmht0/Zh8+8ntuH993zCTvND/96jRJ9NWHEabG1u6wTQdWFOJEiEG06hJ2C36Pp+BA9t1oB/92n0fmdnwxwKRpKylxA0QkzoRe9M+YFSHWlt4oR43TRGu5dacA89QBMq6AjWXDu9T4TXn97H1FSg8vXkfzwvnFcnlY6cvg+34s+EdpwQoSPf92pQ+jdaFNSikD5dnvNuvqjK5J7oD8qC+m1IxSxVp9kFSJlLpWxkAUMKPpJfJkODqCi1EJwsSwUZGchUlfQ+TRT0xDZ8entSAct98meCVq2KCxwzT9LaWuLjGPmE7eWmxhRgVeu9QWVKGAVeCeBgIDWLqaHk9yPB1bLMFVDFFnPiLra6U+2oRaNCVkpRhiIZxCQrZdzWbMJWfq4Vj998TW0/J+1t7WIxT1IGQrFWHKNr24mTuX5UonZamSlbo1hwlnNkDaZ5pVb9tV4bN65uapNURCatCIP1DvYOhrj5xjY21zpY67WQl5CP6PHhFPcfjLC/P5OdwcZ6irUBw7Bi7B1Mcf3KGn7uZ5/FK9+9g2/99W106xhjQnIGVJURNvoJWt0I02mN4ZDhVBaGFZURCp7n9F4tgLb5BJgHKyJUrIl7EEDwymAmXhOyLGDYWAx5o9KywM5AXhuuGFawkw9LliGmxrjxpwFOF1rm/UJP3NCc5JiuCAzHOvFy947Tbj26wzi18sN335Xj7n6cG/fH9t2/+JP/+WPZd0if/1jKHnYaKhAqECrwE69AgKKrlTxA0dXqpFEBip6hWGFoqECoQKjAea4AfwknVHACUfqKLlKsP8LEvQJqDkM9IPUMwnAAwagXcjZT5P0eT3tvPpsmFOWbp4HO5TGPOhTPLE5Tq3p2ckIk5o/H/iSYnINR+5v5D/pu/xOA10/CvrOAo2dTkJrfJ5WgVlNCNXqMztgbnADdtpFOQs1eJ0Gny2R6U1tSldlqMXyJQNWS36kCNe9Ofm5+n4JzCjCyMCMdRkygaCcK14ehTwSfaWKhRwKoJ4TGnAOVppUp8dhSLs9Lr+C0MqhN3ilDpeN0rcumNLU2dwYyNf0f6W/p50XlKNv6CXqp+NT+6LXajs3Lk0pOZSp5L8jFycEQnjTOdCz8noFPKm3NBoB+oVS2Eoryc/qzlrQKcACTNSZslMrUKU6lulX9YoUG0b8zaRmAFVT2rdQMpooSlMR/hakYGY5l7e+lQB9fXBF5ubKEsUHM5unq68nSz2QpkEihyTU2mwP+3WohF1iXyLR1eQ0/88Ub+Lvv3sEPfnRfQVHPXFlDO8tw4+o6er22QOv794/w5jvbUpnubo9x6WIHFy50sXswwv27RzhkwNGowAvP9HBhs4Nb7x9hOMmRVzWubLTxUy9dwfbuEe7fPsb+Tm72CCmw1k3AZeS95+ioREmLgNTWyJ9jvL54LF6oqdNQLJnqZrM/iMmaS1pImBqU9gQ6h5w60y7jaP4oQirjh15NYNr0xFgEJc1vWDzhdJ67VeDPzqJgLrR33sdmP7F4NtQUiJoFyGIiXsf68Nw+2UCUxxug6Ef4tzZ8JVQgVCBUIFRg5QoEKLpaqQIUXa1OGhWg6BmKFYaGCoQKhAqc5wrQZ0+KLPvFnb/rW6b238erEUhiHGPOBebNpw2l6KkzeJS681Q11ymKOj/ucdD0tH3477nPDIa6xnwBSqoJKXGTPGzxmQeKJw7GS0uXFaKPk66ePEDlYgvyAa3IhciQ1aQGA6lyZEBPr52i3WEoEJV5hH7WKk9vTQteohrUmA6VpZ7ZLRSdBuWqyHwda/qJylPRwR56NRK0JonS0ecerS4oyVLurR1cqepqjY+l+uQW1ELO/BwqNqnwSxP5Xaq9nMSM9JzgrChNBajGfX1TveOCu0x/z20ehJSTSSFFIUEtwZhCpOSHCbW/s2Wcx0mLALao07e03TZf0f+fvXcBr6o80/7vfcwBAnKoCrYatYXWSrGN7XxgvxHbGXA6xRkb2hlxWsO0ldEhtDXMvyXWJtSajJ/EKjBa6HSI04pjx+CM2BmgB2mnhmlL6iFqC7USTwFsAkpCkn3+X8/zrrX32jv7sHYSJMR7eXkBe7/rXe/6veuw173u53nCYREVEymKzTQAACAASURBVCZkXdI9RKxQfRETxQUrEmbMg0CJlCQzQpqIjpGwxOGbHKqWYqZOS1nMfsuQYsrPiJxxRCJRBBS+7JHJuSppQGV9cW1qhgDNcZoShsVZqgKfhNtLeLwW/DHral5SdU2a3J+SNkH+1Fyg4oY1aqJYbvXYiEXjuPCCs/HSS8dxuPe4HieTywOIDcUwY9pkXPSe2TgxEMbzB3sQicdw/I2Qsp0+XXJ+RtF95A1NDdDTeyKZB7PndakoLwyB88+dqmH20UgEM2eUY2gghOefe0PnIFDq0QJNnlgC/f2Wy1YOBZ8JhzcnkFVMzVIOhYPkPvZK7L04dOUaEjf7rGkakqHnIpKbtAF+66WERtAnFcnMlxDONyPOMHhbKHWcpyqIZjhOJaeETptd0T6lkdqnvV5f8yTWUMHbyr9rp0JIXTJSQf8n46o8HvqkKDoeZoFjIAESIIGJS4CiqLu5pSjqjpO2oihaBCw2JQESIIFREohEBjE0cAzRmFWF2RdEafk0BAJlo+zZPKhHhgYQGnT07y9BWZmj/+FP6UVt9+yzp+H98y/E9BlTdL2jR4/jiSdfQPeRo1ZV5+zdmWrydo3u3Jk6lc+JY4jFQ9qRz1uC0knTEPCVGX3KaQzL1HszNZBsQ8kUXMVNa2WDTB+VVa1Kwtg1Z6MjQleVMbsAlK0GOxvYAm6mUGrcp7Jk+sUkAl11IxEmVZzzaHEZETf9JR6UlUiIvN8KgTeipHQluxPwelFa5tWckUZ7kmrxojgZQUdcl5rNU4UeE0Iv+TqlgciBpjiQGWs0GkUgGNDwedHyxIkn4eqmYJMRGMXFl8xhaglY8rn6ZbXgkQkdDpYENMetZCGV3Jqy9yr+WSKsCrPiDpTcopInMhFHSYkP8WgqFFxzZqpwKOKqOFllPuIqAoprVIRU6VdyoopAK7lMRYwUUUoERa0ML/ssomoioRXlhWPCY9Q6WS/o8+u6cbGkQgTVmP5bHKs+yUEaEwZ+UxhJXKYJUyzKsDUFg/T4NmlMrQJTVroBD9ShqikD7IryViICKRwk29NcsiJQazEnceIaLoJMUwpE4lr1XnoUgVXC83UeZcwiFvq9CEeiOHZ0CKXBEgwmROwsQzwSR2QogmmTAiiZWoFpU8sxbXIpzjt3uoajH31jEIdeO44D+/+AE6EwyiVc35vAkSPH8dyB4ygv8+KsmWX4YNW5+Oiid+L5g0fx6O5nNDfqG70RDBwN6/ExqcKLQcn9KQWe4sblqQWuLIelrYfKsE3GCuuMs1LJyjwICRFfFaOsL3MakzQSJiet8tXiSumiZ/pZ5xBIky9KHEWS7MryzrzE9uCSoq1VOEnH6LjYZNFUk0Z658sf64VB7osqnaJF3XCKaMzw+SJgsSkJkAAJnMYEKIq6mzyKou44aSuKokXAYlMSIAESGAWBwYFjGBw8lrUHES7LyqeNondg8MRRyDaM6JaS+ERUKtX+z9BcjzlrByW3nt0H9f5LLsQll1yQdYxPPvkCfvXk7y0rnRHN0oTQDNdoti0MDhzFUA4+ZvzTUzqFLYjaKT3dGjWzhdgrMNvJZv6uGkhS/LQVSyOUiGQji60vJ6uGO4QT46Z0JijVNTLYpQZjMlAaM2WpVKKXmjniAgyIq9HkV9QiRpar0COipYSSi6zm82CS5HMMGreohLcHLJVV1tH8mlZYuxb4EUuedYSI6OqVvJ9aLMmIbNKHCKhakEmEvGTiS2stzTVqGRWlGJFFJZlz1qq6rU5RK4xdKtqLk9Qr+VE9En4uDkSpoi55TH1qFjUiqfRt5ZqMx9SdKNQk96c4I0VYE3NfLCph7rLvQtWMYCgmIqkPAXGZ+qWwkYS4S57SOEpL/Op+ler1Qi0ej5pCUSoEm/yhsohMLKKrJ2FC98WtK39XQU58nJLD1HLj6iGjjkAPIqGobluOe6nKLmOLJSS83Bwr0pfkRTUObiO4yj9kbqR4kbpGxUVqVWWX+bAi47UavEyZOGBFZBaxWYXQUBwVU0vx+usDeO21E2bbQT/8Qa+GxL966HUc7TmBctmJyQG84+wKnDGpHMFSH4aGYpg8tUTZHe0dxOHX3kBZqR9nnVmOp546jFePnMCcyik49x3TcMaUEh3XM785jCeeO4pSbwKDAwl1bpaXmxcGA0Mi3gpZEbeNS1QOZj2q7fNI5G1B6TRXqy5sBE/haFy4lhtXhG0x7aqD1gqpT55CmQ7RzKue4w1JUiC1clSkueetc9A6d4072rqopMXHp16KOPVRZ2pTe0TZ84na53oyu2nhy/Co7ganbmU6RU8de26ZBEiABN4KBCiKuptliqLuOGmryy5noaUicLEpCZAACYyIgDgg+44fyrtuxZRZI3aMSv/Hj3ebQjhqYrTCfa0timBSUTEL/kBZ0hmpop3T8ZhndOIQ/bMrL807/v/etU+FGOfTfpoG6ag8khRMrc9k/P3Hu/P2P3nybMPHmANTizN8PluKwWwO07TcpUZIVP3GDpN2lm6xc4naLK3vJKRa9TI70tYWQW0bp+UszKZCa8i8CGGqxdoKrxHnSgKSK9QS0xDXQjhSLKis1IeATwRPv+U6NO7EEsk1Wiq5REUU8+mARDQT7UeEOMkvKkKn5s40JeFTeSqt0H31kor4auXxlF2RPsS1p7lErfSZIiSqCVXCxOUzcVTGpKq6DwnJjyl5JEVqE+FSw5xNyL7k1xwaCqsQWVISVJelXS3eGxAnpxlbLGyKFYmw6Av4NKRbhEB1C0KcnjENpZewbM2vKZXm4wkVPcX1KZ/JmAJ+q1K7aHPqRvWgRHKBxoBILKbsVd2URURYW40TedVKPSEVz+Vz2TcJ19aiWB7jOBVRVeZOJGF1qUpKAytnaDBgcn9GJYRfnbeyb8YJKiKtyWcqZ6gkR7VyllrHqPQpgq8IxpoWIBE3OU4tqU5dpeqq9MHv8yMcSeDwkT7djqQx8AeDmHpGCQbDYfyh5wRe+H0/gj4vJk8G3v2u6Zg0qUT5HO+PoHxyCSrPnYZoOIqXXnoD06eVIej34elnDuG11wb0eJPq7ycGI+p2jYVMWgQ9VKJyrFniswjUYUtKFIHTSgtg+6GT1wAR2O2zVpVFuxKRcUbb+RXkY9lMSOZIHLOWk1srzuvuZxM8M62clo1a51fPbKPiW/Odung4RFH7Q+cLEucVyU43ajmwk1/ZCXKTGXzNNzpUp3Zr+cPzht7nvQKeHl8+/lMWWjo9ZoqjJAESIIHTkwBFUXfzRlHUHSdtRVG0CFhsSgIkQAIjJNB3vBuRyFDetQOBUlRMmT2iLUj/0cigrmtXCBfnlbr+tBKyVPEuw5SKc0zOPius2LQ3FciTIkV6TKr2KYKoCKP5lsOHj+G/d+5D1K58bj39J4UQyy2a8kylxIO+N7oRjZrxZ10kL6WMf+qsVOh5NgFUVs4VZp/Z3tlOxE27ErtWlTZqhobOJ0UPR5EVpWoLz1ZJpqQIajnkkm5Sqy/9PmHSFVrgVZeThKwSBu83ldDFKSkioWhhQ1IcyBJzxOlYLsKnX/4Xd6ddndsU9Cktc3wu31lzqrlGreJE6iRVI5xxY0rxGCk+ZCrEGwFQQrFFlRK3qVlXcpdKOLdp47VUq1QiAGlnnJUiimrxrWhcBVbZUQmBl2MuEo6aok4i7Emou/wv+2mF8mtovQhs0ZglDPsQ1qrqxikq3cg+DYVMgR7hI45KGX/Q70fCa4oWGYelcRbKcS3DkDya3oQPkaipAi/HiITJl5YG9E8jmnlUYBUhVJymIcmX6fNpvlbJjSpOXJ02SREQkyJNRldVV2k0pqHtUthIxi8iu/SjTKTIlVWRXoRg4WCcu2pzVTHbPmIkgl8OvXgkpqHjRniWvJoSfy/ialQruAckTYDXg/4TURVjtU+PF1OnlGkhqEOHj+OlIycQ7otgaEBcqgnMmGkE0+kzJ6OsJIDQYBRHjvTrXItQOnWSH339Ufy+6zhioShilvBdUWqF8qs4D4j/VTR7ceTKvGjhqGQofHp4u+yfvnvJTNuh55TZb1urtNnK51E5vySVQEIEdtNnJE3YtNRG58pW0aukEdR2oep6jquKHsapnKFptvpsiuXwXUo3llvXB3MNNX2n7a71mT2CtOwbea+op+eXFEVPz3njqEmABEjgdCFAUdTdTFEUdcdJW112+U1FtGZTEiABEiCBkRA4drRLXV/5FnFuTpteOZLuYfdvnulTsqMKo5aoIMLHGdPOV8HP1iQyA7pzxXT+zfKPaGhuviUcjuL+bY+ZavRSPscj4oalUtnCqy3CZgimbxw9iETcCFYODTJtcyIsnZGDT1KEsAQxCf+WUGxZnH9PVZTOyDFgIUukFV6xqsJbozDCju0ozRR6UsGzSfHDtrypedeEGYug5hOR2mquhY8sZ5w4GUXIE2ekZNIUrTQidksrsl8L90QljNrkGBVXqLhVRQTzSPVzdZn64A+YaukirKqYqRXpTcV6+buIkuaYsP7XY0QEL3ECmjh2FfNE0BR3qRR68pkK7mruUxuolU8zkTC5Tv0mJF7DxKXwj4aL+zSkXAsIiRgqfxcxUcP5RRS1REYJV/eYsHcJ35dwcdkXcYTK3ImoKrlOQ2GgJCg5OoGQFHPSffapI7M0aHiIo1HzbtrCqAS9ywsBn1/7lirw4rbU4lJW5Xl7viSVgKkSH1MxUhjJ/osqqVXvPUAwmKpQL4H4IoTFoyJaRuH3+lUAlX+LKGrEWXPOy76IsCpspC+VjsW9q8WajD4YTeajFFFZKtYbh680kFrz4hiV/zwxI2yXBIPoOTaI8GAc5ZO9GBgMa5X50lIfBodieOXVPrz66iACMo+xBOJBD7yTJY2AFxdfMA2xcAwD/REMhiI4fjyM4/0xxKTIFYS5EZXlWIiEgbKgeTmgRaGCgKRkFbEzLKmRZW7l2NUUBzZNEXGNY928pLEO+OQpZM4j1TQd1wJlKod5XNI6GHFRXKTSh4i0qa4cfWofdhX5DAVTRmDXS7Ny2ea9iA1fPb25/ULDsZsa3O+4cKVMsI7Gjotapqd1RBf8cbzS4z+985SMjjlFTwl2bpQESIAE3nQCFEXdIaco6o6TtqIoWgQsNiUBEiCBERJ480RRZyGPVOymFsYR0XVapUNXSK8gnyaIyqq2wOEB3IiiImZ9b9tPlJAKo7ZjVD6wRAH7M5NzMyXJHjt6EB6p6O1I0pcpkMr4z5h+/rAZyDShJfWKZCVpcfNZ/lmT1NEsmUWX7M8crll7nBpR6yiT5AyJV5FZRcZ0iTlVVMkKyxehTILJRURKVrk3uVdFqNQclxJ6HBcR0lRzF5HIFFMyIpRxV0qYu1WcRwQ3cY5KIR4RRUuMU1N2wbgRvSiV6uoS1i7Mtb2pdC5uTjMH0rlxdpqK9kAoLF49yWVq8mRKX9qviM22viX7oOHwIvR5EJcCRZKjVHOTxrSIk0yBjFldqyKSi4tS5kILEklFdeEB+AJ+eLSYUgIRCTkXQVSFWmDSpIC6V4WLiK0ikkkIfKDUZ9yYCQ/8Hs1maQQ1ET4l56q1v+KsFEdnaUDEVSn8FNP1pFK9LTx6LGE2rkeuRLX7NSReD10vEApFtSCTfdBISgKZGxmP5HvV49ZxPKluHJNCTpJrVPZRxFTJSmrOQ1lP5k2dweKClIJUKvSaObALRJl98CAigq72F0NAxFddy6NFjw4d6VcX7eTJfpQEfRiKxDT1gAiOTz35B831GVSHZwIVM0pRdclZOj+HXu2Dv0SKpQ3h2PEwBgcFsJUyQML35bBQcVuOJWscFsug5IONmnQAmn9WRFRFZ9qlwtztnKLmO7PYDlGTK9TOwWl/K9qqpiaQ4Wh+X+Mm1e/T3KAZIfH2+W5fAKSDzCWbEzR5wUg/hVVYt15I2Me8OSAyzvSMtzj6wiFphLUap95TJYPsh72QGuG9ZbytRlF0vM0Ix0MCJEACE4sARVF380lR1B0nbUVRtAhYbEoCJEACIyTwZoTPS15OfVy3cvWlJAejJfj9pZgydbYpgGS1s91/yYf9YWGuZof/7M8+6Dp8XtrbpXwy9Qbdsp2j0xqniAMaPh8ZtEQIy42Z4RqV8Hk7vUB6kSNHLRc7ZN12jIoQmU01tQUsSzdJahhGHzQpBiQE2mo3vGa0Q9LQ/bAqD2U4TVNCkE3CklYd4fniHDWitcmTKdJeUJy2QWve1PUp4qJUoxfXp1Xp3SSdVAFMBDYtbhU3FeL9fmM/FTdmsNRUZDcOUSvfrEdCk0XMMwDEGSjryX6IAzMUjmhVe6naLpMZjllCpdgOPeIoNS5P6w8VrSQXplSDF1ekiHqayEEKLAW86miV/Jnii9RwdauyurgrtVq8VbApEomqK1Tcp3bOUDVrqqBqxirioFZfl/SpXq8WORIRVULMZR1JAWAXThK3o4xFxDURlu3TQwy48m8RG2Uwxs1qqs/Lf8JYRMqSEtlPc3QYodjKfyoCvpUPVkQwORq0EJMKtMatHY17EUuI+9lwFj7GgWpYlZT5IfKmCr723MdNUS0RcaUvYSXry37JeMQVKwKr3x80IfyxOA4fOYEpU/2YO2cmYpEYnvtdDw69FkJ/SMTfBCYHfZgUDGD6tEl499yZuPji2fhZ+/NIeGLw+RPY/7tevNYziDeORzVXqJaiUt3SiJfBgOQQNf/UDAIi1keFqRSeSndcGzOn49ywClE53et6fUiGz8u/jKtW59b+e1wKcpkPNTdtpiiqB5+1Utw4n5PCZXLzVn5lq+ibY5fSVE1b/Exe2q1une1THnGrlSW4G/u3JZ5qDgGjoiZfR9ntstw3KIqO8GaaYzU6RceWJ3sjARIggfFKgKKou5mhKOqOk7aiKFoELDYlARIggRESeDMKLYnwqovDleTUJ9ILOZnH/GSVeJV9rLLQ4riy0+NpmC9w9pnTVBhNEw4ynuoln6jkFbUXLRrjcJza2zJig1lZRBv5azgyhBPHXzUhxxl5PO3+Jk8xhZbyhdgPmx6n4uHYpiKyxdLMfIOibdh+tmROVstVmxSdtQPLHSitMyvN2364jForyQFa+2/NgQppVg5H4yfU6GN1hIqYaURLEcOMI1IK2yR8RvwU8VJ2QYXIBFDi86mLUtYrDUhYuRc+CbW3Dg51Lhp1NJm3UUQlcYOWlvp161pNXbct4elxE8os4qSE4YtYqu5BS0w0/ld4RIhNeLUolNacEtehiKTiGJU8lCJWyr+1iFACQ0NGDBThUfySIqhqespYVIs2yX+TykswNCQirBQuMiH9CYnnV6OsEaPt4lHyZViFWSAeNYWVlGkirmKxiKnSvzhn7WPoxFBE98Xob1aBJql6LuHyEAeu9CNO1ZimF9Aw7qiEw5scq3LOSNGlWEwEa3PySYEmkyfUOFvNYvKsWge9Fl4S3sJYi0np4SMiqOQgNcKahpbH7DB8IwwPnohgYMgokZKTdGggjNePh+H1JTClogTHXg/r+jPfVo6pFWXoH4yi8u1T8Z65Z6PrYC9efvmYCrO/f7EXZZN8OGf2FBVwf/v8MYQGRSg3Rb0GBqPwyjxa50FA8opKnlYZj4iXEesiY7uu045r5wXIOpOSJ63kIDUXFxUy7fNJ3LLm8IFPjhtLDFUHthbssl46mGkyBZhsIVTtwnJAJqsyZT/pnNerLI7R5KXCaWh1XlAcu+UTp7X9gkf7kmPDnl7n/mf6x9OvUBNRGKVTdIQ/ErgaCZAACZCAKwIURV1hkmesXBnJ3HXwVmpFUfStNNvcVxIggVNJYHDgGAYHU6KhcyxlZdNQVp6/kFGhsQ8OHIVsw4h96Q/m5eXTUVp2RloXdmGQVM4/Ozee7RJzNvfg/ZdciEvef0HqQ4ew8OQTv8cTT72QIY14NL9j0h1qixkZofV2NwMnejFk8ckUC0qVz3SjKWXJO6oCiV053lrZLm6d9ovA6RpNNhgW+Z7cDy2+JK7GpDxkpQJwCqpqq5MlV2xuUmJNhg6LwGSVZzIuXs3haCqyy+dBUUltd5zVu4iZEh4v4ppUHfeXeFEiIqmIylERtIxAKqlfJYemcW16UF7uQ1CER3GLigIoLsmAyZfq0UJFKaeeCJSSp1ME1tRPKVPRXd2sOgHGwap/Wq5VO3pckEpYfLKau8VJnIW+EqlQn4DPbwRQ2dehcESFXhH4StTtKk7SaDLZpBQ3kj4lH6cWW1Ih1G9ypFph1eKsFVehCupSQEkETUkzoK5XKchkRE7jSJSCYyImS+g+EBqKIqzCpYSuizgrwqwHkh83UOJFaSCgoupQWMLWJYzddjGb4lXSVlMZqNPUCNayDQktl1QCEnYvg7LHIYKw9GdSEoigK+KncRiq7melS4hJgS2dJy/iISu3aAJ4vS+Eoz0hdQyXl/o03+fx/kH0vh7BiRMxxEVUhBezzy7BBy+ZjRkzy/G2mRUYHArjJ3sO4HdSRMkSrWVdCbefWuHXwk7vefdMlJb58dKhPhzsOgFPWIpTWfMswrGpRaXrZz0Rh192Um8GLHeormlyUViXKCWmx0tEdE1jIk6eSbI9OU7iuo5xKacuMtY4Mk4vO3o9I5vF8NMzx8sjHWJGiHya89M+9y1HqHaTdJybFA72YovKzitDrqtEoev76fI9RdHTZaY4ThIgARI4PQlQFHU3bxRF3XHSVhRFi4DFpiRAAiQwSgLiGBXhLxqVCiUiIAUhgp84IEe7SEhqODKIyNDriEZDKgL4AyUqhubvP1WMyRYQxQGnopg6umwRw4Ozzz4D73//OzFjeoUOt7e3D088+bxxiGYJvY+Kg8pSCUzaTQ1ATlVTshVOa91weABDg68jFh3S/gP+EpRYfAo5RDO6srMIJENzs+uhGQqqPQnOfKOqWdntrJykdgX3ZD7RDCE5rbK9rQCl/lTnpcnSafJraqV3cW6KI88UIrKKvZvckZZrLyBFlKxcnnYRHvlOh2ttM+iVkGdTNV1EtUDQVJeXQkQm/6UpGCRh7XaItoRni3NRxLuSoF+3L0KkCFI+2aZ4OaWAkjg4pRCUhPFLXklxNlquRXG4Sp8iOEobOW5ke1L8KGEXNhIRVQVMEX4DKhqq8Cch0D5xZ5qcqurEVBexqVwfjRjVKVmIyudLFauSsWrFdwk1FxVUXHymWr2IxFGr2JgWtfJI4aA4/B4fSksldF32x+h0diEk2Y4wmiRuW68XoWgUEcnL6ZO+zDhEGDRCcSo3roqGGn5uRE/NnyoFgyzXqOYHlfypVmx/VKvem/NLc7yKEC2OSXFKeoxrVERJYSLb6u8Po38oorlmJ5eVIBSO4fgbIRx7I4QjPeZ8l6pKknpBih5NmuTH1MlBROIxPX7+cDSMoKRk0NB8YHDICJAlsk1PAuecVabh6+FwQkVgrxTOUkeocfCKgGscrXpRcFyunC8F1P5t1tFjQPdQQ+1tb7TytSFbf48JR6lun5CctFZbdYgmtBK9qZzlzI3hSPZphdlnpCw1bmL7xYLzFMy80GaqlOnvk5KtxbmdqiMlYrbliLYc79k01lyUJqJD1AZFUXS0d3KuTwIkQAIkkI8ARVF3xwdFUXectBVF0SJgsSkJkAAJjGcCDnvTMN0iZc0atgepEPpMq1fGo7sIV7aLK+0rp/pgda/x00YmiGquPYcb01IvVRx1iofJvh1Vpo16YolH6VqqraukiaUqqBgRx7kM02tzCB+ijqVpJMmiTNYOS6EhW9RNMrD/4lBetKS8jMAqBmPvp+UqFbHLzpko/UnIt2hlEv4tYmBA8khaWrTunyI0+1ZaKsV4jEATE6EvHlPRzCcuScnhGUsgWOZBqd+PgFQcl2I+UsVdHJkeaDh9sMRvBDKvVEU3op+G5ouQLu7SsiDCkYhxB8pWZXfEhWg5Rk3Uc1xDuo271QhfUtlcRDs5pvxBK2BfqqVrSLpUX7eKI4ngZ4Xxq/An4fF2iH7cpAoQA2dJwFR77z8hgqeM0adjkGJCkgNVQ989wJAlmkpaVPlexieaozBRQVkaaY5VqWweN8KyuDU9xs2ZkJB+LeIU0+JSWgBJi3KZvKAqUHolz2nUuG01NYARQSVcXQo1qRAYTSAsBaPE3ajbNTlaxakqUq30K4WodP4cDl3lrG5T42wNhyWfqRGhB4fiyn8oHEV/fwgVFSWYPKkUR3tOoPdoCAODMbwxYNIdaFh7AigPAJEhY3eUbAPhGNSJ6wt40C/pCMwZhVJJWSACr4TrAxgUMbjcp6kHEuGYpmkworHDHSrHdvLYTzuxrXPV9p6LcCgDSFWgTwuZty5SYRVMExr9btdZ0/cwCY+KtXqe53Khmsh1I9bai31uO69Ruc53e53MS5jjAirdaJ5Ve3zWpSzuiSdrttkXjVwOU+tKYPYltzF9PN9dXI+NoqhrVGxIAiRAAiQwAgIURd1BoyjqjpO2uuzyLxXRmk1JgARIgAROBwJOUTBdEMyuFDiFUSMypqsIIlDYxXHsUF9R7VLNEvCIAmWrF8lCKkbKi6qikK4GWMHYSZypau0iwlm+sgwjp8otaaWgzerO8HnzwfDSSCpIJPtNhdvnnE9x8In4ZRQkXUyorJWEMi1fqXxuC6cOBUctnNbnDqFUchKaEUrlbhFIReCTvJem8rhEz2uxJ1tbNYNXAa5EhE7Jn2ntt4iWIiIq8oi4Ck14fElAwtSNc9OuiF1SZkRSyaspDk11MSbiGoYtIe1ahT7gR0nAr+5LGbqkwhShVpj6/X4VGkUVE1FSnKLyv2xUhVPJe+oT8U0apURLFfu0aJDkRTXh+UODMQRKJMeozwiYHsk3acYhorDmTo0mEAx6MRCK60ACgYCKw+J+DEjIfVAKLMW1yrspkmQ7Tk3BoETMA69fKtLbIfWmaJTwFpbyvbhYRfgzwqcRgGXHU+eEjEPGZZRtETYlHYCIupJLVIs7STGihEcdlpIj1CvMLSewsBKxVZ29Mo0imMbFle/+6QAAIABJREFUTWr6M4WYzGfGfWilSAjFNO1BKBRHyHJtDgyE4S/xa4qAY70D6O+XffEg7k2gfwBaFEn6DwrviOT0TUBHIpt2WB1VgBcBVU7rOLQKvbh1ZW5lDr3i8JVwfEuM1wNBB26dB9Y7DzsFhy2SmuuBuXaodmqdCsM0SdVuE5pzWNbxiQvVnMiW+K+6szmlnCJnLkXRLvKeacF0tE+Kp1Z/w7pKE16tlAb2eW+Ls5YrVPfSMo07hVDZC+FtZxh1vi45He4bYzHGx3/6zbHopug+WGipaGRcgQRIgAROSwIURd1NG0VRd5y0FUXRImCxKQmQAAmMYwKZ7sjkUO0aQW7Hnk14SBMMjPvLxNaLtCe5EU3uTWNNsxUK699SiVv/6nB9ZYxF9UUJnRUnpjSzcggmRQU1j6ZcoMlo9hwiqS2KSp+Zgqn970Lh+Cl+6UqL7rpd8dqqVJ9Mtqlxxo4Qe9vB5syj6HDZeUX18YnjzDg9ZUxSRV0EHBHoRPyUQkIiMKnYKLk4ZZ9EVPVKegQjcmo1bwmjF/FPcorCA3+p5Bf1G9efNT8mlF44eyD5OqU/EftEZNMiSBLCLq5ThWPCumU7sr7oYlI4KaDOU8sBKW5Hq5K8OEGlXxFVTWi4B2WBgBVmLo5NKVaUgDcg++Y34eUJk8tTFnFUipaqEeoSPi6iWSyO8pKAhuCHxQErQqYU/NGq8ZICQHZb2plK7SKoehKmertWnY+ZHKLyvchsKsiKyuuVXKWyfZP/U/qRQ0lcq2I6FZx25Xl1eWoov7CSwlEehGPiHjVHiKDSPJ2a/9JyjIrLtVQm3+xbJCyiqGkv4fsqvkpxK58XkZDJQ6q5RXWvJE+sjDcKvz+AE4MR9B4bMmOS+ZccsuE43jgaQmQopiK5COMDYSOoBn0JnOg3Lk+ZK83FKvlktXiRCeGXydS50GJaknYjAb+kT5BjSgp7BTwYGhLx2YzVine33mrYrlHbGGoETeP3NHugx2fyBDIFsUwMfupz+T4qzl7N92oW2x1tF7VPWdOtBk7LaKZganeSwxWaaTa1L3PJy511ATVCb1zdw/bLIa8ccxBntDVOayVNh+AQWZPXOIuUlUlAV5roDlEbP0XRjJsb/0kCJEACJDCmBCiKusNJUdQdJ21FUbQIWGxKAiRAAuOYgFMUVV3SRBFbKQAdYmXOfRhuy1KBQPtw2rXsJ3xHYSYNE7ce/O3qLJb4Ioqe7SCTItFJh5UVjqpCg7hOTQCyGbMlIEnxmpQk6VAiVOw0QqkRUE21cKsOjiXWmv3JFEaTYqjT6elkkvw8u5qc0mWcPjAjhpnF5ugQU9Mq3FvVt0Vk0YyRIlQah6cIUPJvUyzIhIKLcKhaW8KIViom6d8TGh4veTzVBBgWp6WZJ/VpSl7REgmRNuHgKsp5EuoqFQYaIq4V7I0wKh/67USmXhHq4lp0SYsDyXriBrUclBrerCquVQgnLqHhIuCa4kuaF1S+lv4TEvIfNI7OSET3Q8QvU6jI2k8r5F7EYMnbKeOSRYRHFcrFkemJwe/zIxGNaTVyESC1MJJXxCpxvXpN2gHJrStKZ1zC+K350P0xOVPtfk0ot+QwtY9tkyNUaJr8plYuTW/CCnU34qjfE0BULMS6yNxIO3FRiks1leLBPh5MOgcRbo3Ia/ZZikOZIlm2Q1Qd2PICIWbEXMkxKh0ORaI4MRhFScCLYMCPQQn3TyTw+muDOP56REVRj6Yt8GgF90llfiTCCfyhJ4R4VLow+T29Kr5borLsh9+cOuLOVXepCt5AWblf9/f4iQiimt/UOLGTx7WVYsJ5TXAYw61TIFUNTc5vG7GKy9Z5EtF5NTlT7e712Hem53Uql/YIMt2geoFKq+mUdgbq7NrrqHprLKzpp79tgTVpFhJxM7/JfMh6wCbgEx7W56lrlPlMC5eZtdKvsNnGO47vI6MdGkXR0RLk+iRAAiRAAvkIUBR1d3xQFHXHSVtRFC0CFpuSAAmQwDgmoEYsWyCwijVnihVJh2VmrZSs+5VFJLWrl1hCT1JtsAoyqSMxqYeYnIpmSKb4jeilMS2iYyx2XnE3ihvSawkjKmAYcShtSdqsbEnFCFbZwuZtkdQIwpZ4apvbrCr1w9ZzbCzN0aXhvA5NJVPvtPtN5j3MVEBsa5ljA5ZYLZ8IDw0RjktRIJNXVNREj4Sli5BlTZiGd2seUiOUaq5FCZO3TLsiXFrR3RBXmxD3Bb3q/pMCSyq4WkWOZE4kh6SE2Ev+T3ELSlEm4SniqBY5Ut3WOCu16JPHVLI3oeCW+q15UEVUFYHSnmWTX1Qdr1ERSn0qpgb8PuUYF3dmzKN5ZjW/pi1+q7htpTcQp6wIdpJbNOBDNBqF3xtAJBZNOjFlK+JqFdFehFot7CS5WUXQUuemiFoi4hoRTsLXRbyUlALmK0vEtgo8yWfiHDU5T80+JkOgLWFVXJfiEJWq9uLkFFduLBFX8VLmRDjIeKRyvVSPtwU1EWwNN1XkjCtUxECfOFglK6xxufr8PkSiUU0nIIWlXj82iJiG5EfVcDqpvERD8+W4kJD6w68OIDYoDl8gUO7RUHQpklQuInfCq05VqUgfFmeslSbA5PEV53ZCjyX5SoQ+yVMraRzkWBAWobARb41wbC0OdVF3RYVFpyPUKmyUPAXknDbnj4rPVt5OPTas8HoJm7cuWfqnhtM7BUx7287PMr+33/dY/Sf7s87VZHMrr6/52AqPt5zYln1Wd0Ad6da7FmGjwr/RRPVzyZ6hu+94R6OXreQpTlH0VNwmGT5/KqhzmyRAAiTw5hOgKOqOOU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FhP58nbc+u3D+OC11+LKuVOtHiPYv70F9z07Bzfc8gm8w/V2XsaDX2vBgZlXo2b15WnrPXnPStz71HzcsPlGXOK6PzYkARIgARIgARIgARIgARIgARIgARIgARIgARJwEqAoOurjIYJfbViFf362DAtuugs1c1MdPtP6RWzcCyyovQs1F7vc0DOt+OLGvRh87+ewafUHEXCsRlHUJUM2IwESIAESIAESIAESIAESIAESIAESIAESIIE8BCiKjvbweOFB1N/+E/S+9zp8c/VClDv7e/lB1H/jJ+g9fzn+31cuh+0hzb3JAbRv+BLuE4E1i5BKUXS0k8X1SYAESIAESIAESIAESIAESIAESIAESIAESACgKDqqo+Awdt7agIdfmYGPfLkJf3VBZmcpF+n8zzXhxg+mSabDt7y/FV+8cy8GRzGms65eh69fefYoeuCqJEACJEACJEACJEACJEACJEACJEACJEACJDCxCVAUHcX8Ht55KxoefgVlC27CXc64eWefh3fi1oaH8UrZfHyu6Ubk1kVfwIP1t+MnvaMYEACKoqPjx7VJgARIgARIgARIgARIgARIgARIgARIgAQmPgGKoiOd46TYeSlq7/g8LnYm/8zo0xZP8farse6WKzHcxzmAJ++px71PDSJ3G4Dh8yOdLK5HAiRAAiRAAiRAAiRAAiRAAiRAAiRAAmNI4MDP8J+/Oeaqw2nv+Qv88Zz0pgMv/QI/fy6Od/3xApxfILDY1UbYqGgCFEWLRgZg4EncU38vnhosw6W1d+Dz+RRR7d8Oswf8b78at2QRRt945n60fD+CT32lBhfnOBkoio5ksrgOCZAACZAACZAACZAACZAACZAACZAACbwJBA78DDuPX4QrL52ZZ2MRHPr1z7Dv5X7Es7Wa9h78RaaC+iYM/a24CYqixc76wAt4sOV2/OQVMXWuwy1u83cOPIPWb2zEXgmPf/tH8OW6v8IFRb4JoCha7GSxPQmQAAmQAAmQAAmQAAmQAAmQAAmQAAmcHAI9+3bi8VdDeTsvOeeypEga6XkOv9h3EKFZl2LR/LPgS64ZQU/nz/GLl4BzF/wx5k1PfZPe+QH8fOdhlM+dj3nnT0WeoOWTs8MTrFeKosVMqEMQLZt/A5puvCSt2nzkV/eg/sdTcfW1V2PhO7IongNP4tsN92LfcQBlc3D1DZ/DlXMHsfNrDXj4SDEDKdR2Pm7YfCMuKdSM35MACZAACZAACZAACZAACZAACZAACZAACYyIgIii+3Bpyhma4RRN+37gAH72s5cxef4f4wPeTvysayYu/aNzUdL3Ep74ZSd6St6FDy2Yg5x6qI4wgp7f/xqdvz2M45iMM8+/GO+fexZKc2moI9qrt85KFEWLmOsH/2ElfiKCZtbcoC/jwfpvaKGk9173TaxemMMG6hBWgfOx/LYaDG6gKFrENLApCZAACZAACZAACZAACZAACZAACZAACZxyAsU6RVMDjuGVX+zEEz0AfFNx4aV/hItmFuP7jOCNg514av/LOBYpwYzK+Zh/0SxUUBwt6pigKFoErsjL27Hh+zNwbd3lw4olDbRvwJfuezZvoaTUpnrQfs8GPLvwK/j8JUXG0BcxXjYlARIgARIgARIgARIgARIgARIgARIgARI4OQQynaI9v7acox8wOUUzv48NHcWhF17ACy8dQp93Js69qBKTX+3Ec/1n4dJF83FW0aLmEF7a+2M88VoUzjD9k7O3E69XiqJjMqf70frFO7F3cAY+8uUm/NUFY9IpOyEBEiABEiABEiABEiABEiABEiABEiABEhinBIpxikYktP53EUw7qxIXXnQOJvc8g192vor+6PCdy1atPq1VbAhH9j+Bpw6+hsE4naIjPTwoio6UnGO9wzu/hoaHj6BswU24q2buKHp8EvesvBdPjaiHs3D1uq/Dbd2nEW2CK5EACZAACZAACZAACZAACZAACZAACZAACRgCR5/Cj/dFcNEVl2JWADj0i534bcUiXHFRqX49LOcoInjjld+i85kuHItNxpnvnocPXDjTFEyK9OC5vftwMHYOFvzxvBy5RSPoeW4ffi1iKHOKjvoopCg6WoQD7djwpfvwbNmlqL3j87jYmQLijWdwf8ujmHHjV1yKlRRFRzsdXJ8ESIAESIAESIAESIAESIAESIAESIAE3hwCMfT9fi8e/20IM8+djJ6XIph75YdxftYw+AgO/nw3ngtNx7lzL8K7zzqKfY91IXBhJUpeewEvHQXOmvchvP/cCkdV+sy9YPX5sZxXiqKjojmAX91Tj39+Cph/QxNuzMwPOvAk7qkX5+d83NB0IwqnD7VE0fk3YPON7mvHG6cq6BQd1VxyZRIgARIgARIgARIgARIgARIgARIgARIohkAMQ0cP4YX9z+H3rw0i7i3BlDNn4awzz8Q50yejZHJFlsrwEQy80YMjXS+h60gP+uMVmPWuubi4klXkiyE/Fm0pio6C4sCv7kG9UUTRdOMlyFoy6fB2fK1hF4689zp8c/XC7G2SY6AoOorp4KokQAIkQAIkQAIkQAIkQAIkQAIkQAIk8KYQOPrUj/H4SxGUT56GmZWVmHvuWfCFDuGV372EV4/2o39gCJF4FPE44J3xPnzson78bG8X+hFAefk0zDz3HLzjnFmYXlp0daU3Zf/eChuhKDrSWT68E7c2PIxXsoXNZ/R5eOetaHj4Fbz96nW4JW/ST4qiI50OrkcCJEACJEACJEACJEACJEACJEACJEACJEACbglQFHVLytmupx333H4fnjpehgU33QVTW0nszwOIpPV3HIcPHMZx9GLv/Q/j2UFn+2wbpig6kungOiRAAiRAAiRAAiRAAiRAAiRAAiRAAiRAAiRQDAGKosXQkrYD7Wj50n04UOx6dvuyfPlFWWhppFi5HgmQAAmQAAmQAAmQAAmQAAmQAAmQAAmQAAm4JUBR1C0pR7sXHqzH7T/ptT7xo2xKOUzR+Sl4x5yzUWZ9M+WCS3DBlNSKkQM7cd/PXkHZ/M+h6cYPZskvSlF0BNPBVUiABEiABEiABEiABEiABEiABEiABEjgtCBwy7/+AJHXXj4txno6DjJw5jtQ/8mPoqystODwKYoWRDSWDQbQvuEfceAjdai5eGqWjhk+P5a02RcJkAAJkAAJkAAJkAAJkAAJkAAJkAAJjBcCq79+B2ZXLcKH3qt5GLmMMYEKTxRdB59Hx75f4xtf/Dz8/vxFrCiKjvEEsDsSIAESIAESIAESIAESIAESIAESIAESIAEScBKou+ffMGvWLMx+9/vwcrQUPnj06xgS+nf7z4Q3NzdPPPWdz2fWH+0ScNlNJAEEAnkGJwOJxgF/gTajHHAwEUfY44X8mbmU+zw4p8yDw0+347nX+nHrZ/4879Yoio5yMrg6CZAACZAACZAACZAACZAACZAACZAACZAACeQj8MnVN2PJ5+vQHStFJJbI2dTjdadSBuFB3JOAN1HgT8/YiJTxRBwlBYTYeNwDrzf3vo3FEeLN4OP3pPOa6gcqgyH827c3Yctt9RRFxwI6+yABEiABEiABEiABEiABEiABEiABEiABEiCBkRD41A3/gMU3rsWL4RIUEj79HiCaADL/lO3KZ7KIGOpm8bkUWfP1FYsnIP2cbMGz0P44BdFMMdS57kVTvXiwpQH/cmcTRdFCUPk9CZAACZAACZAACZAACZAACZAACZAACZAACZwsAiKKXrbyZvQmgq424UYQFaHSFizlz2xLPlG0kMgpzk/n4mzvFCjjObbtZkeln2LWt7dLUdQNXbYhARIgARIgARIgARIgARIgARIgARIgARIggVNIoFhRVIaazTFqO0QDfiBTtEwKow53qF1qSARNO49pJoZsZlKnzin5TmURQdKXob0620k+VKfA6RROZb2YR/Ypu8PVhwRiVp7VuCcCbyKAaCKRbC/fD8YSOgZ7ydaXtLugwovt32ykU/QUHu/cNAmQAAmQAAmQAAmQAAmQAAmQAAmQAAmQAAnAFkV7YoGC4fMp0S8FzuvxQgROW9wUbVBqGkltI1lscTISN22ci4ihzvb2es4/vRliZTxhRMqEQ/UsVEMps709BkkXIGJl5mJvU8TfiDcGf8ybEkYTqfbSbywm4zGfyf7YBalEbM1MR/CuCg9FUZ5zJEACJEACJEACJEACJEACJEACJEACJEACJHCqCYxGFBVBNOBNIODxqBAqFeM9loiZsMRDqQ4viy2SiitTBUTJTeoFbAHy4GMP49yFVyJYUqrfSz8nDr2I1/9wCOdf8n8QD53Qz+Mlk1SIlEX6lvVtYVPW8XoBvwU1av0ZjwMyHtvx6WTuXNf+XPqQRfqRPuw/7e+lP8mtKtsXcVb0WRFGbVHUI9uTcXg8aa5SiqKn+mjn9kmABEiABEiABEiABEiABEiABEiABEiABEgAKNopmiyo5BBEgz4Pyq14+INP/i++/eW/Q9OuJ5N8Q5aIKaKkOD1lETFT+gp6gWOvvogvL34f1t6/SwVQWaTPJ3Ztx91fqMG/Pn0I//PIv2PX9n/HtXVfTbYJx4F/XfMZLPjY1Xjvn1yt68gi6z1833fQ9MAPVLyUJWyNwSlyitj5zzd9Bh/9zI1p2z3yUhf+6St/j7X/tBVl084cdpxIX7JtWxjN5hYVYdS5+HweUBTlKUcCJEACJEACJEACJEACJEACJEACJEACJEAC44BAsU5RWxQNqCgq4iUw2e9RQbLEB3z/znV49YXnsXrDd3XvRDh0CpLispRFxFD90+fBf969DieOHsVnvn53GpFXntqLr3xqCR5+7hA8pZPw2I7tuP+OdfjGI4/DWzJJhclXnzYi7LX/0IAPXvkJHc/6v/80Lp4/H1f93RptI0s4ZsbiXGRcB//3R2j+bDW+cHcr/s/HPqFfb/3qF7D7wa15Z+f23U9j0qzzEI4n1AUbscReZwi9UxiVNAFzpPr8/7sF3914e96+PQnbZzsODpCJMoSdh4G//ZXZm3/5IHDl2ad2z8bbeE4tDW6dBEiABE5/AuPtuj7exnP6zzD3gARIgAROLYHxdl0fb+M5tbPDrZMACZyuBEYqipb4PHj2h9ux7cufHdGuf2jJX6hwerz7IG68Yj7u/sHPMe0dF6K0fJL2J6Lpb/elRFF7I88eeB4nTgzgvPfMU2FUFnGatrXcgi9t+i5efMKsU2j51q+7MXnSZG327L696Hjk3/C52+7G4z/YjoG+4/jTv66BZS7VNmJClX8fe8WMV0TRaeech4GYEX2dIfTS3s4t6hzHe6ZQFC00Lyft+9k7gENDpvtZpUD30pO2KVcdj7fxuBo0G5EACZAACeQkMN6u6+NtPDx0SIAESIAERkdgvF3Xx9t4RkeXa5MACbxVCThF0WwMMosF2U5REUUll2iZD6gIetUl+sNvr8eTP/wvfK3tJ9qVuDRtYTFmhZuLgGiHuZf7gQda1mnbz325EXd/eTUmTZ+OC899Bw4++xRe/sNR/HLXfw4blgiqV92wBm9/93z9TsPwrfD9f/zkR+A/8xzctuV7eO6Zp/CFP/9w0mkqbZtu+DTOOGM6VnzDuFJF7BQBVsZ6aP/T+Jdbvop1Dz2S3KZ8brta5e89L2cXRW2nqHOw4hq1FxFJKYqewrPM8+/pG0988hQORpLmjrPxnFoa3DoJkAAJnP4Extt1fbyN5/SfYe4BCZAACZxaAuPtuj7exnNqZ4dbJwESOF0JjFQUlfD50oAHk/zAFL9HCyHd9LGFGsa++C+qEbGqw993hxE9P3VTA2xh1BYye59/Greu/DT+6T924eALB7H+pr/DLZu/i/s33IFLP3Qp+l8/hn/deCe+8+B29E8+E+eef6H2NRSYlOxLBFHZ9vduq8dHqv8a279zD+puuwMzzz4bP3/ofjR88QZ89+dPYvrbL0TnL9t1G3f+VzsCZZPwzVWfToqu//j9XRqe/7G//jTe+V4jtjoXe3+6XzSi6L17n4dvytsg+VIHY6nweec6TlFUPr9gihcPr2f4/Ck5V8bbTXu8jeeUTAo3SgIkQAITiMB4u66Pt/FMoKnmrpAACZDAKSEw3q7r4208p2RSuFESIIHTnsBIRVFxipb5PJpPtCLowU8ebMUvt29Pc1kKHFsUvaauQfN6yiK5Pe38o/+zYzsueO/7EPrDG/jTT/4lliz/LPySgBPAKy8+j09/+BJ1ek6fOhnhKHDCKnIkDlQRWWVpu8vkMa2/97sIWOuGB/rR+DfX6Pclb5uq38nidK/Kv8UpeuOi+Vhz57cw70MLIetdfdGsYfMq7tSGzd/DiwdfUFFUij8N+cq1v4FoIplTNNcBIQIpRdFTeLqMt5v2eBvPKZwabpoESIAEJgSB8XZdH2/jmRCTzJ0gARIggVNIYLxd18fbeE7h1HDTJEACpzEBEUU/+Pl69HlKkLDcnc7dyRU+X+7zqktUQucHDhn35NrvtOGPrvjTNBq2KHrdPzSoozJkCaPi8JRCSj2//422/+G//wcav/cApkyZhHjMg0R4EEeOdKsoeuMtt6K8vAKvdb+E3x74vQqoH/rEJ/CRv6rB0z/7Ib7dsAa3/vsPMessUyk+MXQC32puxLHXDqP5O9/FpttMIae/ublJHaKyiKDqs4o91V6/XlWwAAAgAElEQVQxXBQVd+nZ77gQXl8C//3df8HP9jyWFpIvOUklp6k4RfvjEcTjUss+90JR9CSeJL/rB77yNPCj14DjkfQN2WHyuW7amZ+fxGGag9MK23c7nikB4E/OBP7xfcC7TA5cLiRAAiRAAm8yAd5n3mTg3BwJkAAJvMUI8D7zFptw7i4JkMC4ITASp6jX40W5VJ0PelDu8+CeL5gwdHFPPnzvejx8b0ve/Zv59vNx14+fUlGyNHICt167FJ9aexuq/mghHv2PNvxP6yb8+ol9yT7mf2AR5l/2AZw5+1xEys/ABe98J2bNfR96//Aabvnkn2rI/hVLP6Eu0d3/2aYV6quuWIxr/6ERUyYbEVRC4+/+Qg0+/40NqPrYsmSRJRlDNlE0cweu/PhS1P3TNnT8ol0LOYkoGi+ZpO5XyZMqYq/Xm1HePqOTd03xMXx+rI/8/X3A//kx8HqGGGpvp1gRcqzHl9nfSMdzRgD4348CcytO9gjZPwmQAAmQgJMA7zM8HkiABEiABE4mAd5nTiZd9k0CJEAC+QmMxCkq+UQnBaCh88/+6GEVG2URUVSqxzurtj98xy2I+PxpOUXtYktSaGnnlvW67lV/twZ93S/g1e4jOHToEGbNmoXzLzgfWxvrcPFlH8XSz3xWw+fXf3UNzp37Xq0O/8Kv9+IXj+2GhObL30Ws/Nv/72uYc+llePelCzS03bnIuP77/n/Bb/c+psWWPvP1u1WYzeUUrTzv7YiiFD/43j+rU1Rcp79q36t5Sdf/6CkMxBIYiiYQSkQQjQYoip6Kk626Hdj+au4tj1SEPFn7MprxfOIcoG3hyRoZ+yUBEiABEshGgPcZHhckQAIkQAInkwDvMyeTLvsmARIggcKi6GUrb0ZPLJC1YbbweTuf6MDBTnz1L/8vPvG5Wmz/543DRFHJ12lXl88stCQbe2KXcW9+4P2XJp2h4uT8y79ZkRzLD75zF44cfAGrb9+AB791F/b9ch9W3fGtNPG1zKo8LyuJW9QuiuTcIVsgdeY1lRB+Wb740ezh87MrL4DP58Ojrd/OKYpKf4PxsIqiziWba/SCCh8eaWGhpTE9J6f+x/CQeecG3vhLQELQZ+8ADg2Zb84uBQ4tBfqjQMXDYzqcgp2NZjyT/UDf1QU3wQYkQAIkQAJjSID3mTGEya5IgARIgASGEeB9hgcFCZAACZw6ArZT9HgimHUQ2URR2yn65MOtmDbtDHV1ikszm1P0+3cOrz5vO0UPP22cnjPPOQ8XzpmLc2afhYrZFyTHIQLn73/6A3z95rX42NVXaz7Rb2z6Nn5z4ACC08/GjLeZHKKP/8CIq24WEV0v/6RpKwWfRBi1RVFxl0o+0lyFlm7b8j385Ee7NYepOEX7IwmE4wkNoY/Eh4fPx+OeNPcoRVE3M1Rkm0I5QcVZKQ7L/zoEfHafmfDNVcDHZhmHqbyZfTOX0Y7Hdpq+mWPmtkiABEjgrUyA95m38uxz30mABEjg5BPgfebkM+YWSIAESCAXgZGIopJTtCwYRYUvoDlF93fsRfO1RhTNLGTkFEXtIku2KCr61GTLYCli5P5nntbQeckPai+/3WfC4iWv6B0Pfh+RQBna7rkDr7z4MlZ8426tHi+i6N7/elirwztdouIODVrFlKQ/KfokAqyIoiKI2suaPzFOURFoF338anzhzz+Mex57CjPfcX5yfbuqveQsffi+7+Cr331UiyxFEpJTNLcoam9DnKMURU/CeVjoR8S7K4C9HwUkJ6dzkRykC34M/LbvJAwqT5ejHQ9F0Td3vri18U+ge08j6ndXoalpKWa7HG6oswXLVobQ+Fg9qkqGr7S/dSmu3VGN+9tqMNdln2w2cQnwPjNx55Z7RgIkQALjgQDvM+NhFjiG7rYaXNUyG+t3NWFRljoWnS0LsaK3CY81LQLLXPB4mUgE3IiiUpXedozaIed29XkJpT/45P+qKCrFhyZPSq+Q3XaXcYpWf7FBhUgRRGUJWmJqz8H9eOp/fqyFmqQAkxRNuuzPP4Gelw/ih9//V/zPju34wGWL8OvH9+Dbu9sRLJ+MdSv/BvP/70dV3JScoP/7X0YUrb/3u8mpscPlRRS1xVFbFL1sWY2OQ8Ygi4iiPa8cxGca78Lia/5WP7NFU9lf2YbVFOv//tM454J34s9WfQ0DVpGlSCIBcYXmWyiKnqSzptCPCNmsFCdqmgf86VlmED88AtR3ApLU/FQsoxnPqRZF97fW4M6+WtxWW4WZYw0v1IVtqzeioqEFS92qWzqGTrRcugJdDTuxcemYj2qs97JAf93YUb8JWNWUh0Ef9jQ2o6+mAUsrsyh6YzHinj1oXPMAKmtvQ03VWDHtQtvKOrQvbkJT9VyYkY/B3PXsQu1V61DRtAtN2X7BDePRh111V2DdjM14rL7KGoejUagDTVesRG/DY2hZku8nXw921W1BRVM9FtrT0NOOpk29qGkcLtCG2luwrvcaNGU5uHt21OLK3Yuxc+PSLOdVCF07mtH46Dw0bq5G5VjML/soigDvMwVw9exA7ZW7sXjnRozoEhyS614LUJf/2t/ZcilWYCv21c1zMX8h7N+2Gm2VG1CfPEEdq3W1ob6tEmvrqoY/2IU60bJyE2aM1fWvbxfqlz2AWU0bUVuVeU3pRtvKWuxZ3IKN1TnO7lAX2prbULm2LutLHBcwkk1CnRuxZs8irK+dN/zaV0xHY9Q21NeHvt4uvLj/ANo72rH3p/2o3roZ1UX9BkgNZv+2GjSjDpuXZ+xfscdoqA994VS/fd0HcKjf/Lunqx0HugGED+GZji70IYTuihps2+z+xZxbfHrMdzVkuTeE0NF0BVa+uBaPnITtuh0f240dAd5nRsYy1N6EqzZVYsO25XlfYof2b8O63fPQkHHtC/X14FDXAXTueRSP7unF4pbNyHUpTh/h6H6vy3hWNx/CdevrsDDrz+wetDetwQOVdWhaPu9NEiC70VZzFXYsfQitWSHsR+vSFehufAz12RwFI5vCU7dWsfeFMRlpN/Y0bkHf9Y15nvN6sKP2Sqzrvgn3t+U/rsdkSAC6d9Sh/kA11tctTD2H5ODTvasRzc8sRoOz7VgN5BT2U0gUtYfmDKMXodDOKxrwAN2dv1BR9FNfvAXfv+tWV3vzoSV/gcr3vA9dv3laBc7zLn4/zr3gnfhN59P47c93awX7q2+ow+LP3IBZZ52Jphs+rf1+4rM3aqGjz9/+LcytWqDR0L/a6T58XoTPj/z136ooKmLpiUMvoq3lFlTX3Yqzzq1Mirb2Trz2u6c1b6q9yLhXNLYgNvltGjofjQO2KOrMI5opklIUdXVYFN/IzY+I4nsdv2u4FkX1QrYOe0e0KwvQkOXhVtx1y1e0Ye56t+KTY+OdLbh0xQNpo1kwTMQMoXPjctR2XY9tLUtcu/7GRFgDIILvJtShqcb68dHXiW31LQivakVNPrtgln1zjz2TdQidLcuxoq0Cq7ZuRs3c4aJn3556LKnvw9qHNma9oepDVDpqd8NZkP7g1dPRipvrNmH/3FVouW0xutddhXUuD6jhcwugqw3Ll7Xg4s3OH1MuRNFRHcv2rqc4hzrEJfoADmWjsqABGxa1YXXzMzmYXYOt++pgSzL7W6uxoqMGD220H4a7saP2KrQtyvhB2b0DtcuagbUPYWPRoiiAvj2oX1KPvoZHsHHJWInU7g4LtgJ4nylwFAz74WzOazeXoWu27kPdPOu6174IW7fVYp592etqw8q6/bhmcz0WzQSKE0UBeVi+Ys2h4dfKUCc2Ll+BPQu3YltddnEw/fpXA/NuKP9+mX3JZCX7tgwrOmvwUGuWlxr7W7H02g5cn1dQ7sOe+iXYOGsztukDvfXA5OZ6nHFdh7y4WbkGzyzajK2WOKAvZQpe3J33KiMGhK9vQLX1Ys5dHwCS45GH72XYEq7EjN4uHJhRjdvWVqOqchZmVvSZB8K8+5d+LTbUu9C2fBnar8vyQsvVw69wvgJrdgPBGXNQOSM1l8FQL54pqcJ1C2ZhRmUV5s62DtLJszBntgjdQVRU5HlJ6eY+ds1wwT+nKBpqR9Nlq7E9uAAN1m8B13OQZTu8zp96ArzPZJuD3Nc6+3orzsX6GVuxI+8PdQDysmv5SnTVpH6H2efM5PMux+LqRViycAEurpzp8oXRaH+v96Fz2xrU3rkfVWs3o7F67nDhU6/X9ThQvRmbl9tmgtEcq0bU7GtqR+0859+tPrvbUHNVM7L+Al7QgIdqOrF85XY43hc5BpPtmjzysbq+nuXYhHkOOeT6t0jukS5Aw7bF2L082zP1Ndi6FVhR8KHLef+UZ90VWNk2Cw3bWrAkywtA85y3H7NmHMLculzP3GNxH3bsdfcuNK5Zh91YjIb1jWZcmffNvv3Y0VKPdY/24vIsx6zO2ZYq3L+jBrP31OOK+snYnCMib+RHxslb060oao/AFkeDXi8CXnFbenH0GeMUbfnVYVSUlyUHmxm+LuHmzsVn2y8B+AHEQyew/fabUVJejg9fsxLTzjlP3ZwifMp3D9+7XsXSxX+1AsvX3Z0UMJ/90cPqFL3x7pRT1Bs+gXhwUtr22m5fi2nnvQsf/uQKDX13Lh6PB4lE6rMYjPNTtu31mvHZywnEkIh6VRCNJ0zofLZFhFCnOPrOqV4WWhrrQ5k/InIQdfUAkGXdXOupqLMOe7PfCYd3lPmjW4VDWIKSeXDZv2oDSlavdvXgnFVkS27VhbBW6MCT/buqGRVpgq95EK1HE3blCxNJ27dCG3LzvQhry7Bu7yxcs3Ub6pIKgdygjCsyl7iWv/cRcNIb4J3oXLwK8x5Ygd2LC7lxzQ/YbO00JL2tWm+WKY0515i6saPxAcxYlesNuhuOWdqEOtCyrBZdqx7B+spHsfJOoPY2W/DQV6WoXdaKOZu3oXbGbtQ196GmaTnm5TKMyo/sZSvRdb1D7OxqQ82yPah+xBatzXy2Vm7OLcDkdYqa/ehqq0VLdw0aToZLe4Q43yqr8T5TYKbd3m+sF0jZxcMuFcm2zbOFypSY+Ehrtb4kK1YUhYqHy/DoolZsqK5MPuh2tdVg2bZFhdNjWNe/jkUNaFykI9AHLAwTP7N/nvuhzn5ACqG96Qqs3p79xpp239OH1R1Y+lBrQRdT3/4daKlfh90lH8fahjoslfAU55Lxkia/Uz3Lg5F81N6C1WvaMadhIxqXzMbwPoYzybWd4Z/nvo/obuS65+qLtw5c/1iWsE+3x2i2n0XtTVi5ejdmrmrBbTUnIUomz7GdSxTt21WHKx5YiA3Ve7CmtQpbs6V6ycfjrXLxPo32k/cZl5Mlv4Ov3I7Fj2zG0tki7F2LTVnfclv9OV4MiVN++Yo9WGj9ts52Tcp13c5+3xr97/W+zlasaa3A2qY5aLvM3ctE3bORvNzQl3DdWPt4PRZ2Of6u73PMPbelciM2zmlD7e5F2FznjKaSKKvleKbmIazCJqzevRgbcrxUdDmTeZsVvC/lXLvA/cO5XtH3hSx9Z96PMv+ddRv2i+AqbNhcn+4Utu/PDY9g/cz7sKy2C6se2YhsfoixvA8rFolKWbcFQTtaMXPs3TtQV38A1VndzealorygaK+bh46WS7EytAGP1y90+ZJhLI6a0fVRrCgqWxNhVMRCKbgkwl/A44HfC3g9HsQTCf3ThwRsYVH+Lrk37UU+l8/sRdrLkvDF4In5tG8RKEWolEVESVlEmOwbGESZJbzGLGFT2jnb2KHzyf4deUXjcRMaL+PMtsjYJF2Avci+ylid+yTrSjvZfgyFQ+ftviiKju5Yzbo2f0TkgFr0hd7qJ9t6+qZyNR6tqMKcAz2Ys34z6rPGenRjV2Mtbt49O+lcSI7OeZPQH+r7serxpdh7WbYHzLQ7VrrI5sZtMQxJobeX1o8arMUjScef1YkKXK2Yt/kh1OUKFRlzUdR6o716Bxbc5rxZmnE2owGPbFwygvQFIxBFkyzTfwho6ISEWYjTqKcdLet2Y07dWiytNA6fYaJozpD0bGOy375nOY6KnP/0H7HDxcme9ibc3LEUGyzHVF9HC+rbFydDSyVf6ZbeGqx1CCqZh5cJi69Gw1JbdJG3wPXoWNSIGlFTxZXW3IXqLCH1dl+ZP/7cu30LHdsn4aL7FuyS95lsk57HNZnpTrRXzyuKmpcSjQ/MwCoJydIXVW6iHWyB0b07NfchXOh8km1swZxhrs48omhmWgznPba/DTXL96N2mJMi13VxGVZ0XZ8WSt29ox71ey9G7apqVM3uQ0frzahrBZauvQnXL8niPLJ2XtbbFFyFpqyCZgahHL8nQl1tWLdlMlY1LUFw2IudN18U7WpbjuX767KnRRnRb6I+dLbWonZ3Jeqyict9+9HW2Iyums3pLy9HcI3MJfhnF0XlBcJydNSIgyio0SWNaBz20q1nVy2ufDRXWpYRDJKrnFQCvM9kx9uzqx73VTSgzk6DoufyXlTLy4/uVixdV4GN27KlFjKC6ZZFRqSxl+4djdhScb2+6MopiqZdt3O9DLN6lJfjY/57PXnTHNP0YGpOOFCn+UC7HX/X12Yqxu1F9a4mLOhqwbIVe7DI8eyjUVYbK7G5tRozNHKwPSkun4wTI6so2t2GlbWduGZzo0aP5DhisjyHFBFdkew02++BsRJFzXNe67oOLGioQTIo0IrkOLB0KzbXiDPYPA+t7HJGpKXv9Wjvw2PjyJXJ6ETLwpXA5nbUqQv5WnSvfTx7+qKTccCMQZ8jFUVl0+qi9HjhU+HSCIk+ERW9EQB2YZvU3+MOsdEeumkPeKR6e460nLY71SmkOsVLEWRlscXVXIKnLdpmCp/2WOzhidBp74uMyZk6QD4X0VTa2u0K5RO1+6coOgYHbGYX/BGR655g53hrANYVCkOz+pAHWW2eyg0nF9v6mmZ0LVqPjY2LMKOrDWuWb0SwLj3Uw3am7JkpodYO513yvp5yilbke3AZyTGib41vRmWW0EVzsa9MC3nOuJ1Y4epZBDiroYRIX7tjIbZuq0uFdTo7GRNRdCQ3bMe8Zc1FmQlzNKKo3ZcI32uwbncQ12/eaEQ/9GF/WyNWNndg7k0bsT5L7iNN3N48Bxvk7XRahOHwMXXvqMWydd2oznTJyhBcP9gO/xEb6tqGNVtmYG1TjtQMRczj2PyIyBHWk0tQGsm5wXXGhADvMwUwuj0vC4miyc2E0L2rGfU/XYAmx/lavFN0TKY/1Ym1nx/fmenaGIEo+shaoPmqHO77HNfqvj1o2RLEdc48XqFudO5+AFs2taGjD5i1uEnv1cWk5CzoyHExv66vifb1Lc8Lrmu27sScLdkjDnQysl6rzUNYb+M+XNftJh2A49jIds0VwbO5GZ0L1qJuaaa43IPOtk1obnkU3fNy/OYp8tArRhQNdTThiqbZKXeohgU3Ao3OyBJxIV+G5tn3Fw4rLnKsbH5yCPA+k4Pr/lZUr+lF/UNWTmU5/1cGsbX9eoSbrkDjbCt0PvO6oK7INlTfvyNnCqyRiaJvxu/15MPTGIqi5hrZcb1EfPU6/i6CVg921V6FRxfbUU8mUm5N1yo8tG255rIPdbaiDddguUavhdDRsgwr26qwYVcjFr4pFZdMZMWa/gLRe1kPoxzu0Vz3tpzPA7lE0ULJgrKnpUsbqrgwlzejt8YWRFPPXXsaa1Hfm1sYtVsWfR/Wx6p8NQ3yXesyWMj5tqLbFLDt3YGVV+3FNdmiNk7O5XNMerVF0dfjwZyiZL4NBawQeBFHdRG1UJREW2HMoXTGEybmXNaTv9viar5tOXN26qas4kYBhxPULRS3gmbmNu3+3Qqhdnvp57xJPvzgm7fguxtvzztMT8IZyO92j96i7fgjIsfE53uIKeI7faOKGqxNuuBEA+vEtjW12NS3CHWrFqDvvmZs2j8X1+RzpiRvMB9Hx9IV6G2SN0m2yFXADVRIJLIerkYiihoBrgNVt+XL1Wg7NNc6ckc6uNv75iqvTOZ8ubhR5tm/4k57t6JoN3bU1WNvVS1uWp4KFbRz7HXOvgbrNwwPa7cF9L2Vq7B5Y00q5Fxyn12xGtvD2d66po+pe1cdlt+8F/MasufeHI0oqqyKdJqm802Nf8x+ROgGzMPr6kPiAE4v1NG3pxG1u6vQ2LAUmrpPCmBt6sP1eVynxR0TbO2GAO8zBSi5EM20B9eiaPbtFRZFC7hF0wS51Mu/tPNZwsfqG9G5uEnDwp2LHbJsh/OnvrNzWe5EiyPGLet1wma1tRodW7pxzcZsRRQKX6tdP/ygkPvVxUORi/kdefi8PIxfiZvhzGntRnRI3y/NH7t6O6qz5XXtbMGiLV2YuzeM4IIQFtXlS0EQQnfHA1hXtwPBpYswJ9iHrr3PJHNQ93YdQK9kOwjOwcfXNmQRTPOcK9YL3JypUl3lFLVdog+hurMZ7YvWo3ZeiQoWazqqcE3vCqzO93xe6PeUmwsi25wUArzP5MJqBLimYJPmVO5TEefj2NkQxrort6DKFj2TYmkt5unvqiuw+kAdhl+vU9sZmSia7xw39RyyPY+krWXfZxY1pj9fDeu68L1gTA5GdS0ewKImh+O2awfa+haj2pnCy7mx7nbs6qvCkiy1D8ZiTO7vcdm3lp52zc09JbOfk+wUTW6uD/t3tKC++QDmNa23UvVkjqUH7S2rUd9RhaYsz19265Hch8f2eWYsZv7U9XH19XVY+HdfRaYoWkDTVPekHWZuh9PbFdud1erd7Jk4TmVdu7J9rnWSwqujgQiqEsY/3pZsYipF0ZMwS/wRkQNqEcJnWg8uHn76utqxY8sWbNndhbmXz0PX3g7MWLQKq65fioWVOV4X2sLh/TNQvwZYn5ZXstgDYz+21WxCuK7JOBXzFKrQi33zHDQ0dKF172K0Ni5JJjK3BdE5qzLfymUZj/yAWbMcLajDtvXVRqCyl0IOQxdM8xJ400VRQJ2/65rxaPc8rGoxFegl3LK57xpHFcwsb0z7OtHavBtzbkqJpuq03fSiJEDK4ti1f/A9grVowfJ1e1GZbz6KFDWz54DKQbvQPDpWG9sfERJyInmkgghWOYR3S0w+tPYRR3EmE0pT211sMbJizzG2dxLgfabA8eD2GudWFC26eJ19bckd5ph2zmaMN/N87uvchjW1d1pF5kzkg+R9q125A/M2Z+R5ttD07GnCmsbteEYrlC/G+seacPGeLA6MtG2H0Nm6DgcWNWXkCXU+CKc7yu1rmqs8nM5rWsa103ltLHg9c44ZziKO+V4UuQyftwsGpYl1xeYUNflopT7e8Gu+VGlfgl1za3GoeQ8WrZ2FHVieo7KyKQi4sq4NmFuFiy+eg6q5s1Ex4zxUTg6jY0st1mx/EZOrRugO7RCH2wE0aC7E9HPKrVNUC3C0LTAvaDMddAXy7hacZ172TykB3mfy4NdikxsxZ+s2zGkzDuiHFjyDdfcFsarJvEzOfLm1Y12jFijS1Fc5rn+nTBRVf8nw+8xwAm+SKGrfx1wV3Rs+yqJ+a4/kLHPUAxhZsdGT7RS1a2ZkiWTIef+UuoM70VT5KNaI2eG2WqugY25Akrqs/qdVaFolgSa2oWh09+HUOVCJ+1wWyDTPc9ehK0cNiZFM8XhYxymKOseTK5R9JGPODD/P14ctkEobp1iaTzQdj6KojD9TGKUoOpKjp8A6/BGRA5DjIrxgr7tQMn2rtmAvah3h89p7qAddBzrQsWM3tu3uAKoWY3n1clxeVYmZGkXhCN9DJRZcXo3FSy7GvDmzMaOiwiRYth7ONmwNomXFHiy9vy1/Rfe8v42kKh/QtMsUUxCHyGWrkSU0O/Uj6ZFVvVh5bSdWPdaCJRXmjduaB7pQeV2qAq9usm8XGms7ULW2dnhxClg5UzvnoaFF8mdaymghMc2tYJBrn92KokUKhtk353SumrD45q4abM6aTN1FMnPNyboDcz5Rgu3b5+QURfecdx56XzyEqrXbsD5P/s5RO0XzXU8KzWPWdd2/fc5ZLEwebFdswYtVq9BQ+QDaKjeitXqWCRM6lM2dXLhw00m41L6lu+R9psD0O65xi/rb0dbyKGY1NA0vDJBVFE13d47u4WpsRFFzL5Dw6U3ou249amZ0oHHNfZhTtx7Lc1ZdG84or1PUyksqeR+v2pJZKCfbfqR/VrQomhyeS7HSuTvZ7mEZ10vXrp5Mp6K+1NyEQ6NwMKpL9IFDqNq7d7hDSwpUrezD2s0zsOmq3Vj8UA066zpRna0wUc57cAc2rqnFA+HFqFu7CtXzZpr8t1uCuL4xRzqWLH1JztNlLQuwtV2cbO6W9JyiIezftg4dVU1YrtUKQ2hvWYOuj6/HcsutlSauFhD/3Y2Ard4sArzP5CctRoar2oAFvXsxK0uuQr0GPbAID2XNL2r3Xeg6ms05XyCn6LBrpQunqL2ORN7Vb0F41XrUZHVcvrmiaM4ZyPn7OIPNmDyHZL7cMk7h2q5VafUUxuQlj+vnsxxRKHLfuv4Ariyq+rxQzvb8lPuZSgqErdmzKFnvIHU7dxYxto7ddTljEVLT67jfZoqiwwtJZhwVyWPhrSOKZjsvbKG0kIu00P2jkEiaTQy1RdFMcVT+XWZXWSq04VP8/fkVXobPj/Uc8EdEDqIunaJVB3ahr2qJI8mznYt0I5aiHU2rW/BMxVxUXb4AC6qq1DWRlhIyY/Ohni4c6OjAno527O3oQKiqCZvrF2Jm8iK6CmhZhhXdq/BYS8q16fq40GrfK9BefT/aakwNc33QaKvO+kModbGfg0eXXos9NY+gtXq2uh43ha9HQ4YAp0nIN1WiYVghDXuEIXTtaEbjnio0ydtpgVFITHN90803l0X8yMr9q2bkuYmK/aGjN9x5+GnNMuypFhdoM67Kmtu1Ay2XrsQDOA8fX78xR9iI66Mjb0PXD+15e3GR7iC5vgmJWdecP+/c/tZatHUD2w8txqBo/G8AACAASURBVM71s3FfczcWVe1GbWsfFlTMwMLGljQXWefGamxBNWbt2YRDNTnSDIwNMvZiEeB9psChIMUPrmpB14xZmFVVjetzRQ3kdYoW8eBZ4BqXM3rYTfj8SPu21hvmwMz6gOK8jshLjqvQWpW6p2Wvcp/lYd7Nw88wh34OUbRgXxnXvmyiaIHiJNkeYs0995BYZtIKSLm++OhvghZUbqxF17KVYtcxqXl0MSG0W+Y+hNbLO5IvfOc8uhRbZm1Dy5LCifDUIbxmL+bdlFG4SvN4rkBbyXXYuLkWVQW7MpV512C9Fjkp2Nzag1zV53PxoSjq+sgZdw15nyk0JfvRWn0tNr1onPhiinAupkBlod9o40wUzdhl979TC6dFKUSzqO/diqJFdequsUb1NQNrH9qY5rB3L4oWSKuTZxjDX9KOVaEl96KoFIRduXo3Kte2oinTNDJG92GDwOVvsELPvO6mdVy2Eqfow1takmOL5ajK7hx8zKQDzbvkKnbkXCkaS8Dv80D+LHaJxuPwe72QP4tZIvEEAl4PnH8Ws762jSYQ8QCSTzVS5Ni/fPPXmFO0aOB5VuCPiBxwXIqi835ag9quWjxUV2XETpcCXveOlbiq8zo8Xr8wr0iaHJ3zIirOjav2oHrrYuxe4aa6sEReb8W+unnQUOy2hdj6kF30yNxYmivTq0va21XBdM81+rDVL3/fUZ07v5Al/PWtfSh3aF023Gl5jLI0KMjUvdsw56ng6oGy+DfOHRtXYk/VbahbOLzM4/7W5Vix5QDCEipquXbTx9eFtpZOLKhbaioTZ4iioa4daK5vxqMHwqhqeASbM+MJnZ0VK8pmgBqR+2w0N/6eDrTeXKe5du30A1nnLtSBppVdWFS9B6uTgkIPdtXfifCqBsxudRQRkA6k/RUr0dvwGFrm7UFjWyXW1s5zdw6O5YX3LdYX7zPZJ9xOpXJfexf6+uei7pHNqM5X4adIUdQ85OY/2NLP7TF0iopZdE8T6juXoKFWcisXemBw6cDMdj9QR/02LEpGUJx+TtHhs1SIl6xhcrE2HwAwZzE+XjkDi2+qwxyX0S36u2AVsO3RIJZXh/WlX5ooqi78btRL4Yc+5wvfHahdcQA1duGWrIdYDzpaN2HXjGtQu3Qugn19kFSi9hLqlRfAD2Bd8270Tr4cDdtahoXEp3fbiY0L/3/23j8u6uvO93+mEY3UYFrsOqayUXYXmoteuau0hX6vGrmrs1tpC6ZY5ds63hUpfJXajCZIgogYJNXJZkcLa/A+HPdetLIRusHtBe8lEfa7sF30LlbZBva7aJfUTFpIA6ZjdEzzfZzPZ2b4zMxnZj7DD6PJ+fxjwpzP+fE653Pe7/M67x+bOaGtJLBdHTkeRIqGDC2hkkELTixjM6q+FKjPGScRPmEb/D0yXClnIk3EDVqtT/Bsux7xeZ3mgq9RcRFWH3qdqkDGdOww4rdPRO8+f7f0dW+Ho9fbI6EY9vfLh8nYfMJvrzNS37h0bCMVeywqI97ZBdQV0jMrsM2Q57NQ8suAh5yhs4MRUnSIi4d3sv3MDLYdDuGlErEtI3LYf61FShmllr7LpLyhtTLxQh8lKSp6Px5CVHlvnKSoeHdChKh4/4MPiRE87jRJik58BU6wBqlEhADQICmaNUcN2t+39XVKRVrwoPfGpwDM2xaQ8dRv41YPB7ePaiw6xO+l8dSLWKOh+n7rOq22UroyhEWh54pYKXuAeUdfp1TEDQp4/A4UIlaY7Tpby/XitniCsl/cSn00bnXKwbmUJ86kh7ZyiUiKhvsIvErgdHLsnjka9zcTrXKlzVTpT4reumyj+PwiVvc/y/kFG+BaErsDkgRpu6nefi9Q3edv9NF8+AC2xiu8N2sWs957j8UidENWMPHqq2PcGEajEAQtHtQzttWwq6Nag/rNvDzvEMdLVxJmVIjELdvfs3Jo+gHMflZWnr54sjnufr0U8XkqiV4q4jkqDvnhTLbHvUbki3oISDmjg4qI8VXQygLrVtbN0wm7ogfkeEhRL8ETvLsHk2BhiMtoYoqqTXkSoGH3XP5F2ksmQIpyi8uHN7L54kZecaxjgW7IlEgWTgYsWJRxRRqHwT1AK9OjjQHrJf882aGTVjxK+3uL2P3YeQ5czOD4Se+lp6cvhvb/gHEplpwFDG9vVQmSgDrEBWvp8F5OBoWGEYmWznDEdoRz/bdh1mMkKS4hIlJQP79QYsaKPyepniLev99exLbjR0O4wEbGVNVVnqfl8Bo/mWHEUlQJH/ByMicd67gh6vF+M9f9MwBLUjTyPHyUJaSciYC+JxzTjKX9XH7sEK9rjTJEzNEndnJ90SKuxG8I44mmv4++Ur6Y6+de5uVrq9m9+Ax551aPJb683sz2r2kSOoXs5nj0deEpcIDhrZ4cCSHk3LVIOvIkLVzFkOTi1mBr9o/QUjTU0IztZ+O3EtW2O0b63g1S9FWqki5iq7DRn2Slarcn0WpIncpzThmvHPbVq6MbGAidM0lL756o5qMkRe9bS1HNzElL0Y94Gd9tJaLgS1BiggXTxwZ+7Vfw3XZovQtYfPhNg40YJkWBvvOcf3glK9VI5cExRQObVBLAHODR4826cUGFEv9yUgDJ5SdQVaHSv3WMFBVx1cxnV6vEopE+qEcRJc5MwWWLepDUgcbIgUKp6fJhNm4+z8rjJ5VMrp6jDtebKzjCNqrCWDEq7n/De7lgXao/OYbHo/O6sHTJaybrkIWLL/ez9XjAYdHgclCLRUmKXjvDxifPsO6Vk/5JQISCuFP0ZRPXdpo5t/pVtg1vD3HAVFv2kaL/sI7LxVbOxa9k3YZ1rF48zJFlm9FV+C47sJyajnX3RhbfCliXkYS/L4uvVsiPj+D3g1ipF4WMMXabGmqCxC3rWi6ue5l5DhtL9RKyKK8Kl8s1HE46zhkLiuvY+Y1qCAj53D0EpJyJgLXRPe4ukaKT4j7vscp+r8prdRSJTJwIKSqEUCeHD9xm3d6VPKrgeZbVfgl5psZ9/nqzg8vpFiX+6/Xmvbz88FZfGJMbF6vYeT4Lu15Maa1Mv3WDGzMeHnMJF4kJjxyg+ZSIQb6BdeVWHStKkQDpCQre2s3x1efYrFwKreQXh0t9GdV9q87Q+tLio8ZdPvBwFa1eV/XAOjyk6bWAECRCFyg9v5TtlgwC80aGSoaEkkn6MNOtkaxFQ31HHtf6eI+Fp6ZYZB3G/2Lbr48isdNez2VzYCKau7d9ypYMIiDlTDigVMMFEX6ideNbbH+ymaxXHD7dVE2qOo+jryzl5NdOkaH5zb9W7T4hElc+yeZTbylFZi1azTrLVrJu2Hjy3Ep2zzvAgUbxy3SS1lZxSOzN4bo4Hn1d0bMdrK7XP09FrbcbXGshDiu0bjdzdrWOkUJEi8QJNTyul42RouPVXYxaiho/V/hbr4a2FD1wOZ55izdQunsDS703b6GGMWE5PF58xjVl9/xLgaToyLsjjNy4Ybjfbo8vfQwf4uYBw+95C97xBiiN+s3gF25/8CHTH3wA8e9kPGJsMQ9+Cu2/0dY7IzaOzzwyFvdEus9Hi2CE8ndNiZgLXV+ELz+k36F3fwWfaZ/kwelUFz0pupV+s1ECZwPHW5J4OTDRkl8/bnBRZL8eto4dNvx+92z0a1vwyxCo3bhvnGfvEzYWaJSAy7YMNnNYJRYNHYDEAW47T1ZcZ4MfkRmg/mitJkJOjxqnqDnjeLDViCAAn3QQXxUq3qU63q51Ydx1DI4nqHuemGWdnn4NN29n47nVnAxjkRl+BUZHiioKx8tLVetdT8W3rp1h58aTLFAyMN9Qxn5OKFCr3+LwxgIuZh3nqCU5yJ3bz1LUr5Oh+6RY4O68wfMth1mjZDw+x2pvrNcwCpr/wTUMkSESZYRzPx+3EmjgJlnB4BrNZ26wet1ibgis9SxFRbGhVsVK4fZiuHhdGzpi6vcb2YKKgJQzk6Q43yVSVC9RQLSWorcuVvFEwTDlSnI+Mf4pJkW1EOvKjEm2FD36Ois7C9h+6mF2v3KU1cM2Nm7uJOO42Ns9F4OK/FOCuXE4OF26x5J+A9e2l3Lb6iEohjqx7TxDUtVG+r9WAEdfJelkBcOWQ1i0SaputGJ94mUW159hbX/g/mfMukc3dIIY13kLBZ2qxSlHQoRgSC/n1d1w4Ekb03efxBY4vuut7K24wjr72EWkVrYMde5l54kkrIc2EkXurRAfkur6e2r1K5xc53+9q0eK3rrsYOf5pUrSjdsiG71jqWIlKt7U9lHRq67v5lWbTnZuubnfcwhIORN6ShTDhYJ+tr56mDVz1AuV7e95Lj2UzOQFXLaI0Ffz/H8LqjJgH20tpeJKOls3rGaxh4AaF9k2Tn1dMao4bwkd1itaY4YJrWpj+65+Ezm6yW4n1J2IakcYvdlow+N0nz+bbmfTjPOcOpeM9WiAUY6hs0NoUvTsylc5qmf4cOM8VaWXWaP1dvS1NU457MHJeCzbAGB9BihGAb+3ywWSov8++Ca/nzD/3u70fdS7//PGAL9nmsenPMmgJCk6yZN3V5SIWHj9T2Clxzr0jV9C9b/CiV/DkrlQkgor34d59yQpephwXslB0xGOwBNuz7ZSDlzL4vhRy1hyJr9K1Bhh13Zrkx14kxFdJCmpn/7+WSx96ij2jR7yTLE83QmHPS7wgX0YamXvi++xoXydr83rrXvZ/uxlltqPUqoT71LtkseNeWmAK79ff8VN8UY2ew5QPiNRTRlBzq3Z2cc67WHR+7viztPJBt/BWWeBj4cUvXEZx/YCHPHlnLR5s9uqfd17YyuHo8h4O9ajaEjR4FitQ502ineeId53QA4Q6soBuoLra+1qci0NFOMhRf0y9QZiOBmkqNdSaGOIjPeGFBu9Dc0oKTr2blglXFkLmzlyBdKfD7hs8FbRd5KNm4/A1qMct4gYo32c3LiZI2zl6HELYl3fOL+XrJ3nWfr8K9iEWZh8DCMg5UzE00lkDwNRhfJNnWHT8U62B6XfDiYdpyymaMBwgr+/MStGxXtBKX/3SdG14kLI+6ne6mTvV4p52JNIKHT2+Vd9BOatzr18ZWd8QLZzdRzNs2bxXvxq7EdLybgdmvwUoVKCyFLfXN5gw4bLdAqZtDuDG+dsVNiG2XBSJMTQ4JXUh6NAxKeuYq/XAlNYxp56mK2WCJdCiig34MHimZ9bu8t5r/kaG45uV/Y93xOiDnHRV7G3j7WHSvGqEkK/2FlxnnnWo+xdl+yzgPW/cBMxR5/F+vINsg7ZdeNuG95gUBMOXtPZ33UtRYVl6k4LZxZkseDMGWYd0gmto7j82uiPv82N+NWUH9rLGj8zNwMyIkiuGB+RLBk9AlLOhMJMGC5s5qLWqvt6M6Wn4nnKuoCu7U9ScV0T+kq5SK5gns53oe5np8jwS8jm327UpOh49XWPN8Jbu8OFj4pGb49+zUV8Qxnbds7djqe/P0M/nNS4deVwrU+EoPXW6417Of66tBdvt673cb7rFKds53graSVr121g3erFvjAqvtEYwkNzTlj5Fidfvs5q61K6vIYmegd3jwzz0wuUtiYghyMtAEOyN1Il98/voUjRlrfvnzHcqz01zwVBin5uzhwenK4qZ5IUneTZuhtKxIFVUBKvdvx8Dzzxr8GDeCwWfuGa5MHpVBe9pegkkKI3rtHZ/DJHjnTy8FYbz1tE0gn958ZFG5aC62wNJAlDCgmPmxu7ecVrARm4CStxsS6z6R9EXMUhOm3F7Dwzna1HD/tbngR0Se1LJ1m+5BXBfb7ebGVjxTUsmjK3AhIqKK5xOzdzpD+dcr/sh6prsy3+KK/ouRd6mrvRWcWaYjik9D/yGhm66OBZ68vcWneYQ0qCD+1ziz5HAQXnFmAVLonJRnPYKsFP2fvEToZDEWvaZhQrnmeJt/8DpRk3OL+3mNKz11i6W0sgBpN/XoXzrST/jLzhSFERX/bcuqOctC7VZOS9xknLk7z4qCdTry4pGsaB3c99voDpuiSMEjdBiTsX6EKpQGFIsdGbz8scztrMW9Zwwf6NKeHqWjhCX/JT2LbN4OT2w7Dd/6Cu1CRJ0cgf1gRKSDkTATwl+/x5hLIe7hJOEPNP7BxWrb/9NjbhgWBh+5m3WKqxSgzprqx+oFHFFFUscq7v1kkO6AnDMmwdi6Pm2f+Gd2tDVRg7WAVlnw+0ADdyyAjaezxy8iLMU/bKcMnVNMmLpsezuvw4VVo2TInjeYThRdvUy83hMNagnmnXy/4r4lh+pfgsSZsOU7XyGo4DNs7eWs2hw3vVUDxB83Od1r3befbce6Sve4ptW9fgFV8RSQgjmEUirY3U4b347V/M7qrdZC3QCmwhB5+gNP44nRpG/0bfGfYWHODaynJs4WK/hfyEbnGteScbK25gfdURlKgspPu8xzLt1JxyXj2qWoJ6H0H0llps3LYKC9/parKOU7dZXX6Ivb61IEnRCYiEKXlVyhk9WFVjgIJrlrEzgq/YEJ1VBRRfzOCow8pSjTqsu2ddPszmghNcnz6LxdtPcjhEGKKI+5GmmxPR15UY8c/C8+GMKu6qpagW/yEunznCgcP9LK2yY334RMgY+0OtVswnMnjlpH4Ysyn5WCYrHIhRS9Ebrey1nONhi4UNekSodpCGzg6qd8DLt5by8LVbrD4q4lFrvO/0FClRb8F0v0vOyZTDuvNkRG5O1QR/BPVKUnTqQPeSop/5bDwzHlLdriUpOsl4T7kS8Ri89UUwCWfXX8LCzkkeQJTVRUeKGszsHtQHb2bHW1xvrWD7y7fICCEILtqWUaDlpmYtImdvFaXqqWjs0RESN/qasVUc4Py83Zz0uHcpL4hbXvMJ0l85ycYFItTaXr5yZLEicGedL2Xn+XR2W7N8Byq1kSElFs6zXZo2pyexdncVu7MW6GbnFi5owrruF8or04lPWoDKfT/MgqWLmOeNG/toEhkL5nC9tYoKbRKIW9dornDw8O69BCa6VKwclZS6SqAifUz8ALrF9ctncdgOc/b2SnZHIDxV7Gx0xVsot65l6YI5OmMMjHUznfj0bdgPbQxh5TvWIVVZm8Gh16uUsV1vLtWJrapvEXnj4mFK+1ZzeKPX6V4TU1QnadF1keH5wFmuDPun5Z21KIe9VaX6sW4NKR3ioz2J5cku1oUja643Y+tajNXPbfEWfScLyOvaEJT4QveTDcjYOWvpUxy1R8bZW1egEi6yep85UKpkr9+wezfb1njWsHJor8DWv4Ct27aSlbFAQyRHuZnI4oYRkHJGH6rLhzPYrKTTVmOu2fcGJBZT4qUdwLMTwvR40rfZOeT1EvDs3eJgu/OtjZwsT6K5eDsXl1qxblhJ0qMP6+7d/lvnDW7chukPi7IBRKknYZEiFqYnsenocV/MaIUkPaLGkpsen842+yE2JnsS6lxrpmLvWZbuPaqJpzxOS1HdtLl62ZN9uwGtpV/j2VvlnmQh12m1bqTi9nYfPl1J29m9dTUL4h/m4UgXbSLepw8f9SLo8IFrrNubxaPXz7N3eyn9K49yfHs4olXI16/x7PV1viRIQ+f38uzFdUq8UXGBVHwmid1+pKA+XoJEqDgTz+6qMSIvOLSBcd1ljISOMD8RD3eCmN+OI3475b6LXzXZoGeZ4CeTtItQ6AIHDnAxvZzdax4Nv2Y9pLS68tRHrL915buxZgRHLAwbU9QT3kcNZzNDZILi4qkKXevVG5cdbC94mdvrDmG3+ntyGN4IZcEpRUDKGR14b/VxsuIci8sDLL891pkvC2+YwxadEBYied1mCk7FYz1exbr4Tqxfe5Zr60SYrHjObd/Iqfjx7qOToa/f4LJjL3uH13HSmuGTXdHFqg8nR8a3VG9cu8j5Mw6ONA+zdKuVbeuWqpaQASHQRFKrc94mZi1ig+0wVi0rPb7mo3orGvI6ZMXCoCCvi01BF7VGumI8nqi3Np+8UrwMD9CftIFDdqvHS0FN7nhghjC0WRogRzyh625Yad270qf3T1gOPwUHzMblrT4qk78OjaA/FWVCkaKtv5qK1j5Zda75PdVSVJKiUzjvU61EbPrP4BCMKPBXfweFd8EaNBxc0ZGimhiMRucg4sHBaEUB5QJIrFvXW6nY3khS6fNYlgbanQ7Ran2SZ9s9aV71rF3G2Y0JvXbrMo6KiyzdraeATaRmcdu9E9tbi7Fs3UTWYqOuzTe41tnMyy+fYXj1Xg6tWxz5gGyom8JypYK9XSs4VOWfCdf/deNu4qEtRQ11yKD7pFqXGovUq67NYtG2wxxVXMrDP+qNqxJVX3lmPbYaq608wFrIYH+jLDam3K3mtriIOAXrtoYhPYcu03ziZRzXVmI7tA4/g6Yo25bFIyMg5UxkjMZf4jrNtnMkbfOGZBnicvMpTp3t4toNGL7WT8B9SXBTj22j/sxY7OPx92Vy39Q9tAXKWI9V6lj0nenEL1rLbu+FEJOAz7xtfrGhvaMUcfp2nl+pxKaMtD8qZGrFRVaXhwqdE4hdJBJ5rPykHG4nw1J0cqd/UmqLlGjp1uWT2C4vZvu6h2kuttKVbsW6LjhJlNKZoU6qdp5hcVUVWZESeExK72Ul0SAg5YxRtPQuMPTevcW1MxXsvbyCqt1LufxyF4u3ey9jbtDX6uBEYxd9ff38wnPcCNuDRbt5xbGC6/eUvm4UswjlhjrZW2zjrQUrWaskQQ243DFqiDBJ3TFSzXjlRuAZwS+cm5GGJ6OMcjnZT9Zuf/39lriQLTjAuSClRxi1bKWq3ELQkTlsf4zL4ckY1v1ehyRFp24GJSk6ddj6ap5qJeJ/ZoFZWPm+Cw/8r7swoAhNGCZFP/quyh5IBCQCEoGPBQJSznwsplEOQiIgEZAI3LMISDlzz06N7JhEQCLwCUAgFCn6v3/9CRj8FA/xv3xOWopOMcRTnxX4n78JqV7X+X+D/ymSKsWBNwn9u6Pg+Bf4/uCUD1VpQJKidwdn2YpEQCIgEfAiMNWHVSln5FqTCEgEJAKfbASknPlkz78cvURAIvDRIiBJ0anDX5KiU4etr+YpVSJi4epXYQEgMs6LwKJfeFB/UKESME02BJIUnWxEZX0SAYmARCA8AlLOyBUiEZAISAQkAlOJgJQzU4murFsiIBGQCIRHIBQp+tqQRG6iCKyaE2wpunP3Hk7+8IWwVT/w4YcffjjRxj8p70+pEvFH8JtUeER4z9+GR34Hjjdg77/CL2Jh0xegegGYBFH6AbzUAt+f4pijkhT9pKxsOU6JgETgXkFAypl7ZSZkPyQCEgGJwMcTASlnPp7zKkclEZAI3B8ISFJ06uZJkqJTh62v5rulRHAbdvwv+MsA0vOxxfDGF1R3+jeuwePdUztoSYpOLb6ydomAREAiEIiAlDNyTUgEJAISAYnAVCIg5cxUoivrlghIBCQC4REIRYq2D0vkJorAinhpKTpRDCO+P6VKhMZ93umEeX+v353Xvw4rp8O7v4LPjKWQjdj38RSQpOh4UJPvSAQkAhKB8SMg5cz4sZNvSgQkAhIBiUBkBKSciYyRLCERkAhIBKYKAUmKThWyIEnRqcPWV/OUKhGALwHGv8PCn0pS9C5MqWxCIiARkAjcUwhIOXNPTYfsjERAIiAR+NghIOXMx25K5YAkAhKB+wiBUKTo379zHw3iHu3qf/6stBSd8qmZaiWi6c/gG5+G94dh5mvhSdFw1qSTBYS0FJ0sJGU9EgGJgETAGAJSzhjDSZaSCEgEJAISgfEhIOXM+HCTb0kEJAISgclA4F4mRR/43Qf85jejvPfO2/zy+ts8+K6Tt4d/wzu/GWNsH4ybQ9LvzeaDR0x8/tG5zPrsXB6J/8xkQDPhOiQpOmEII1cw1UrEii/B+d9X+/HjDsh+279Pjy2BN5LUmKL/+DNI74vc54mUkKToRNCT70oEJAISgegRkHImeszkGxIBiYBEQCJgHAEpZ4xjJUtKBCQCEoHJRiAUKdr5m8luyVh9t266cQ7+G5f+/jxXey/xzluD/Oqtd/nt6K+VCt7jU8zid7g/uONXYcyD04iZMYv5C+YRO/+P+OJ/+o8kLksn4Q/+iE89KLKD3/0n4zPSUnTKUZ9qJUIMwBszVGSY/3Ev7O2DS7HwvcWw9/fV7PTvj4K5FaY4pCiSFJ3yJSUbkAhIBCQCfghIOSMXhERAIiARkAhMJQJSzkwlurJuiYBEQCIQHoGPkhR98AH44EO1f7+89E/8fUc7P+9s581rb+G+9Z5Ccnqf6TNmMuODIW49OIfbt24i/l/8q33EO+IRhOmtB6fzmRmx/MHjiSz6SiZpf/JnzPt9j8XfXVoUkhS9C0DfDSWCufDzr8AXQpHr78OOtuDM9FMxfEmKTgWqsk6JgERAIhAaASln5OqQCEgEJAISgalEQMqZqURX1i0RkAhIBMZHiv703alHzn3nA352rpnW19rp/387FCL003GfUxqeMQNu3VL7oCU/b7//PtMfeshHmnqJUEGgeolU7b/CsnTGB7eZa5rHov9rOX/6tW/w+SVfRBCyU/186RFpKTrVGHNXlAgxitlw6otgfhge8ZCj79+GN5xg+SlcmvKRqg1IUvQuAS2bkQhIBCQCHgSknJFLQSIgEZAISASmEgEpZ6YSXVm3REAiIBEIj0AoS9GpIkWnfQru/A4u/NMFOk79N/6x7RyxsY/wcNxMps/4LLdvvaOQoYII9RKeH344LWgQd373PsJlXvz2wAN3fP96CwaSpOLvXtf7VRs38cTXckhM/sKULg9Jik4pvGrld02JuAtjMdKEJEWNoCTLSAQkAhKByUNAypnJw1LWJBGQCEgEJALBCEg5I1eFREAiIBH46BAIRYpeHJ2aPl1/+zc01R6ko+mM4h4f/7nPM/PTv+Pmbz/Fzdu3cY2osUOFReh4H0GSBj5eklT8XbjXC8vRr2/6c1Z+8//moYdixttU2PeWxklL0SkB+I6PPgAAIABJREFUVlupVCKmHGLZgERAIiAR+EQjIOXMJ3r65eAlAhIBicCUIyDlzJRDLBuQCEgEJAIhEbibpOiV//0TflhdxTu//jWm+ck8MmcGv31vBqOjQ9x5X40HKh6vu/x4iFGv1aioJ5AcDSRGRZllX0lnY0kVCxZOfrxRSYrehQ9PKhF3AWTZhETgY4xAT80enDn7MJs+xoOUQ5sQAlLOTAg++bJEQCIgERgHAk7aqh0M5RazPjF2HO/fX69IOXN/zdf4e+ukZU8jpn1FpI6/EvmmREAiMMkIhCNFva7uE/1XdPnESwf5yfFjSszQhMR5PPDBI7x386ZCiIrHS4oGxg8d73D1rEW9delZjVp27ORLa7+Bd6yi7ETHLUnR8c5eFO9JJUIfrJ6aAmqNBDpdUsjRogCx7GxhT6OJfYF/92uqj/rSCyyryiMZ6K6pZDi3DPMcNz115bQlbKHQnIhRNXZksJOmug4SikvInBPFApi0oi467dX0pOSRl5ksQshO3SPwLW/i7ZAtLKHwaICy5OqmxjZIVlkOCVH2TKyFzoyjhJ3OKOv0Fu9zVHIhvYS85BDm9oOn2VN3k6xiC2m+eR2hzWaHvDIyg4jIHmoKag3E6NXByMAYDH8XwNzsCvYJpnSkHduxGAqtGZr17KK7xs5wTkl4MtXdR31lByll+aQa9EhwNpZSE1usth30CGW6nKbQi0d9Q++79qvrCo7SLpZV5LMoQr/cVxxUdqVSkp9q+Hs2MBX3VREpZ0JNl9jvbTjNVswJMTgbq2lMKKQoTd1BR644qO1KpVizdpwte2g07fPfj1zd2Pf3sCriehT7QycZgftjyO51UlN9k5yyTPTvPAIPp304SltJea6QmHobzqwI3zc91OxxkrPPHKJ+oKeO0r5MqtYnjvVS72+Aq9NOdf8qrJZFXA0jw317k6uTuvpY8hR8w+wNc7Op2GeGljp6UvOVPUvMQ3mIjcRXv9vF0OAAl7pfo71rJjl5bmqPBSsWvvKEr1cAoC3rBWT8F1Ph8Te832v2y3C4RN5bJ3c9BC3roU5sL/aQ+VwRqSGUq3F/X30OSjuWUZG/iLAi4YqD0kvpVOUJzU88nm/ySCZ91ce44F7GlrL1jKkEegSQk8bKZpJKNPInol6kRWMu2RUfv4tMKWcmR85E/IaVZsa7hgzqYOpmR0UR1ITV9/3HvMS8hEstmj127hKWcIlLejqfZ99ydZ6mI3F9kC7qbNxD+YVUKqpyQssnA5qY8y7IjWjkZCi9eCAn/Dmnr76UjiUV5HuV3p4a9jhzQujaEFQ+7NnYSffpPkw5CXTWDWIuWmHwHDnA6dIWkiuKwpwRnLRUNhBnLSZjNNz5Uf9c5C8TxNm9g5QK42eS8EvEQP8FzgNZFKc6udDSQsvN5RSmtPFioP7h0VNMDHC6soWEwnwy5vSGPhP6nXOGaK+248zdh0/VMsRl+I8uFCl6acxw08AXE7qI6733qHm+ko6/fYWEx1KIe+zzPDh6h9/8Rv3Ahcu89wkkRsdjKSrq0osxGm4Qwp1exDX9+pZ8Nnz3uxMar/blJbOk+/ykgRmqIqlE6CNjiAjrqaGgM2N8pOjAaUpbkqlSmDYnjaWNJFQVkaZ0Z4S+07U0zbZQEtH8boROeyn1Q2lYivNIm+NVx0e4crqWEx1XGb0zjbiUHIoLM0lQfnYz2FaLvbFX/W1JHs8UZaBybm5GBnroamujYziV4hLNYVVH6V5SqBGi7iG66+04uueQV1VMRgRm1DVwGrvtNa4q/cvFWrxCo3i4GGg5Rm2z6CNMW7iRipIVah/DbtR6h34hEMtpejPUVxAoCN04uxuob4PM4jxweEjR+d3U1bbhTjOTk5mKySBJF9iqkYOmFlf3UCd19h7SSopIiwVXdw22ATNlQnI5W7C1LcSqPWBFIhkmeVeJdCB3d9qpHM1VFKdwY9c77IuuDpzew9mEEoozjF0RiDY6Uo9QnKE3QUIhr4GiMAdCzXet398lbNp0h7ODa/2JGgVX4wp/qPFO8vTcE9VJORNmGtyDNNZ2kFKYR3LMCN11JxjNLibzZiPVzSa25Gfg29Y9pFkQKar8vRpHjIWS4JsSTePhSFEXnXX1xObl+wgj8e2WD2ZTtT7UVZI/YTPSXs0Lzlz1uxhpp+asify8ZA1JFEh66fy/H2nrpttezkB2Fdou9NSU0pfl/zd1kG4GW2w0xGzBKm4HnW3Y7d1MW56KyTnMTdN8liSlkJw4x9engdOlnE14juKMUX3rIyFvlC1DyMI+HHu6SN9nYbaGnBaHphqKlD3O99+ZA9h3NDHIKKRspDA3g8Q364IOkdp3VfE2VlfQqtE9hKpzEL/Pqz9E88lHJkUjXggG6EG6pKK3SxEPWZFI0SjWg+iXoZtttXNemRuq/8Hfl9ELSG394vK4FvcmKyt8+lGkiwr/b2zg9GmGM010nIyluDgtiIB1uwbp7eqkd8TEsowMkr2KylA7NSfvkOXTA6NZJ/dHWSlnJk/OhJ9xA3qUtwJXJ3bbKLm5Tmq60tlnmW3QyjPcXhDZUnRML9X2VVOndt9y9VBT3UlGieayxNlCpX2YtKQeehY+R4nvgx2h3XYMtmyBY+Jf7bccCrWplhtR7Iu6XVT11vCkqDAEEIY8FhZ56whLiooL0i6WbZlJU5OJfOsKTJr9Xzn/nU2guNhjLDHSRqUdissyiem0YxvNpczU6L+H6xkrDJxmV4OJ50rCk6jCOMHWn0lJTiSzGK0Or54NTQEX0YOn99CcXEaRUUuNcB+Tkf4rsqyX+IWpLF++nJTURBJitecbJ+02Gx0pVsq8nMHIFRy1XaQWj+lzft3Q4y/66tnTtYQyi+dizzNfxSlt2HtTycvLJDnCuX4qSVHXO+/wUvmzXDz/Ggl/mMbvzX8Y1/AdxULU/b4atPReIEUVTfQDNQ7p17d8l63WXXzw4cRlqCRFJ45hxBqkEqEPkUqKFkJtKKu7JRSKnz2kaGSiy/9WdfB0Kc3JVaq1j7sTe7mT3HHdRuorB0Ntdhpm5pKfYSLGPUR77X6a4ot5KS8Rd08NuxyQVyFItkEaq/fTm/EDyjJnQ4+DHc2jpMe7eM2ZqljH+CyEFFJ0gJwIVkaRSDIV8SucrhklUxz4UftwIek53+Hb2VKpCDBrYYZCPrpdbmK8QiCiRYSG5HQP0ma30Uwi8U7IfKaYDK/F5Ugfp+219KdZKTEnKIcL90AjtgYnadl5LE+erfxNzG2baTup7tfovDBCUp6ZOy3NONOKsIYlIEKtrfDu5mEPla4e6mqdZFm98yIOWTZGhZWxMlFepS+J9uo2ErfkayxMwdVTQ3WfmX1aq6uIu0RAgYiHTS/+gYfGJSxZ4iRRx9VeJQK+SUbnkchWnJ7u6JOKQ7RUPstAVqgbbwPKvO5lh+bgKhTo0lou3QzARbmlTaVH49YlLhhG41NJmFLT6Wgn8O6Xl3JGH/OWPQXG1rvPAkAlzVRSNBwpI+RNDgPlRqzGRd8836w4CNY4yS6xsCh2hLbKp2nQu0wS/ckZoFxDOs1dvgZTd2vwd+EZuko6RUOK6lwwiENRvhv7tmP0aiHVOSwZsuRU6hjgdM1VMotSuKDnkulHiiLMX6gbziZrtDqypWggyalziNQjRUNZoIreBu97V6grOMyFCJ+1wD/HGdq6Vfu6t41o9SBRR0Qrs7BW+JGIkAArfyPrIdTldYgLBuPfl+ZibfA0pXWzKQ5n8SzA6avHdjUTq3mI0/V3yMpNwu3q4cTTHcRlJ+AeGGTw6jDDriQKf5jPnQBr5/glS5gfb8aScJbvn9B+AR79cmYblU834P1kp82Mw+/sLPoQk0TuM/l4jNHvvjCYwhalnJk8OcNQO9X7WyFlOZmZy0jVXCSpl78RLpc9Xelz7KErvQhTUyPxxerFvvYRlw31M7dgXRHexS3iGUsjIxVN2BfWKcxFtXYv6qvH/uYaipXLtHZstg5SrEKv7sOxqwGT8t+engs52RBH8dpB7C3JlBSlhrcO93z7UyM3CPZ+MrIv+s9CRFJUnBur+1JJeXuQ1OL1CL+NoZZK7OR7LEW9cjRTNV4RHlK9mZStT2Cos4baQTNlK/pVL0qLC3t1P6sUPUPtyEhbNSfirBSniVPXCN1tV0nJ1HhX+fZxDHrDKdKS7G0ZdB7ReBYuKaQisVFHdnvP6N4zdQ7OPY0MmC5xyWN4vGTJEi55/0fp9Xg87qK5TPP0yVnDrl4zB/ME6gOc3tNGclk+cY3VtCXmkdptpyEmjwqPR5GhM7gXzxynvuel10pb8XpNYai7jf4EMxkRwqSFIkWv/HZiG//7LhcHn7bqEqLemrXEqDamqPhduNFPxFJU1OHNTB/NSAQ56iVGo3lPr+yiT0tL0YliGPF9qUToQxRsKapzmx9K2RY3Py3JHPT5WwcrEBEFvKZbftaYQd2NfGOqvNJdQ0G3sGpNodO+jY4lPxi7+RS/tSTyfJnZYy2qaBQUNCZOISkaqBjtoXwwl6P5i8DdjX1XL6te0txI+mtRYcIT+M/TUFs1x4ZyKV6fSKyi6LQRl51H2uhZ6ptHSC20krdIw1i5XYyMOBns7+dSbz9Op5sY03xSUlNJSkrANDs2svIT4aszMvfqnKshCXrTi7GkCcumEbprTuDKK1atTERfXW4YbGL/a0lUKDeumkPlUCc1LzRB9jPkZ8zB3VNHeXM8xSU5HovhiNtDqI8jjMtMwHfiFjfwfWSVrQ8KW2DIGttDSke0VvL1tJuagmNcXfUMB3WJX4OWnEEHd++4chmuLKfBmcr2H+arN+bKbWo8+4qEnbf2exTKdBMLnyvxtwq6y5a845zlSX1Nyhl9OMXBMnJcNM83HehGGHAIjDxhbq44SjncNUr8qmd0rJzVGlw9dRwbzqZ4/ll2taZQFWCNJlzU9/usR73r3QI1pdReSvKFLtG/3ImWFNXEjfPI2+fiG2hKrPAcnkJ7Duhab4pTbUjrlhCyNJAU9QCtHZ9uW4FWLuIApdyzRnaf91qdBs2pXt9H2qmuhcIIljLqVhUYekGHhNS0MR49yLClaMTLTe3oxeFTPaT6vhej6yHCJZ5Pvwrsj+HvS8jpUnqWH/RZDulb+zppqeshNd/MzPbT9KQk0ltez9XYWGHgTIJ5Lenx8ZiSTMTHztaQmWOH9AFbCynWPEaFtWlhMRkxBvW/AP3J1myi8GMYzkXKmUmQM37EvpuhgR7VZdeZSGGZ8GZQdhJjpKiHPCxcdoET7k1YFcXVoA4mmtF8g/5ET+C6D97HorIU1cAmQta8UDvI8jINCTrUif2FNuYWWn2xedVQN1vI6K6lz1w25nIcQRBPvtwQpOg49kV3NzXlA5irBMGpsRQ1tVHtcGPRegmiXpD2ZR0lb7iaEzOLFc8tP7nXWEmDyerx6Bor7xd2LKSnQB+OHfWYSvZhRuuZoQFT77wt1lcd5JeFCb/jq8JNT80uOlKryB2tDgpB5L9eBJ5j8ibQUjSyrmWwhNH+ixBkpSfp9yRBj1tW6CFAhWfRfo4Nm/lBSaYv3MDYWPQIWA+RG+ay0KsrBF/ORiaBp4oUfbGsVMkwH2ghKvrqJUPFf0+2pajWdX68pKjo14biXWwq+u6ELEYlKWrwu5pIMalEhOJ9hKVoBYmNIeIPei1lfO7zIs5jLdM2lbDizcA4K6oCMSB811NKKApw6x08XUlbShkWn09CNDNqTCkeqN/FsWnFVK2PoWWPjRHLQf+4IYEWoCFJUc+N27Q4UrIK2aIT99TQLZVmiO6RPhpstbjzXsIiwmwpm7WJjXe6aOgd5c60uSwvLCHPe6UYDTyesm7XCM7BXnrbWmjuHYY7MZjSzWQuSyIpIZ5Y5RDiprOmlI7ZC6HjElfDtBOeqA7fwUj4+B8qh+issdO/vAzzm5W+281pcXFj8SlnxmOKcTM/TyhmAcqhYilrp2VkJsSIcAgTJETF0AxbiopDeCUN8XkkNTsUl3VTY+hYvSqmxhTmkK7nVxzsaHJiurmQXEXZC3z0lHlhXXqSuBJxyAwo7yNETDR63HqThpx0N4h4qFXkiFvT7hp2DZg9JOzY9zjTsYNjM9NZ+NprujFepfv8OD7k++SVD78ZTUfDWA4EETMjtFc/TetoEku2WFlvGuC0rZbR7ColztdQp51j/elsyUvzc7kXvRFkZ60zgZlNAyRm32EkSSRfCdVPN331dTjXFimE/hg5NkjjnmZMJUWo0Sw86704mY6zA9B1wd+C01e91wrDiJWEV/EOkG2KXIhn1Z3ZrCgO8GAQ1gwZnR5XuzGXt7AxP32kZYj2vH337gFey1hffFEDMUVR56thcCFZZZHiq6oNRrK0DNo3RCiethSqxIVihGd8pKhBPciHf6ReqL/rylCBtW0Ey8FQe3fg4T/MehhXEPBxfF99DsV906o5mOuSosKadP9rjMyMJ9XyHPm+oKZindcJv1HMWmO5EKTx3FWrmPPa2yw7IuTVFep2XGD5SxYlNr0qniPEw48YL9vY/N2LpeR5JtysRCNnIs2uEVLU48W0NouB+j7MZYHftJsrdeV0pD5HUaD5aJAaZsTCfczbwS/nwJJssp1N+h4Z4lvQyo3nk2mxO1lrzUNrK6F0Z6SbOpsIY+V1R/a4xFuTaD3mZpM1hPu2V1+eMrkRpZz07Iv+e5TWfV7E+y+lJbHE54qteBfWXiJJ0dGv4KjsZXnZemIbS7G5t3BwRb9iOWv1uMJry4f1TvBgMrO9mqdPutQ4x4ZJ0Qhh0QJ1J2cjlTWx5CuxwfXWk76lqLiE85Gi89upPhmjjDNG1NeYaMxKWPdziqL/3TXsGdbGbg31LatjMDV6vREDLws0a0VDiurpHIp8RnAZiZiaBgzHoQ9Fiv7cFWlPCf37iZq/4pT9oC+G6M23bwQVvtfc57Ud9LrS76iowrx+/biBeDxWWoqOGzyjL4ZTItb/Mby0AEwPAh9ASy/8aZ9HoU2GH6fAAs9vP+6B7AHPb49ByQJY+Qi88S/wxL+O9eb4GrDEaXp3G3b8LfxlqA7Hwve+AN8yQeoHMLNVUzDcbyHqM3pYDWUhkfaUiR5nBvkrVIsTX0xRcTBpMPFMyQrcLZWcjBMxEL0Mi0eBMKfQdiGBKrGh+vp3BceOw3QFuuKK3w1ZKhggRcVtlG2ALBGIOlZspo0kaoPs67nF65GiGkzdzk5qq09A3pExix2fUm4wG7mPXJvGwjVWCnMSlZsuZYNujmFNSQk5CTGMdNdQfuwOeUeW073NqDuowO8J/q+Yi/xsFOISkkhKSSdtSSIJc2KJcbsYHOih98IFunsGGXa5SbJUeZSz8HHNwlrCGPjwoiNFDVSoKGzt1LQkULR+NCBxiRpjz9Y0SIxf7FiD9eoVCxtHyN9S1P+A5h9CQt9SVN+q2s9SNGT7Iq7SNrqW/QWr+vfTkVqhE/NHX5m/UldKb2ZVMEnkR4p61t7cbJ4x9+PwxEkV1ncXllV5LjXU73FmFjQdu0ScN9mUD8dIMfMmMC/38KtSzkQxOSODdJ6tp6knhswtWzBrgzj1teBo7cSVXkTiQDMDvaMkWgoxazJLu4e6qT/WS6rVMpZ4QMiA+pkUW2dTr5D7OThtzZgKdeJNjbRT15ZIvi/2lkoUXVoeHKfXPdSD44UGBuPcxKZlEqdRno3tk+FiiupckCiEjomWunaS8tajDNvP+mRMHoqDTFCczyBLUa38DHMh45PF+t9vyDigI+047G0MJKYwZxjih16jQzfJW2QLjJArKOIlFaRsUudufKSoNhSJur+H1IMCEmcZWwNjIxMxbHc1jJBuLfOLIauWiH49RCKYfS17icJovy+uULfrMIPmCuUAGTLsgY+IdDPkdDHHFIvLhXIRO+Ia4Oz+EwynpDLTpbrPj7pmYi7zuuerMrweNcb8SFslTzcMk/7US1hmt1DZaKJMQwCH9cDQfisG1o12zU3kIjiK3W9CRaWciQK+cHJGtxqRb6Cbsw1NuM1WTI0NxJXpXCR73+1zUNmznDzqaUkuCdLFRCin/Z1pPFeUplzwR7dXBJ57gs9B0VmKBhOLYwmE3Ax11nFiNAdrQI4H95U6qnszyZ/dQGN8cRhydyrlhrBo1AkrEk5OCm+80l7WHPRepmhJUfU8UV3aQaqwlo2/Ql3pWWJSXLhS1QSPI+01tCTkk3B2GydGctmS4gRznhoawR1c3rec9CxFhTfZrgbejJnGcqtRUtSFiCuu9UzxW7JB3h1OGvdU03UzjmWFmkRCuut8zDJfeCbEl+XgrrNR3+smTbh6HOtg2Uv5JLRXY7tpCZlkKvyXGF3/rzh2cFhLEmi5Ae95KHOIuspLLN+Xx01f6AjjpKjWO8UrQ/JdIh9E0kdKivZ0tFOy9b8y1zSPuabHlfihgY+epag2ydJ43ea97YzefN/XZOwMiHlwWhQbrVrUm3xp31/VkvrlL3Lnd1FXgSRFo8cs6jdCKhGJcPUL8FI3/OWvoSAD/soELzXC9z8HP18J/DuYfwrfWgHVcWBphhPAz3PgoXfhoXh4oyeYFP3G+/CZdmNd/d4K2BsH1z5QSdEHNKRouN9C1T5RUlRk7TV5Mwk6vaRokuI+1b/qJYUYUZJAmLUEi5eIycNZ3UrKwWKUsCmebLn7r8aTxDIsvmQ5QuhUs/9qNgcV08lwTwRSVByGK7tJ87mCDHB61zFirB4rN+WsIWKFDpJ71OMOLP4WgRRVXmsspdyZG5RoKhLpF7yjOemsraZ+Wh4vFaUxLEjRgSyOKu7ISks0lpbjzB07nDlbbDSbCjXWFmEwiuSmF0Q+R7ZmmsgBIaIlR4AVzUi7nRMxmyjOuBo6lo7eod09RGfdCzSRzTP5SfTX7ufESDrPWD1kgrFPMLhUxMNU4AF/jIg0ZinqH6sq6JAXihR1NrKnepRcEXYhZIw3Y5aoYtCKRVZqjyfJypilqAgDrIR4KB9g7TMJnC3v14R6EG5AbZAei+nOAJ3xRUodY+6KkhT1W1CfcDkT/HGJ9VlNf+ZzFK4YSwakluvDUdlDSlov3b7s8yJ7fTV9mar7nquzhmpnFvs0yQTcg41U14164oRqLi08l2Xm54r84gtecVTSu1zjDihiXld34I7PpLhIk9ilr55dJ/qIccWy3FpMZkI/dQWhLq3GYmP5Z6sN/h7GDsd6FjCexIaK25kLi7B8HxbhK0TcKzVpodeVUJCiEbPD+4W7CCFL/Q5Y3v6K/SDcBZ063pTO0/TSS2dsEUUx7Qykr/dY2Ool14ksd8bWi/HMz9r90yhJ6B9TNJgU1deDBP7BYwiOw6YXF1WV88JiMiYnic6eVMqCdJ/o14MhosV3UJ8Z5fclDrblOPrdxJlL/A7H+iS5m8FGG7a2q9y8A3FJC4kZcOKOjSOGt2FhLtlp8zXu8zrrYe5y1iS4cMcO0uXOpXjmSc5qQ0lIS1F9rUbKmQBcwskZ/6LukQF6ulpobu7lZkIG2blrSUu8SXNpI4lVRSj6UNAzRFvlMcg301czQNa+nIDwSUb0MM8eJywHo8k+70n+qn8OCaV/6ZOiZcsGqbc76LqZSHah/+WjOmQxzpPEWdPpqh4kd1+oLPVTKTei3xf7HKW0pWgtdANIUa9xSk8mPyiElp5UVty0+bucCx14RxPO2TPJfKYMkZJCeUbaOa1XXtnitbJaWz6e2W0NagLUiJaiSQyctlE/O4X4plZdLyylZt+ZSFhk2mgZnsnyvAzebOvBefUqw3rL1i8vgCCbG+hPdDHNOQyZBylKc9NpF2fRKhIbA8/5Rg9Urij730d99VUyS8w4fWSnekZXdClTY1A4Mz/3eb9wXdFZimb27KBjmQX3YXGRHupb9x/317d8n7899he+P/774Jv8fsJ8/nWMVzQKFEO/eoddeRaGf/1L/jDpj30JlWIeGrOsC+c6f935FnEzH2L6Qw8p8UR/8ct/4/PzPs+0Tz0UsQ/CbX7EpcYrWPi5GGbP/0NG3nmXq794S/nb7NjxEaNJ/+FxfnCsnllzok808UcPSUvRiBM30QIhSdFYeMwFv/A2EAtXvwrn/wYcGXA+Hr7VDKfF757frl2EJzzWouLPP/8mOCdIinqbFwToSw/5k6JGfgvEJypSNDEbZ5MmQLNfZXPJzjbRNJDB0dwRqk/codCayWxxw/aCk7wqbQxFdSMS2WHj6lWrMpX/FDEHW0mpKiahzUZj3CaKROxHcYi1Oz2WnZFmODQpqtRT3UtaSQlmNe28EsA6yOpHkFwtKfxAG5PMKCk6vFGNA6p5oiZFvcLS68J/pY6C11I44rOoVUnR4Y1HUZuKdHiMZ01FAOnryx4ciKeeknQvWYp6skquFSR7iCy1Ood2swWaatvAXExxpppEClxcceyntjeJQpFBUi85e6TlpsAfGB7Cb/YVSyJ/AapvnTm5lqJC8amkZ3mVJ1aucM0qpSlBk41R6aZ+XxAkakMCz1k9mTC9Q9Jxn09RTHxiEcnSai+4iV+ryUwqCKTKUXI9LjpjlmrVNJus5Kf2BljyGgH8/i8j5Yz+HO4pKBB0iIFnLtk7zcT8No0UZ6Xf4URYq5Q2JWAtNtG4v4PUimIP8QYiPprthJucCq9FqP8e4pURScXFrBcWqc4WbM3zKc73ZB8VUkocoFKfw9xXS3eaiKmm7a5W/vjXrUtIBe0d4yRFtbFPUy6EJEV1LUX9XNEiXCoGzYyObHD10VJ7jDYy2VJoJtmbSERkXXbEsDaxGYcmM70uURvSpTnEfuXZhyNlVxeXd2mdO+jNVEPTjMtS1KgepJDS/vgo7cVbSW4TIXv2kWMSLrX7GcyuCrIEVZIrOnM5aDHRXm1n2FKmhifxPWEO/yHWQ6SkScrlpslzUM9z0XY1iu9rqA17UzxrExp98zsmNsaslMf6f0WJMe3KzCInM1VJIOl9xCX4C8MWqrKm0e3Qot3yAAAgAElEQVSw05VSQnFSD3Z7B/FZW1gbf4ETDU7St+SRNidGZCWh8ulGnPOzKAuIp2fYUtTArnO/FZFyZhLkjPAii3fS19FGU1sng+4EMrJzWZOWqAnJEkIX1TSvJuYxY4lpoDkhnBWl+pKhC4xQe4Hf5ZZaKHxcRU9FWuIsMC5nXS/TYhPIyLWQm2YipsdB6cByqnI0AnDgNJUdqeSbGmgQSYLUmDI6z1TKDZNuTNGjHutxX4xwr5y0uKirjyEvX7XQ9aCvk2ipj/rSBuILyzAnBM/PwOlS7Dc38dzCJvaLJEAByabU+cwJk6xYbXksbJbHGCISKZo7rOy7W/LBEXTW8A5HE5dUeGt0JZMyUMOwSPKqrV97dvL9tzdZqn5MUWdjJY0JWcQ297F8n16Ylwi7pkduGO5/qDAqc+dCRpFCio7pAapBClpL0aDL2+CYoq6e0zS4MzEP22mMMWOamUROhhPHjtdIOSg8ND8aUvRgZRWvnTyBaX4ygggVBKj330CUtbFEXSO/VkjQZU8s5zu53yDh0Xn8evgdfnTqNOdaz+G6hUKWhnuEdaiwCv3Of93M//PdLcye/Qi//e1v+cnZv+PIoSqu/tqt/B6t1aiwGM18cj27q6qiFq+SFI0asuhfMBqD57El8MYfwN5GeF9Yhj4IM18ba+/1r4PpOjzePfa3UKSoz33+NvzoMmzQEKmhRvCRkKIZoTJYe3oZFKhYJWb6Mw8GCEfVeiz1Je1Ni2pl0JLiJVTU2yPH1RhuDseSrc2SHnZa9Q91risO9p8YZa1OPSJRxvdb4nnKmkeykn2+mjcD+6xDig61OWibn02OcngW7vMNxBV64oBq+miIFL1yGtvbGSph5x6hp/4FakezOaIk9RB41eLKq1DcUUa66yivj6VQEzcrNCSCQHUQ/4wmuU2IRBke1UmHpIpEuoaIh2bw84uEj79yKDKd93mCoRsnRXNKUnC5TCSKA5Tf42Jw0EVCQvhMn2GHEo2lqNvF0GA3DbVNXBUhdZebGdC9aNDG9QtvKerqtFE9mqexzFFdURxYqCrSZKtUssQ7QIRF8Ivfpqnf7cYdE6MksWqrLKcvy1O2u45qVzYliR2U2p0sy7zDhaY+RqbdgZjlFL60FhwvUNvlInnTcxRnePDsc7CjYxkv5S/yC0I/hmckS1FxaVHO1bWq1fnH5ZFyxuhMhiHBfPp+YLIcrytWDEsKRcgIz1FHZA+udZJrXUF/dYjY2IKMyxnBVtNLZkkeI7UniBEJXJQqhNtuNfaBLCrEdyXc4io7SCsRYVi84/noSFEfon5yWOz/jSRUFZEQ6D4/mEDMhQu8SRzLnzrouZj09L8sF1ddG3H5Gbxtb8CdZ8WsEHjV9K+yYvEFmFO/X3PuMD3kkZPQzemWmaTNblD2n6zhLmZm56kZdZ3ttI+sIPmqHkEWhlQQscrqYj3JI/Qtqox7KkRaT+H3I0PJ8LT4i0uh0h5SshNx9vTQ2ysscmaSlGlmZk8/8ckj9Mfn+2LVqXPoZrDNjr0zZSwup0u4d7aQZNVe6IYnRfXWgx8pGpDgzjc2LymqibXX6LPEFrWG+L4032NgYqyQ4RSUd0boaznBiZ4UnirxZGoWJGd5C6NuMOV4LzKFHvRiUGglde6Fhfgu6vqTsARYekf0RJExRfmknWeCpU/4feGKYxcNrkxycjJJ1bL3Yx8ZNQXdLNd6lwU1IvbPWtwbs3HWtpFSkq9exEfy3PKrR7UWTe2JIqYoblxDg7Qcs3PBFYfLJAg7b8iy8Jai8cWpdLfFUZTcQelAFlUajwsRO94/rqM474kz0DIu1I6SGzbZz1TKjej3Rf31UM5ATugzr/ZcImKX72+YhkVYCscOcLrUznCuVs8OQXKHTLSkWY+RSFFfqJAI57QAD0DfuSuc5bHPUtSrL43FJ/eTCX0OSrvSqfJ4Mwjiubz2Aq752UGXVKE1v+j6DyLU3gmGzVvYYk5m+PQuainkYHJLFJaifgd1NfxfPtTZ+sgsXk9sh6pbmvvsCCqn6+YqXrLc8Rm6mFpstCcFXoz7jzCUpejAbaM6sFruYuc/sXvzt/ns5z7Hp2cvYHR0iJnTpyuJlMS/3kdLhirSeuTX/OaWix+U7+Y7lu8ENXr69N/w9K6SkMSo10JUEJ41R2v46p+uCarj5z9/g03f/IZCjI7XYvTQX59iacYXowIlcbq0FI0KsPEUNnRYjYXX/2SM9BRxQQNd4I2Sor4+zobapfDdR6CkEV6I0PmPghTVSRIb3EuvgjnSx2m7nf4kK1aR6VxT0j1QT3ntNLZokgcoVhGew2bM0AA9F1pobumHpBRmv3kVd8pactek6ZBagV3QI0VDuKb4lGEXV+qrqe14mzuBCZP0CC/tbWp1JU1X78C0uaRb1KzogU8k0k8tr+kD05i7JJf8/BW+rOjuwTZq7Y30jt5hWlwKudZiRBjXiM9QC5X7nYoLtS/wQCQlTM99PkyGcD/ScqiN6hd7Sd20yT/2X5iORjy0aN3ne2rY0ZPJS2oGqujc5yOCJbx/ou+/cUvRPup3HWMgIQEGnCQVV7A+tk1j1eXtoJYgCFbWvYdXc98uXnhtFLSkhpJIykajy6yvjDjbsVU3gVkkBUtmtmJRYGcwM5PYrhY6B1Mo/KFFzSIvCM0XB0l/yoKptZre5cXE1tcyEJ9Ecmoqy1JSSDDNJmakW3Gp6jXl8Ux+Aheqq+kwWXjKkoazfgevpRxU4uzqHow1lqT6y7mHmh09SuKMjxEnipQzRj5GUUaQejXEFnvjCQa/57f/uJ30tDXS2HyV2ISZOF0mzDk5ZKaaNHGrtXWEIeMGG6npzaDIbEIkv2s7dozO+E2UWBaNyTPF5b5Xia2lxjFVSUjVjTK8kq+4ZAdlZNfHJWTSNR1Cx9m4h5rYIoRxdrvNxlknIpU3hRuXG5KfjaXVdLnjWJiZyp2OfuZuEQmoPBLck6iuM6WYErOwuO+mZkc9V03p5Il8DS2zlSy9InGDQowtH8JRfZaZeYXK5aHKARgnRd1DndTuP0Gvey7pOXlkLouh2+YgVrgVGpF/gXC6uqkp7SbD70I2YD2EkXVGZJVSm5iXfJfiTjmUsFDZL5ckJRHT/SJtyVUUpTjprLNz4hIs2VJMvrC8Eu+N9NFyTFjZrsVqXYG/YWg7NttZyNzClsxkZiuZ1vVi5/k78I6tB5PG+kx/bSrrLK6eXS0piqWT8gUqFk5q7DwMfF968xvKfd7ZXU9NfS+zPQfb2W6PRV5LJ4OuGEwZFixr5zNQ/4JyUe2NqORXn3uI7vomRs35ZKKGR/JZenvc5/1icGune8B/rEZ3pfulnJQzRmcqspwJXZObkc46yrtSqAiVXMj7sif7fPGafmxd6ewLEw4sOkvRAep3tZBy0GtoojkHicRntYMkpKWRnr6MlIQ5xPpsA0KTosIbrdWdwiZhSPJmDaUDOVT5TNVF4sFS2pKEC7XnBNNpxza6luzBeno94WtCYzaVciP6fTG4nwJPO+4twUYuY1Mp9sUSzH02bF2x5JZYx85kSpi2NkwigVya6hasO58TIEXd3Xa29azSeCaGv1gsdcQrOT68Tsp+pKjXczCspeiYEZMIFdeYmKtj9SpI+zLiG8oZzK4goamS4VyjsjqK/nv1kIVbyI09S/1AHHP6rzIUN5PU1Nn0xOb6hW8JfQZ343bHEBMjIoAF4qmGxGtMrKJoobjc7GBJlTAuGuunu2YXA2ZNkmadBT9ZpOjugkJ+1vVPxH/u834Z5UWTXnI0sHkRR1S4zD9b8j12fL845OcoiNFtxSWKpaeeK71wsz/0gx+ErePv/mcrFkvRuK1FhRv9kVOniPn0w0Y3bSQpahiq8ReMqEQIQjQTUkchtV11pz+wCr77gX9c0KhJUdFlr9u9x8VeWJZ+wTOUN675W51+FKRoSMXSC7fPQmI+bdV2BjKFsu8hCf3IRRHcuWIs/qUgomrdWIrn0/xCLVfjUlmemUl6aiKzFeHtDWh+lm5XEltKLKrlie4zpFiWnY1ZTt6mHFKDLAPHvzaif1NYQBzjWLObtRUlrJiAMaLRtoXb2dMn1Tzx0+JmgiuGtPwKLGOmTOrNdLTu82HjxflbiiqJTextJBSXkGlgzJFIY60yMXB6D12p+zyHI4OWohH6rmI7FpPOeP8jW9D6zZuPwAi4BdaNDxU60UhoayU3IslRQ8wmrHmLfMpP0NpRLiyO8WbmM1gzRqnfVctgqpnszOUkB1hBjFypx1bbwdumbCr0bv7dIvNmK6Y8bQIcFwMttTj6/wNL3O+wSFhgB5IhggzddkLJzB23/CkOauIH+/V34DR7OlLY93EyE4XIpOgnVM6MzX03NQXHlPhY0+JWUXxw/dilTsCC9u4PuSPV7G+FtMxs1ixPVlwbBZnZ0dCkJEVc+5zeHhzZ7RFhYfrCBVIDkzx5+zHUSY39Aqmbl9BRfZKrcat4RrnwM1C3gY3dSEzRgdPeCxLxQSWx0WplRVwndfWx5OUn4WxzUN/Sy5ujakyo4CeeVc9Vsd4kvufXSLIso6dhkMzC9WjzWqnvjdBdJ+R7Gevj2qk+dhOLJQaHw02e1axc5PmRVq4BWmqbQLE21fwWgRBekreR0eYuFm4qJCfBSUd9Ay39TkZFAMqgx9P/hIAfxKXgs028qayjOHC5ScgqURL06D+TbCmqs1YbhpMZ6hkmJW8jOSnQ29ZAY9tNMosz6bU3EptbTF5aYPxcT0UKAWinfiCF4rIV9FcGZp9XY8zqrgcP9v5Wn2MdHGqp5NkmBSmSNlZhXeF/mDf6fSlzP2CCS5fChsJY8q1sbv4fWLvFTPJsQbKUY++NI3V5JpnpqSTGCOu2Wpp7R7kTt5ynDuaR7NMj40jfXkXe7GZsdTf9s2OPXKHedpb4ohJlvenKy+4aCo6J3SVAFzXwPd5PReR5JtJsGZcz/jWJXAQvoNxJK3uLcUOFPsceutKtpLTVMphTEhASY6wVQ6SoCE/29EmExj8taSNVkUhZAzF21Qu4PuptPaQXepP3tVFZ2cCbmq13mp8VoJp5fpllJk0tyZEzkAuZOlVyo7CCxMbo9kUv6n7np7lrsO7LwS86jmYRiPlpcCYyODiTLcU6clIYINT0styqxiifHFJUQ/hOiyO9UCQ09TLcwfpGn2MHLyoJiaYxP7eMsswxuWfcUtSsuZzznnnmK+RnKDE6fktRf7d0/f4P0Vb9Ir1phRR6QqFdcezhwrISLIlOxRir4+pN1KUax6pnDpLcEirZsYiB+ywNQuyhyhQFT993pb6/ol+bs2OEdtvTnOxXDi+qXAqzzUwGKfrT19opK9zKp+M+x7SHZkXa1BBkqCj37tuDJH5hIa82vcLMCO7x+fmFHHcc57HP/4Ff/cJtPvU/PU7jmb/h4U/PDNv2ju89xZGaGhbMfyxiHwMLCDf6Z6ptmJ/8huF3A0nR3/3udzz97F5O/jC8WeEDH3744YeGW/mEFwyrRMyG11fCF94Fczu+gMbr/zP86GFY+RNQ8iXFws+/Ctf+Ef50cAxQPff5x2LhFy5PmRCxSPWm5G6TovfXsnAz0tdBfX03yQaJuckfnyCoKmmdmcOmnFRN7KHJb0nWKBGQCNxfCEg5c3/Nl+ytREAiIBG43xCQcuYenDERW9k2Sq41jgbxb1g383uw/zpdcjZW05hoIaWtHrZY8dyn3B+dl72UCEwhAqFI0X93G29011bVSnT6jGBSUpCfXhJU+6+o3YiVqLcX//iP3azP/Zbyv1prUSNWot462l47z7c2/Pm4rEVFHQuT/4i/PPE/mPXZRwyB8/sx0n3eEFATKRRSiZgL//xleOTXsLJTk3BJNDYXri6Hd/vhG5c82ec/DeafgCY5vG6ipa4/gx+JjPa3Pe7znx7LWh9uHJIUncgsy3clAhIBicBHh4CUMx8d9rJliYBEQCLwSUBAyplPwizLMUoEJAL3KgITJUV/ceVf2GbZyu1bN3VJ0VDjfm/kN8ya/Rl+9KNjPP641+d4rLRwd/9x448xff7zfG9bIY888gh/uvbr9Pzzz31Jl+787n0l1mjz3/6IL39ZjZPxs0s/4+dv9PH4F5L5j0v+o1/zTqeTr/2XleOOLSoqe+r5F1j7TWPWooGkqLQUnYKvIJQSoZCQvxfcoONvYDOw5o/hR38Agt9+/7fwVxfh+540ulo3eG8N5z0u8mvS4McLQOT9CnxPb3i6/RhVs9CH+y0UVEazz08B1LJKiYBEQCLwiURAyplP5LTLQUsEJAISgbuGgJQzdw1q2ZBEQCIgEQhCIBQpqg1FEQ62o/v388qPmvyK6FmMegt4yVNhJfrlL62iqfGvmDbtQb/3hUVnwZ8XMOJSgwzkfevrvPSXL1K2dz8Hnt/vc6EXrvOPmubR2voKJpMJQaQWFRTxy7d+yZe/vJrt277N+vXf9NV9584HfOOb3+Knnf8namvRmBmzcN96j6UrV2GrqzW0kuZPk5aihoCaSKGIMXgmUvk9+K4kRe/BSZFdkghIBD7WCEg587GeXjk4iYBEQCLwkSMg5cxHPgWyAxIBicAnGIGJkKLvu35LYe56Bt64yvSHhOmc8WfoN+/yja+tpi6AYPzgww+xfOe/0nKug+8WbmbR48kcO34C+18c4mc/u6wkXIqb+RDerPNfyvhjzjb9DcIK9ImVX+Xhab9l458X8b87/p5f/fItXn1VJUy9z0TiigpiVBC+x0//Nb/3h6Gi+Y5hoEeK7njmORpqD4YFSsYUNb6OIifAiKKu+6GoJEXvh1mSfZQISAQ+TgjIw+rHaTblWCQCEgGJwL2HgJQz996cyB5JBCQCnxwEJkKK/ss//wvf+/a3FQvKDz+c5gPNCEEaihRVXNy/9iS3B/4FW0MjmatW8ifmtXz7W7kkfeFxsr7+LV8WehFPdLNls0KsejPUH7FXK9ahwmr02W9v4Pn/foqv/ukaX99e+gs7O59+mj/6gxSl39E8n/30A7zz2w/ZvLOEb2/dzKceCP+2JEWjQXecZaUSMU7g5GsSAYmAREAiYAgBKWcMwSQLSQQkAhIBicA4EZByZpzAydckAhIBicAkIBCKFH3rg8iV/+ivT/PyCz/g9vvvRywsiFJtOS2hqX15aGiYP/uzr/O28y2ys7/OggULOGL/IXvKnyXtS19k+cqvKqRobOwj/Ou/9bLhWxv47//9OMcq9lP5347z03/6B8UyVMQWzcrKpnJfOd+xfAdhgfrgAw/4XPDHk4FeWIqK5z/8p8f5i7/+H8R8Kvyw5z0Y7D4vLUUjLpXoCkglIjq8ZOmPCoEeavY4ydlnZsxw/aPqi2xXInC3EXDSVu1gKLeY9Ymxd7vxCbcn5cyEIZQVSAQkAhIBiUAYBKSckctDHwEnLXsaMe0rIlVCJBGQCEwZAhMhRV946inOvvp3flaiRjsq4oGaVy/n+PFjPPCgyi4K0lKQl9/dWsS51nMsfnQ6LRevIgjMc//rJ1z990Ff9niRgV7UkZyUwvnXmzhzppGzZ3/CsWNHmTFjOgP/37+x+k/+jOer9yuWo6Je8Xhd82fHjlm2Gu2zKCesRYmdw9EzDXxu3qM8GMZaVJKi0SA7zrKzfwyj7nG+fJ+9Nmsa3Mg21umemgJqLxkou6SQo0VjYnak3Yb9Zh5l5nDUnRDQ5TR5ElPNza5gn6e8q9OO3ZmNNSeBGJ3mXd012AazKMtJMNA5GGq38eLVNVRYFqn1OVvYU96Ep2lgCYVH/RUFt2sEl1gTo076ncMM9/cyMDjI1cEYMivKMM8x1LRuIWP976GmoBYj8MNcsiv2YTYZfGduNhVeYrWnhj3OHA/2ge976x0bhlgTnRlH8U53n6OUjmUV5C/Sm6loMHIz2GijbjST4rw03qwLs/a0/QfcnTVU38yhLNOkzm2jiX2a9RiyF0Od2F7sIfO5IlJDcGwDp0tpSa7yjVfU5e6pobwzjeeK0vB/zU1PnQ2n2Yo5IQZnYzWNCYUUpc1WujByxUFtVyrF+am+95wte2g07fOrH1c39v09rKrIRxfWkXaqn24irvAgRakBuPvNp2jVRbd9Pz2rAubI7WLEOUhvbxstnfFY9q3HF80lqvpVdMU4aihS11FQH7QzoKeYO2msbCapRDPeoG803FoKXqfRrLy7VVbKmdBI99XvonVhBcUZ2i8qmkOct2wuw9V2+tLyyMtMRv3yYKTNxomZhb76xXot9wofb7cC5Jh/b6O4kHL3UV/ZRlJJEWlGuHvXFepsr5FSWEyGrlzxx0FfLgd+AyO02WqZtqmEFXf898TAPTxoVobasdmvsqbEwiIj/Tewj45nnwt8J3jOguW2MhZXDzWltfSnPcVLeckhFt0ApyvbSFH2nD4cuzpYVhViv53oBnGv4aOszwbii8rQV9HEequBIqFTGBy8q5MaWz9phXmkzdHIJGcL1Q1xFBdneGSemyuOSlpNFgrNiWPyc6iN6lo3ljIDF75TgWdPHaV9mVSt18Q00/ubQTg+ymJSzhhD309nMfZKhFJuOu276F110E8fdnfaqRzN9Z1vxteU/3kpbB1CPy6CGr8zTvhWl5iXcKlFc9qYu4QlXOLS2CFprAKPnHR1nqYjcX3QHuFs3EP5hVQqqnL8jDecLXX0pOYr5XXlr6cF7VlQnN2OOddSuF7IcnE+6STDc1Yb6q7D3pZEcckKJnAcMz4dWr3W2YKtbSFWrXwJ0nujPw/4dybyPuzutlPau4aDFo2c+//Ze//wNs7rTPSVREgmZIN2QJeoLTQhswWTQCmxKdEu0ZZqhe0a24jtkm2p1GgrdC9ZPWAcVDYqiw8rkpeiylJR4ShwAsYX3ATaFrohbwsmITcPdO9CLdksuC14u1BDNAVvC8aFXEM1EQdwBEoaybrPNz+AmcEMflBSrLQz/1AiZ7755sw33znnPe85JzWHk7OAa+ooBB4ymV+qBy5TBmvhMMLb3XAaI3hFbAex/hWkbCQJafHfl7Qwhe+tdE4GEe88qCMDsBGSQ0W/gVyVRsibgMVVg46QmggVh38yCpN7CKxLVn5WzXqg8veYuavGV2c/Uxz/H9PX8CP6A6jGFL1xg6kneu3bb9bEFBU/AAdofmXhS3hK+z7cuU1hz549dNOl//k/Y3AN/Ab+Ovlt+rIXhoboRktc6vv7n/1gsaYoATcXv/5V/OiP/ihufO97aHqSsaRv3bqN/37lz/DRD38Izxw4gHd37cb2O3n8/H/4ODZffxM7BUX3a54GaRZ15gsz+Omf+YmK36QCita+Ze34zF+OAqE3dnz5D9SFfc8Cf2qpbcpVnScyTNyH41FLCRTNhDE5voBrcrcoOp6lDd8Un8R8zoCtK1d4QCVvAD4IVvP48gBhR28vMlFi89ugK0ThPZtGL1EgmRBGxi8jK5h7Axo1OrQZ2mAwdsJoaoNefR8AYM3zlxJgNcdcRvkQAIxGeBlA+FywCS45UJTHRI37xpDpEzpGgjVBwLPxTRy54MDB2pZUlbMobMWC8EZ0MGmiUIvuzVwslkEOkUkv4BqFlezbcqAoWac1IfzMXTqcr2FIJ7GWtR3oaBAbizxAgkojNLMCo9OOdlUOMf9F5HtdsG6HML2ow8CgBUKfUQIUpR9jGgGVA8ME6BUcGYQnPUhbe0GF47AME0CXZzxlOJA7Iwmqt/Q6YYnOYCHbCI2uDSZzF7o6TWgrTqrW8YXz2ikompqbQ9aqw8olNVwuc1kQhCqkkViNIpHTodNiQbuO/fa2luG7dAc9Tiv09/E5PpBlW+Mgip6pIKhcBB4vYB+18hypnYCiQzDlkggvZWCyH2LGKsTgG5nF1W36yy4FwPhGeDKAExETLgxpMOfdwKEyw7va3it8NhIY9GT7cUYicFd/sFEMikrty6LfpecwEmjGqVErmkR7omAPr3dfFDvPVdY+vY+aGCe4LPgjuc/J6O2WXjgtUYS4wEsuAmbbtxaBb3oquRh840HA7kRbeBYp2+liUEowVSKfhTZMuMy0DXNyxYzzEvtPjZ926bR65fnQ5WPEKi/4XPl5uG+D74xXCLSKgghUOgLvTBxdL7kZcJ8Aot40bKcHRUHHHJJzM1hocmCYh7oSnRdsHID7EA/ieOjyJBKhEPOOI9U7haM8FCHuG0GyR/i7utfDe3CBomdqE/p9gaKpOYxEjJiyJpifgwcBsqecvSL0H1oO43DzFVxJ8Oe0kyBurbqwkp6qPkbJ5hftAZxfwPf3SPBpOsraoOzzEf/Gm4XZEEe89TSGD3FhSfL3JAJjq+g640ATTx/w30P5O8lhPTCDK4YBuCzXiqCoMRnE9JIWdqcNxaQh4r8FtDjlyOIc+Tl8SKgbalsW8mcJQLsCot4ZUMfcKD6iFKhXpz8A8IKZzdVA0RTmRs7hisBhNaKjI4WrjLFTPGg9DOIDJaBtNaG7u1vCl81g2ePBitEtIDSt+0eQsE6BHy+SFJLEXs3ofzlQlGy9W4j6L4Hqd+HQNT5BR/o1FNYjiDV145A+KyBViR4Wrw3p5P9eNjSn9+rRA5W/pZ0yRf/+b/4Wv/1rv7EjQJQ81p13b6JwCwgEfHTNz+9uU2jcfa8IjJIO9Itf/RqdPv9bv3UM+x9/HEd/4xi++id/QtcDJan43Biec0yKPDk4RihhnXL/LxRu4on9jTTY+uu/9uug7jJd7VV7ameLkmvI+YQpemtPMxwnPoVP/ObRil+qAore70ZWw/V/9w7QFQG++y+cLfqkCli1Ah96ogah0HgnYQU6gRk5xmIHnOTPHCiaWYbHswKtAUhrHRjmMT1pg9kbhdE1TLPoAG7DH0TOu4C2AQMWAyxQKZheSclryRieRaBNiwysOOWyFCOEueQcvDMbMLu58YkzHIV/Xg27g2HmEaN7UefGoC4ChghhQy4wgohpopxxR8+huhFRmySZs2gZ1DN/9gFZVboAACAASURBVB1UxPIEjkkdTNGySDIx1PqQ8pXS8wWgqFjhdRzDAOYxK1K+9IOKmJz1yEh4bgHrAS/WOt2wq+YxHWmFUwQq0oYo69wWWcA8piiVDsGzoCsxVcQgPu+GAsedGDPTXmR63DDFFqG2M47dVmQaM5QDo6Y4/HETBotOXZ2RfBaULt2z0rvjjOgCUnMzCOuPYcjSDGrdj5ErRky42rDCMXuKoCjDmi3OkVpHwHsNNrcJcVkWUH3jp+bGsGI8A8fBCkxRHlNoQ8Q813Z04IDWBod+CS9e5HsN7PM2RjD58nwxwNLQqEFZPEJlQP+pQfnI784X3wO/UtEz0iIdO35cGAwr7h/l31T7T7Yg+ZdS9BWpsck6GoYuPIuM1YnubAAzKRtcrF5KzZ3Ekn4KLosKhagH03k7zeYpxH2YjlowPKTDihygxM1xB4xmXagEYJJ7nY2Y8JK7pMsY1cOyO/sygqwGwsroS41LZHDwHW3isI1j4zk3dMFSNka5hERMyy0CTGdgdffD1KQCtRVD8GICJqejnElf6z7K3rS+fY65SIopyrHRSYaCWG/n1oPwzMShd5zGIKGCFOLwjweRt7ngsgqzTsj1q51TcBzMIDQ2jssyS4oDdeveDB4Z+RDnUZgyS8UC8Ga7aaamaisKv3cD3aMmrLzAsbBKzrhVkwOlaoJaJXJs+c9XI3BZziiqpjOFAQxB8F1Ob9e93mhDqJixRF9ObKpBCt4XZiHAsioyyeteIQ/tAkXP1Cba+wFFybXzmlH05yfpny5LFuHJaaRsLugiYeidLBstF4F34QB6NfMIqEkQQDr7rbYZl86SDCBIDFI1ACey1YWgqIzu4H8HySC8156Dy9oMsP6f0U0Y6IR9Pw8d/W/exJJB+LO96MlPl2dqsKcx+wRqB7XYZ9CyjNxRzfwDYOZKCpOXVQcgNYfJFSNGiQFMDgEoWm1v443PfwfrAZxY0GOCDvZVBkVJFluwyQWXJoywzsGAloTk482jf9iIqJhVSYJ/CRvO28mJKcyNRdA+OghNaBqRNjtMMS/mVXZM8DLZgC2EJy9BM+yCZQfkA+n1J5PhEfNhLMtlLYrkL9IxJV0Sh+9EHNYLDtBcWfKMSRvOSyK4FcBZWtY71wPi73GnoOg3/uKvMOz4rXq3A8H5pK4oxwIloCg59uEudqn24rEGYcFOkg7/if/0cWy+RdHd58lBOtB/+9rrxWZLBBAljFPuoLAH9+7cxk3swdP79xaZpjupJ8qNSZii5Pi5n/0JnHrllYrPr4Ci97U8ar84+Q4w8k3g/7kOvMMA3v9ijicagJ9vAaY+CrTXCIgy+4swVZpm6fHSFzhFwBirDQhOXkWHy46DTRTSkRkEEgb0P29EfimAxbwZjgFeVI/b8K1tWNnsxJTjIH0/KQCQ2QAbEJmeLdYTzBAmTkSDXrsZ+aUgFnMmON3k3sLXVoj6EFQPwo4AvPEuuBwHoSYOJwFFhwrwz+vgJqldO3Bua04to6e0taP5S7E1i09Y5nhJbfqVgd1k4ASCuuFS+nxFpmgOy9MvI2F7DYPwYzxqxEtDIme+jMlZ42dEM3ZXYTg2AFt7E5BLYs7rxVW9E6fJOwNZU154w43oPTXEppkS5/9FxLtL6fx8pihJVz83k0b3KM8wq+LAcU4wRUo0ZPsYJkshjsACYLcDfp58knNBbPfZwWSw1wqgsyC/GJSuCiQLAUtGqhRIFHfJcAymyDyT7sgHRcnfA15cszmhW5yhAV6bTs7Q2sH4cR8+GbXg80Mm2fT5XGQSHmqQlzrGyakPKU8YRrcdeRJxJ6nDqlplyFtTJI1pUQenwJCrcc29B6cpeqYeode3HuK+aeTswyXmBr3tRuA5u4iNbT5zogMDE20IezLodzZi9twV5BsOoLe4TxQQ988iSxjeRdIan4Ejx8YRGeiSj1pj4Iq+ls/cKwFb0gx+IdA6MgM4uJIwlZiijKKviUUvAAhr3EfLStVU3edKQpMFRbtTpewOsgvmkojMzmIxo0OfywUrnzpeWEfg7KuIa3vhHLCivUkFUDF4X1iEYeIMSJbKZLwbU8PtWH2Q9fYeIfnQDvDkEtrc3YhNM0HPhugcLm9eQzxO9OkgDNsZqPV6qEnphHNLSOXzIGZwg0aDJtMApuzbQtuvAuhbURcSPT+dQJfLIUyzlwDBBZ/PQ5OnaI9hn+u0dh4LbRNwmVkkoJ6yPPVscQ/pXEXPVBfszkFRYgefQ9ZxCtoA+TmFvgYCfmoxQOyQdBj+hBEOmx6F5TnETUdxqKmAWCAA6ghnu1afn/CMnYFsQl0h1qfleqwupihvgpK29lYU3nMRtDjdZTXg+Xu7NFOUgKK11D8tPcMWy2g0RmpkNtb7CiRKU0X989A4HEyZqzJQtL7568g+Xcb8lJgkAaX7s6X1RsUR8Cdh0F7DwkoKMNrhHrRAmwxg5voRBrAmR24ZnpFL2GDxDU2nkwVASUbbWcxmbfj0sCjzAuvwH38Va5KyqpXxzPdLuX/3IVNrBoMgGJXDsseLbTvn04nWcN3AtLSNxWXAyuuBykzUnabPL8x9Ba/83qkd1RPlXhFJoX9G98P48pdn8eEPfwhv5W7hsYZ3cXd3A/a8ewe7GvbSpz6+bw/dIOkLM18qdp4nvyegKMf6/GLgv9Cd6t+5sV28noxD3X4X79PsxbdfT6Pvl57HP2V2njpP7snVFNV/8AP47B/9sVJTtN69STn/+yMBBhSdQFtIJmJIHJy+FMb56fNUAVvpBNZWVxFPAa2WFlxfTqCgt6C7ywCDXoemJjVULCiaMzZjQ9WP0b5ai1dRKOQySCcSiIQXkcgCd1Q6dNms6DQYoNeqoSbjVzCiWzo6gEwbHA5gIZBA55Abh7jbF+e/gVxrK+4srUHbewDpWB56UycMBj10TYQ5sdN3UOP82eGrRnrLmKKE7VFZ4ZSc23XMjcxilVJD1zkA19E8ApVAUbrW5CWojn0G7mLtvySCYyswjg4y4CA5x7MNh1QzKFopr6FzipdywhcjAUJnglDZR2GITGLF4KIZkXyjqbAegHetE24SnV334+SrazCwKYj0ULTz0gi7dgXeNS3sRQC1/vdVVfbskEIGTAXQowwQYEDmy3kDOgbcOKpLYc4zg3zvFF2TaivqxexGFwbsZjRTUfiDceTXrmKD/yiaFhhMFhxIRtHEB0V1IWmgQ6ZWVMd/PgbV39QxPh0RiMP3ySgsnx+CTrKmaCMikx5Qg2dgg7iOL/MQLYcPo/nKdXR+joCi6/CfWEM3F/Wtmyld/ztWrnjvJZAMnMRq13mQsljJ4BjiXWfYVK16QdHytHJmS2Dq3RKGJaPP/IipVTA7hmuvmSgI9siAolQU3sk8+mtqhEe+/XEkuicwaGliy0aQusrTmNe64BakHRI5zAM9GqTyNliSFZiimjh84wFsUAY4LrB1smsARbm60oRZPxM1wXVUjdB0EE12BmSUS3+vbfXUsc+pmGBsWXC0w4mJthD9Hl0qP86lejExeJAG8aZ/bx5ZYxsaExvS5XfQAmMHkEyo0T8xjPa1aUyHC7C5+5Hxr8BULEFSixNb2xPXd9ZDlA+9/ifhxyBGbRn4xlKw2tVYurgCVfcxHLPpkE8DSHgRoM/RopBLYfFcEE0ufukcUqc1hT6uTiCxr2LdeI2kDZcdVb7brSh8MwlY3MK0+vtbYwJDona9Kg7E0aCoFofvNAlLaPyAgaL1rb9/nWfL1bXcMTu8JmKFDEuu5ldAAuHjWDGRsiCVCz5XqttZuh07H/HcO3rRm1kQMqi5i4jPYYmy9mUHnL/fjrA3gyMSpBRSzsTvicP8cQozX7xazCKrVK+yxBQNQTfUhpBsbdTy7LaaxbiTE6vUvOTYwyTzpHTU6g8UQMp1zOR78eli2n+19HkKhXQCK4shRK6pYTpixxGLHkhHsTQfRrrRAltPN4x64m8DKGNiys2NB3ZuhTF5SYNhl0VU2oowSGcAJ9dfQwa0p30eHUJFNqc8W5MQdBZaJ4QlF0T7LunH4c32wa0LI1Dox6BlQ9h8uCIwLb43//9SwbFa9ID097hTpugXv/AlfOkPp+8LFCUd6UkH+V/6lV/BpcAXsatBhe/mb2DXbnZdNuyiGZ4k7f1o/yfodHvCEiVg6L17pdR3wjj9Oeu/xx8FZunO84R1SsBQcjQ9vhe7770Lp/MFfCnwJbpp0/0chCm6bx/Q9L4nMTM/h/3798sOpzBF70fSyrX3JQE5pqj5JR3iGQsGCZLIMQZ6Upj0roLStsJotsLSJay9SWWSWFmOIJbYRDrfCsdUH7LTNF0T8M9Da23A7EW5tkIdcJ7WYdG7ijw00BsMMHaZ0dGmR7NaBVJ3MBVPYG0thng6iwJxCKcqNLngmKLEeSU1yM4lcOiYCqGLSahaLbBau2BqI44qf6OkkEvFsRqJIJpIo9l+ocQiqEXK6RAtn3rnvzOmKAFFOQdPXI+uxP4lLNr5DSCls6EvvYRsTxeSvmyxu7343um5EZy9koWx4zm02Gx09De3PI1zmf5SgwIi23kNRsuUKBeprACKyshRMqJPrcM/sgC0UqAsvEZF6RBGzl4GZeiHyyWsN1mbkcimz0k2aqqvriD9OLk0oktBLMRVsA6wLFjuOZNhBC5HUegaQltqEalEHm0OJ1N0nD3oFNbZBExuB0wkhZEHWpfqq/JS4gVMUWYQobPJM7QIUCloSlX/+HHfJxG1fB59GYlGS8blUl3D0hMhHfYgCKaeHGGSvjyfRddLF+BoCmMypMMoT/YV6xorjmotO88jfw5pRDFO9pC+HAJjcXQXm35JgSsyhjwBzXQhLBrOQIzTSDfosSE5Ekb7hAXRYtpw8atDLBCC1iFqPlYM9sjsA5I1qZkxG7tewgV+MwQQhyaFeGwFkdU48pp2tKoyyLY+T6c1M4FDclDIxIJ0QETd5cCxPpOgJnHZy01HMJdtRVMoXOoyXCMoOnwgjOkFHYbYZjdMyZswGntPoS/vLdYErXsfrXufk9q3+CU6NIj7xrHYJqx9VtNCJ0xFTx4GbRQQ1KyWcOrqYLXy7/1IyofaQjx0EYEraWi77HCSQBtZYKQ24pIeEy4T4v4gKPsgLPwa1VywWBzsLDqf0rWrpd9FZWaRfN1ZiaZoUjfgAsR1rTcbMpMSaZOkJp1/GQb7UaZmoaJravq8fpBO2jlTtNanFOsJnj6rkZ3P3YkDaulyK7wmn/UFEsT6tFy/1scULQeSSk1bKWxF/biY74O7mFInrTcrvge+ryYSe0XfqNZXVM95VUDRmO8kUrbzlWtvyvkDdHmrBLqd7H7DWO7yDe9IMPDsZcBsRa9xCxdnRLVsAWgPO9HfFEUonIf19DC0Syfw6iovY0aq4a51C/7Jq+g+Y2fS0UmJroSoAV1xbhJBRJKF4cnjGJ9xSoBVLzBIB4vlQNEkAieC0A2LmvvFfTgRtzK2E1sbfsP4HMyZDIwkmJkNYyzQCDcHJN8XU7R+PSD3PV7+3Is7arREsiNf/exr9axK2XO5NPqJiXG6UdLtu/dAGtKTuqB00yXXi8XmSAQM5UBR8pMc5HeEdWr6tx+G9zN/CMOHSs283rp+HdN/8Gl8zue7L0CUqynKB0U/e/GP8VTzk7LPpYCiD2R5KIPsRAKV0ud1XCfBjKjRUvFG1Vg+pQ3fFB0rObPcpkaYbnwGKjtuNYeDz9qTPJcYzqROG1tTlNj8pDZLxEjYeSUpkc3Ok7Bi2N5e1vxlJ7Lkrqln/uSaqmxFMVP0ZBK284ewUSE1gTawjOvwTydgtWUR4Oq4iABNgdFBnMmTa0B7Ag3dp9GeyqG7BwiQMUbN2JjLo/uoiSlDUGv3d1lBVksx7YDz00YkVtthhY9x1o05JCOzmF1MId/uwOckmmbUZECy8x9qC8nWPJL2x3gp/IJvYBob1tNwHmoWraMkApNxGM0JxIrd50m3ymkkraO0YUVA6+lMD69ZC2tUkmY0KhXj0Aab8NKoCWtlNUUrNVoKo9E9jEPbMqBoTeOz3jKbQj/Ksrj43ecHc14Emk9hlO6AJfFOW7rxnL4ASp3GKtUPV+MlLPFTFute//fzZSrXvmcSIEbzbCNcvZvwxq0YPZqVbBJG1/rjAebi71muy285UzQE3aAW8+KmGFy6OmF8+tXor2EP4LOKyP1fWOvE50QBIbHTR+uAxTw0ahUata3Q69tg7DDA0ERhI7GGeDyJjWwbBs47cDA5h+lVFbQbGZinSM0N6RIzQueZ1b19pBy4XKCRuYJrwDCWbEfbtSQK2au4ym/coDHCqNPAeCCFZDsTfKpnHz0z1LiDfY6ZG6n5Gm4/T9+TdhH5bHSsI3BiBSaWDVuzXs1FEdk0QxudFDURrGav1P51PFLymepBYSGIhWgW+u5+GPPzmF/L8x5Gg07nBAZJwWyB3hJ1nycdjZf0mOLWdgWAgO6IHKRgHSblWqTkRtL5V2AcduCOX349c7bcw5WndPo8vc+QpjH+AhzDfdAT5/u+7Zra15By5sOXwAMHRYneeOGisA5t2WPcD1O0lhR6NvAgk5kjJ1VOj0kDjXJkAGlQdLQzjaA3gNXtNvQ6+UF+bhwdQsfl+lSQGfKCJxXZt7Wmbz+gtVQJFCVg4MkEnuNlOZXflchLzh+gNVxNdVR3xmROIji9CeuwDRl+A12ev10CtEsz3wpP4pJmmK67Ljyk9SWxgWZUTgxQM/Dk+5mGTcRHiHXj87SDLQ2KEp3xQtiITw9rMD+ZgMllZ8qrcOxWK4WQdwX5xhVk0YHsHRPdU6SJD5qSCcrWJSXlwTw0E5c0RaOfhkoj7AlD6x6EWTJjgG0gLasH5N/XTtPnP/uZL+BPPv+Z+2KK8t8Tx/b8+HP/Af+uqws3Cjfw5yvfwJ98eYFmk5KO86SxUsPux2gAlBzqfaDZo9y/33jzDboJE+kKr3v2Wbzz9ncQXf0rGlAl59bTWEnuS1SYog9oj1KGebgSoEHRtl5kFhZk09J6e3VYSLGbRw3RzxJjpgSKGiInETYyzk8mNIJ53QRcar8sKMo1Wyh7epHSKjN6+M0rfAUMjvZBryJ1KUew8UEDVr9W2YHk329nikns2ImeQELp1sUUJeACndFgKzagkq3vlVtGKGFGnzpQKh4e92EkaSuyPrl7m+IehPe9H6p9vwBj/EVELQQAJOkeM0j1uUEqH1Akrf2aDW5T/D6chwzC04vQkbQ6TgeTmpGeMNIqExynyxt+0A6T1g71QhAFqx124yY8IuclHjiJZPd5HNrgOiBLg65cx/manB/xu6opdYp73y3o/V0bVDfMMGYmBV2Z6eZJC3q4XTqEzq7ANOFCsVIBm8Jrs23gHN2YSIOOAZJGtV2KKPOYoqSZyIppAj3kHgULVGrSGCpHgwmdFwZxsAzAZozWWsenn4aKwTedhdkcxSLXGZqWjRmWWAza4SHQZdlIfSnvCrQ9AziiXcPF+Qy6BljDh3SSfjmEzIEejLIsNU5SClP04e7xj8boSQRHVtFgyKK51w1rk4QTJhFsKQNLyDl+FdyijuRSTNH+5/OI33HCbd0sq5Odi3iw0OKmG4hxx3pgBLPpDrhGeexRgfByiEy+jKjl02wQoPTH6s53NUBO7u81Oquk/8JWBlSzDk3IIZ1WQa/ngWDFvUxcx600Pkl35LrHl+Rewz5qL9AgZM37nOw+2oHe3gyi3B5DB0xK5RIqAmc16dVq76D2L+XRko8LrblriF+Mon2KLadQ5phKMcgIKDqKznQQ3oQJg43z8De5irWhZdc06Ug9HobxVC+uXdyE1U3YQWJ/WsTuYf9ciSnKrL2HsN7EtcBFtVILcT9ms71wGdfuw66pfe0oZ37/JFB9X65zLut+nFjrwoWi4thBZlGdt6wpYFAcsx6maC1p3xIBBX8CDWo9LP0O9Jt1UMUDGEl1Y6qPNPeRkEchifDMLCKwYsBpQ3vFigAPbo+uU8zM6ZwesTYgFbuM+SUKR6YcOAg29f2qFr0TbK3Lev2BCRFDkr5htfR5lsEuW16ADXqSoKLMfFpaWgDLEM4Iym2VgPuKwUbNYZw6z7eHcoj4wmgdOoo2AhJPZ9E/asNW4ASuGM8zmZWSJYYIS5Q4rhfoEkp0P4mZJegG3GhfYzPQDHHMFaxoX3mB9j8dIPuyDd1JD6KWC4LAaUh7BkNm3hvOJRGenUXsgB3WOwmoe+0wFaLwvbIC7YCLrXdbIThG7Kca9QD3Pe6UKeqbPIv/+sUv0SDlgzoI2Pn2d96gAVDu32Rs7v8kdZ6k3D/RcENwy3fuMCns1K3vIVe4Q4/BPzhA9X5BUdW+x/GEphG3bgH77m7hD7xfwEcO/azs4ytM0Qe1MpRx6pZARUCCG02m4H4u5sM5QrvnpwyWUds9iGznkUcXPkWUi4oUmg6i+dQorJslBmpybgxxM1NnrqIhUxcouoHm7QQS+QZojP1wuw4xxntuHYFzsyj0nobD1MzWDmVSQWY3u+Gyk6Y/Oz/qmT+jhyszg/jsKRKlG0kfgbspUIXlKOzqykUI1wMnsGIqKZgSKFpyiEtrgjB1XgWdjdHQSLOeQGlgtRuxEmvDlFT6ebWaoqSTfKAZp1hQg6Rv+le0sGlDCBR6YNmMQzsg7DQuCYwIQFEmOpuxX4BtkweKCtLQeU3FdNJdnyu/cbnof3Wjptyo5QwsFTqcExgSMHgkjMo4AbWtOGPTCw03U7zYgCjPAhrWhAebrQewskbSJS1QyYCipBFH0ZGVG19EARKsa8mIOjF8XmHWC+9ggguEIXsS/g0DHKfZrq3sOfWs/51/lcqV76UE6PIniSgWAivIqlXQWG1gspt567AaKEoVQKmyCJEOQwNTtK5YD4xho/sMTDGGcWiJcjWyQ0jpruKqRAysw3ka2kgUFvdRsF8UiC47GzHitBMIBlXoL2suR1jdXrw43wDn+aFSQIe3hplAEr2jS7NgJV8Ax4ThG+wUol4vMOCGRS0aq5gOJzLwaaZDDnY3Sc3boq9f63TBZWEbMAhAUVEKGTumLChabR9l9UB9+xwRBglWnkW6dwpH2RdB7zGFQYz26aGiUgiOz+PAKaax1oMBRcW102X2dZJKPr6JIxeIQ1x+CEDRR0I+YjBBzNaRAkvGsZhtgLqtBwN2DS5PrqBjqtTEjDyjHy6M2oqdyFjb6SIK/azeyoQxHcih38VPCSVlx6fh2Xbwmu8xMqwJFH3g8qzsDBffbsXGUu/l7qnce6cSeNCgaDW2OjdPzeFTMt2xKzzJDkA2U7yWshPcHkehsJVGeNaLtYIGBZ0N54e4OpKVg29alwmxiAZD7SsYSfVgqo/TnGLmHht0788iDjv69DHMhRthbppHAA70ZFfR2GvHQc7BqvGZd0pQIUDX+MwaCgd6y4LxUm+CLvUUyqDhDqA2dsPe3weTjqIZiJ4NM4YdQMCbQs/EEARme3Gw6v6A8L41nF8hM096PyV+20VkbQMYsLUjO3cSM3DifHu4RI6p6YMqXxOk3udM1ope7SbCi4u4el2L3k9ZEZ/l6cqycgjEHjmL+cYBnOcYnLz7E/t/xfS5IlNVgEkkAzhxsRGuqRIwK3hmKoPYfADz0U3kjQN4jSClVBohjweRvAnOUw5eY+Y69QDJNq0ARu+EKRqdmcHX/nAKX9/eW+wEX9OrqHASx/4kpxBW50ef2Yv3P/Uufuz9d/FMK1MfVP8j9+ifTfuFHcZzN5j6ojdTwFsNu3BzC9j8hyfw+vZNvP72bnwrs7vILuXG3wlASkBRddPTeOOfX4funet4/iM/hr7/80+xX6eVfDIFFL3fVaFcv2MJVAUkuJF5aY1ULoXYQgALWSvcbhZoZM/LhMYQ0LrZQsqiDZ/tNr5hHmUo9+t+HF8x0RtZzDeGLFv/q5rhsZP0ebGAiHGQ2thAYi2C1SQFlaoAlaEPz/d0ok1XarK0FZnGKwkTjh2zgTRMr+WoZ/5kvNqZokSeXuQGp3AoUQIxS0zRPmSmQ9C5LIi+SJoxsawRziE2RTHmpeDgKRhS+DvVNwV9qFQrpxpQnlv24GymV9roqwKKkjIGTPo0IRb68cpKG1zDNkJfohtsnOnOwDe+yET3WIFLgqJBDYbdFga8Jmn/L66g49PDaF+tgSmqCeJk2IjzRVCXQirkRTBRgNE+CjrgTQ7ZNA3+KsggNOKDWtCwQmT28BhYoDKIR0IILW5CrW9EpqCDra8PVpOOTb0XNbtgSz8s6SeKRgNJQ5nM9gsczlSQY2IXEPONYNXMRm2lQFF+M40axydPVB0ULT234FxqC7HgAvK2QVgRxuRkDAZX6f1WXG8p8buq5QtUznnUJDB54iTQZoK5swMGQxv0zRvwS6XXsXqGKuSQSW9gIzKPxc1GqArXUVAZ0H/aDfMGAScp9Do6kQpchel8P/KTAaZcBL1Hk28yhDY51txWBP41IwaJDiL1vxb8mE9b4B62gTQ1p9JheGYSaO0/hj4TUxKDNEQ7ezED06dOw1H06Fgp0+CdF9QxlgXBCZ9u6JfC1XgClE6P7BJxCFuRTzWhy9KFNq45An1+yWA3xH2YDmWwfUeP3oE2rAUoicZOvPNTc/AEwQKi3M1ziPnOIszV5JRlipZWCj9gVhMTUrSPip2Vyvsc03Bq+poV513sPs7tMTkjmq9cQQINaDnswuhRprzN/evVOlhIdMpeN48RJrenV2A2fl/lU0taJg8AJvXtJi9DZx+AVZdG8NwM0t2sXUY/KgGsX0S8mwX6Ka50TQGdbmGnabou7cwyGkkWR3c7mlQE1J9Evr+cGVUTKCqxL9CgyI7lKSEbUZkO+gsMjcGnHioDch+1vVSZT+0SeNCgKH1nqoB0Ko7EygriKg2QahM0HZWyz2qfcfmZ9TFFUwieDMNIAncivWJKBnByJg292Yyurk4Y9RwhhPZCRLXsuXkQXTqOy5QRPjDtfQAAIABJREFUx065YLnmw0iqD1PFprkUksERRAznWeZeDL4TQWzqumAnZn24CQ6Bfb+FwPQSGu1O9LVzzQeF9nRtHelrkSiFmHcc6d4J6BcmkZXYj4SjUCDZIvPoxWCvBfomgK737w0g0dRf9HVJ2bXxxTa4RRlPzFjV/QGRJpGvKVp8BdINTLk/CwBjKo2I14to6wD61UsIpjRo3tjElqYRJlMT4mqh31BRihINddcDJ3ExrUen5TDMHW1Qr3kwvpCB8dh5uLh0N2KzB7U4RbIZWZ9/TefA6UEzylxo0u9jPAg1xyBlSUIkwDyoDWN6OgbzKNeFntNLI9h47gIcWlJzNQJd/yB6VYt4OWbGp61ZzF7M4LmpI9gOzCBcMKOnzwqTjrYgyksX7EAP7JQpeu2rX8HyC5/EN/fuRvCNt9B8oBX77+2uZSGXncMBoYQB+mHdu+h+Zi9aP/gOfvRj99Dx1DZ2fag6C/Xem0KAFLnS/++93YC/f2sPMtnd+Nb1Pfib1/cglt6Fzbcoei71ptST1HlykA72H1a9i1989zaePO7Ex0+flnx+BRTd0bJQLnoQEqgGgNH3KEbQD2DZcw6XKROO9B+BmW5UBJCOcq9w9DBNJ5wTXMdRHiiqTSIwHgR6XXCYWeZBLgrPyEVskG9R042XzjOFn+thWpadK0ifB4b4TCQ6hXcemUYN1CrSzKkNBmMnjCbSMApMU4zEGtZicaRVNriHrdCBwlYsCG9ED9ewlZeyLi/9mudfQykC/l067P24k9RiYNAEjhnYnTiJi/HSWQVVK/oHjEgsECf5EKOEaIe4B/0ZP9Y6R+E4WKodQ7rWji9cE8hfak2Q2m/nrjB1yho0RvS7XSA9uOo7CEs4jLaJIbRGPXgl0YWXWEaWQGZ0N8sEukYJs1iKXZJBeHISC9dKm7im04kJnlykSKykds7vkWdFAwzPT4m6P7NPQgyBly9hk/4vl7ouhYbH4Ds+C0JEa9Achuv8UaZoucTBKdH+3DSYuum9eK67nW6CQeWSWJlfQDgBHDk9jEPNGUQmJzHPe7YGTRecUw5s+49jlma+adD1qSnmPZLAwqtrQIMBz0+5cUi9joA/i94h9t2XgaJ1jH/HL93dXuY5udqFx+kah8wc7U2L8Pi3hV1Lc+sIepagHWI6g0vuQTEfjtMPK1UPr75Vp5z9KEqgQvq8NY6TMwlo2gwwGE0wGQzQ8wJVBLBJhWcws7ABqvNTON97HcE1IxxkMZG6iOeuIC9I+5Ip/E83MohAZ3fBbhbVAy6kEAkEEL5jw6nnKcy+sgazk+nSTh+EwfDKKhhSdAM0HQ6cHmKN/gJZ3xeRauqE5blD6G4nAQ8hEzSTXEFkYRlxqh3HfrkBFz/LzPlTLhUuz2vpvVuTjmIhGEYsfR3bxa1Og8OnSKMHdrxhE2Iz27CJGs4xk8xg2TOPO8dcsF4jOqBPAvBhuqJfIhuehsvmqMzKlNtH69nnjIlpnFvrKg+qCmqKCtftg2GK1tZ9PjU3hhXjGUF5Bf5sKs3lvZJP5a9cDhAm4LkHK8YhuA/paIbny/RiABpanoP7TB/aKGK7zSLfYcfzck3A6CZPlxC82ohjp7uwNp2gm6mpSW3dhesVp0b0Bmnix5VuEJ98//J0YNvLe+88RijfroHGgOfd7h3YNY/i/vqvc05jx4/LlAETy2MHtSrTIYx5VwGtARarFV2mNjQVG2OaECXgIanV3NCC59xnSsH1+3wVNYGiPLu1wfA8pjjbv8K9qxFiGLAtiaAnji6uOVAmgsnJefDMUzTwWZhEp85uw+FQIRCgYHczgUaBfV9IITyzAHysEQtffrjlzOplivLFRSUDGJ/No3vgGGwiRkwy6MGmlV9PuQZ/oEZWLDeHIthZM1N0C5HpV5AwO+G06mnfnGTSrHUOw9GWAWnws7K5DcaUIHaEHdlzleq+8qUhnVFBSqpNrpowPGiCumgTcX4Thcj0OcTNLrjY+TBmiRDk1RieF9gBjD/w+zCtzGLjsIsJQvN85YbWXowOC0u20PVK5ws43GuHzaIvgq/UVhyR+UWEN9XoP2VH/gHogZ2Aott3ga/84i9Ak0hAr9qLU/ks3tjzVN1sUQKG7lHvxY/sv4dfMezDh3/yHRz6wC080XQXaCp1lb+394ewW/sd3L39QezZ+w+40/AT2FXgF5IHdr3zNv06dt3+Z3CAKAFD5Q4Ckv7Z36pogPTy34FOt68FHCUs0b37GnE9n6VZor++txFP7mnAm4+p8CtfW8KThg+V3VIBRe9TaSiXKxJQJKBIQJGAIgFFAooEFAkoElAkoEhAkYAiAUUCigQUCfxrkAAFCqoH2jC5mtR+aaD27vOF9D/i0s8fxg/fpPCxx1S4cmMbw29l8dT7nkWTuqFq0yUODO1sAXpMFBydt3HribsMGMoe955+hv7XvSeewj01Ly1d1Vh6FIoJ4/MBUg4cvfsWU290z9vMT+qGkMWq2s+k4pPf/2V6D+b+am8RHCWMVa6jPV9uBBAlx9u3CrhbuI1faLyNj95+Fx++9y7ebNgLDAxKskUVULTa6lP+rkhAkYAiAUUCigQUCSgSUCSgSECRgCIBRQKKBBQJKBJQJKBI4D2QQD2g6Hfe2ELI+u9oUJQwRTV7duEL1DadRk+aGVU6CCDa+rQK/9tP36HBUA6c5K65+9R+7Hl6vxAM5QOh4sFrBEbFoKgA7GQB0r9KqXB28TH85eZtSdYoxxJN/O0a7M8+TQOi5PjoY2q8c5fCP374I/jE/AJ27d8nmKUCir4HC1q5pSIBRQKKBBQJKBJQJKBIQJGAIgFFAooEFAkoElAkoEhAkYAigWoSqAcUJQ2WNqfO0mnjHCh6Q6PC777+JtZzBVlg9Maud/HLH3oXv/Mfb+LfPM2wQvlg5e4DjUVAlPztXtOBatMGRKAoxxQlF/LZopVAUe4mBKAl5wXW9mLq60wzJ64RE8cS3Xr7u3Qd0d/b24Bv3izgAyoVntijokHRb+1twH/6+n9Hc9sHFFC0+ptTzlAkoEhAkYAiAUUCigQUCSgSUCSgSECRgCIBRQKKBBQJKBJQJPDeSuDj//l38N+++NniJP4xfQ0/oj+AN0sZ7fTfuNT5xhvbRVCU/N6g2YV/2CMPjBKG6E+27sWfDtyg2aFy6ex8pigNjPJT52VEtJP0eTEQyv//93bfwxfmmnH+f3yPLgdAAFEuZf7Zu29jrvlp/H0uj2/t2o2f2r+fvjR/9x4Nkv506Ct4v9msgKLv7XJW7q5IQJGAIgFFAooEFAkoElAkoEhAkYAiAUUCigQUCSgSUCSgSKC6BGoFRf92+c/xv37dXhyQpI6T9Pn37dmFAy37sPq9u/i1azfx9nfeoBmjpDbnvXsNkANFXy/swnfe2Y2faGM6wRNQlDtIGj05SF3RSocUO5ScL1dPlBuLgLMkZf5qeg+dyk8ODrD95dn9+OY/3S4yRUkjJgKIfvGp90G3dzcuvX2DZol+tHEfvs2m0RNQ9N/+cRA/3vVT2N5bagCtpM9XX3/KGYoEFAkoElAkoEhAkYAiAUUCigQUCSgSUCSgSECRgCIBRQKKBL7vEqgZFP3yl7E5fApP7t6Fb1MUDQw+u3cv9uFd3MJu/Ngzj9HAKJdK/+wPPwu1+kncvnmTBkb7P9ZQlj7/2a8zoOfv/moWu566A9I1ng+ONjTdAOlAL3WQbvPkb3TXeXLk7tA/+J3n5Vipf/rXe3HxL/bhdM/NIihLQNI/+sZezP/1HTQ/9STNEN26tomDTWqaIdqMd7F2GzQr9PD+Ruzfs6cIiqap22i9eBEfOfSzgqkqoOj3fTkrN1QkoEhAkYAiAUUCigQUCexcAnHfcUQtr2HItPMxlCsVCSgSUCSgSECRgCKBH3QJZBAeC0F3ZgiKSfCD/i4rz79eUJTUEiUgIDmMj+2jQVECEJKDMEb/v6ceh+Mbf0fXGCVd6UlHd3JwjZZO/sfb+MX2OzQz8+/f2oNf8jXjcOv3aMD0Rw23yifb1CD/ACwQyp1QDRAlICkBYv+P/3UTX/zN2/iZrm3cvraXriX6X77RgM23KHq+ZK6E8UqaKv3vTzZCc/MetrAbf3HjJg0KE5bojbt38dbdXfStiTx+YmkRTx/8McFcFVD0X/a38wP4dCnMTUZgHB7EwRKjWfgccR+ORy14jecNZsJjCOnO3LeDSMYZX7guK7eW3gmcsenovxOndOZqDSLucArmWrwiE8F0kILDZYNO7ln5w29F4F3QYmDQBLXMbdMhLxIWF9gpIhOeRKDRieFDzRU2qWVMv7wAjfM8hkyiicR9GMv0FZ8ZKCDmPYv44QkM8l8QVUAuk0YiEUE4qoWjL4tzPOHQcjPFMTa+gHLpdsD5WiVFHofveBSWsnOSCI6soXPKjnYAMd8ksv2jsDVTiPvHEdEPwGlr48mKjDODaq+M/46BOHxjGfSdsYF56/SLp2XiagzCu9kNl8MMeelSiPmmke0bLb6TGlaM/ClUDL7xFGyuJgQkZQl0OBmgJBP2YFHnxKCJXS2ZMMZ8wBD9LDIG1HoAI1e7MGUnEq10UFgPTGLF4MKgpRmlVVPAut+D1a5h4fqghxLeU/r7aUHvxBkJWVEo5AogSRtUNo3N7HWk4ilcz2wgtd0J19RRtImfaWsZ3plrOOy246A6h2Q4iAh6MGjT8+abRsiXgGWI936xDv/YBnrO9JXe+X29NOXi91IChagX0xuH4XYcxGaFPbv43Rei8AfVsNP7LFmz45BUCS29mDhjA8J+xE2D9JqtpD+K41MFbKVTuBq7guXVRvTZKczMlu9KUntmh9MJzEjtYbw9lOiJixSOOG1oI58+0ZciRSXc47htbQyZPqlvT+rtSe0fGYQmF2Eo091kP/YgY3PDplchE5pGSO/EkLmJHji3HsDMqgmuCnoNeHB2QTUdzz2tlIyYv3HPPoiGwCQu6xwiPbOT1R6HfyQJK72PsffwhHHA5ZC0g8gz+DDE6GWiewsU8pkNpDc3kNhIYSMFWIf5OqeAaGAemn4HDqqBTMSL+YZ+OA/peHshtw7ux67ZQtTnxapxCO5DRY0pIZAcIp6L0DhdMMsZM7JirOz8C94v+UaHAJ+ErtQ+N4GpvtIcc8seeLftGOWMp1pf41YUnlfisJ4eAqdqxZdK2qeFGLxn4zg8UcHWrXUOynnvuQSOHz9emkNLBzpwFVelXAnWHyhE57DSdrTM1smExjC+ZsLElND+yDxMPcOt+VwEvnArho62Fe1czt8h9nW+fxRWgbGbxtzYAvTDLljo75jYhR4kut042ibv1KwHTmLVNIVBkwpby9O4eMcJt5XRB7JHIQ7fyAyudZ/GVJ9e8rSqe7ucL1bT6qEQ9Z5E4vB5gW1LRb2YzPfzfKSaBhOdVMHOEA9XYU+Tu3OHrQNXwzwb41FYnwC2lj2YzRyB82g7moivxfPztmJ+eCMGuIYPVfCvqsm6Rn/1DKN3cxEPLjY64WIWMzHo4FnUwUnbJgUkA17ErcM4Krn8JHxF8VuWwimoOPyeDHqG+T5I+XPxdUgtoOjde8CbX/sKrv7O79BAKKmjSYBADiDk7kCAwvZn1DQw+pl4mu5KTw6STr/3scdAmhWRg9QY7TFR+LmPUPjKnz9J1/DkOtP/2s9t44kmUUFT/iMQkFQCDOWYptypHEuU63LPsUNJh/mTP/U4un88j5X/V4OVf7qNtevA3QLTef6NN9+gwdyJA2p8YtdN3PsecGvPLnxzm3nmjz2mokHg79y9R8uBHFcPPItfDX0Njz2lEQhbAUWrfVPK3x+aBMJjx3nOJguGUHMYWWzHlJj+QgAdGRCofIJywEr1RxE4G+LTRQBhTUydIoCrk3eupZQeH4Qr/j2FuZEAVM4zkLEJgEIc/pkMetxkg00icCII3XAlRzeD8KQHaWsvqHAclmFi2BMFTaNnsGU4UDQjCSi29Dphic5gIdsIja4NJnMXujpNaGsuGURb4UnMNrow3L6KsZAOZ+SoTRLOOwPwyYCiqTmMhLm1kkFoJAT91BCYssk5JOdmsNDkwHDRyalNaRWdTXociWuSAZxY6cSFQT1zj+YBDFuby0By2qk2LGPk3BVkee9Y3tmuvj6pmBfjqV5MHUpIylKwJql1+CdXYKbfKaPgK4OiOUQmPaAGyXqRM9L4AHYOMb8XcX0b0gsrEmB36XmY9ygGRctBmLiP9zv+N9/QCI2arCkN9AYdGtV6GA0HoGvVQ9fUBPpPfFBUYi0VZ8OCWZw7nFv2YknnQhEHTgYwstqFKUc1YLj6+1LOeBQkQCEd9mBeNQA38egyEXi9MTR0m6DLZLGtO4AOgxHtbSVwPzU3giX9abgseWn2heBbSiIwtoquMw408Yxevi4p/tuagvfEAtLIA8bn4ey3oO2aXxR4YsBVwT5UiMI7Hkf3RAl4KX3r5SBRYT0A71onDQSrYj4cj3fjtcGD9MuQ1nHMGNoz3P5Z7b0J75mam0PWqsPKJTVcLnMZ0AYqjdDMCoxOO9pVZN+4iHyvC9btEKYXdRgYtIBRGeJ95/thF9TLsOGdT6UR8fqRfm4UDtkobjVZAiDBqDXhnlOI+xEs2DHIOWi8YQTr6YUg0ho1CnkVjP29MB/QwaDXoYnZFJmD6KxXVrFdaSrsvpiphYEsEZhGbh2Bc69ila/sSpuuMNhVx3zKodXqoCgTIGd1NwFFxXaHONibCWNyfAHX5OTDgSmV9IrEtaUApXTQPhOeRkDlwLC1EoBcw/pRTnkkJFCyX3g2tI5nQ/K/GwLyTUdZm5udPlmH3izMhjjiracxfIgPFD5sPZPDsseLbXsPUr4M+vpS8GX60JfyIdPnQG5+A4cIgYMvaWKDL12HLpFAosIb4L4D+pTcMqbPbqL3vIMmM5T9X2qcwjoCZy+i0DuAtvAsUj0TGJKIQFQkx0jtWXJzJs8VMWLKmmB+Et2ZnsPIWaEtj5bDONx8BVcED78T/7NWHVTJh6k+xiOzPos+WQ7rgRlcMQzAZblWBEWNySCml7Swc4Fd2jQIYSSgxSlHFufIz+FDkIfRpQkwFf3VQgy+kVlcpZVkyc8he3RI60RfdhbBRjsv2Cd+FxL/F5F55NbnemAEK6bTvDXNt4OYueh4tmUtoCh5iu9u/B3+7Nd/FR98+yY+sHc3nTpOQEICkpK6ovxD1/QuCh/5IFbe/Gf8wdq3JVmj5HwChP7Q47vwrcxump1JDgKYHvuZW3iu8xYDjkqAoOJPjc8Q5f+NAKNfSzbgz9dVWErcQeEWaOCzRaPCd27cA6kXuke9lwZECTOUHIQd+htaDT525zbu3WIA0Xfu7qJZooQl+9FG5v9cPVHSff7NQ4fxK1/6YtkOoICij4QqVSbBbdbG5RGcvSK2qkVK5hFiikYtcswddmMlf6ZZrQQUrSW1gdtYTYjLMZTEy0UyctiCri41Vlc3JRYXJ88CUnMzCOuPYcjSDGrdj5ErRky42rBSBorSNCj44yYM0uyUdQS812Bzk3myAKrIrl/3jyBhncKhDdYh0IUxFsrBdKcJFta4IsrgatdUCZASzVaaTcgoCe3cCBbbpxh2MEVAgwz6RdF14XA7ZIry2KVF9pYEuMus4T6eQWmBJTaDBfRiYpRlZ076gcGdskaJovQiNziFoyoiy3KAWQzUU+sB+LO9sCRelmc1s86wJuaDJ2XDKGEJlB0EyDiLsN4tw6Qh4Dr/2TJY9viQsA4zil4U1CBy7EuNS8yJ960LgCduQjIAuWj8jo4OZNpMsOTU6D6UwTSRlS2FYEaLXHgbfTLsIXQcgxPzmGEsI/bYiZGr7OmPogRqYnLSE09hzrcJ65ARa1L7tnhtJoP0d9aTn5bNNOAHQwTAZBkbXwxcMoGrTP952DYrZzIInE/yGASMnJ7GNdsFuMwMSEbu7S0MCVhyIOzo469ircpLI+NbokImobajAwe0Njj0S3jxIt87JN8N/aFJM22l9JgoGPjg7YI6GTlndAjVkF3APMrO94n1wBgSBgsSF6UyKUqC6vhELzJfLp1TWlOVHGISTD2HbH+p1EIl8EA62MsHeVj2cTFbh7DwZzEb1eLYMMNELR65JOa8M9gwuOA+ymVtZBCeDkHnHkIxMaUCYFGV/cXt0mwWT+nZ5EBRCqngOOYPnGJAp8wyPJ4VaA1AWuvAcF8pk4BKkwBKFEbXMM1yLh5V5ivOWhLMSXY97Xz9PIp77b/GOQlBJ5l9j89WTAbhvfYcXHSwjlmHRjexD5MInJyHjv43T5IPUc+QrDI/BjFqyzDZUXxQ1GJBdKa07zB6poCodxwbz51H7fHjHJanR3C1+3yJjUe07dwIAioXzvCY29xTF1JhzMxEoOk/jUGSXVBIYc4zg+vWU3AKspQqZ2rQ49XIFCXf67xmFP35Sfqny5JFeHIaKZsLukgYeucQ6ESHHMneO4BezTwCakLA4Gch7fwLIEBcsHEA7koZfrVkK4oIAI/O+kTdJCEty8gd1czXxsyty18tYH1uHnmrA6YNLzz5ftrPqZzNVjsoaogyYw7CR2e0mqNjyJotiM5K6Hv6nRG/muAFfciMhZDSXcVVluhLfJv/tpasqfv8jRs3EDrycXRce6PYYIkAgwQUbNvbUEyhJyt178172Lcf0P2bp/A3u/bAfytL1+okwCM/pf7Grnex7+5tNOxmUuzJwQdHOTapruVOTQApAUcJEPqX6T341vU9WIyr6KZJHBiq2sOk4lN3mfqj5PfkIPOytPwwPtHyOOwNDDh7J8f8jaTNcwAoAYPJIU6d/8qzajj/8I/xsa4fF3yoCii6831LufIBSoDZrPuRmb4Cw3kXLMT+3ApjcraRps8LIkIy0foyh3AH87s/pqgEYCMwnmtwyIpKrJSiB/84wupeOPrN0KnE9+BtzMRRLwJlSQRGLsPwkguWZqFDQ1EUVCpKAIgyoqJAgMwlwzGYIvMipiixzEhqjBfXbE7oFmeQ6XGzjEIpUHQL4cl5aEeHoPKdQNx6AY4mZn7DphVG6XQlMHluC46po5BOhuFeIP+ZS/9GreULaFuIZZwWU+GFTiTntPRlRAwtMVOUpComF3B2KYdOLbCZ3kQmq0f/BRfUfiEo6g3noWnth123AP+aBrrsBtAvHeGuZamSNOAXLzYwpQYqMKdlv4NKTFHCWvAkYRs9Ct16AJ5VE4YHTQzji3NszcMlQLQQhc+zAbPTATOXTkVYyuMhwHYIWA6Dsp2iwfbSsQOmqC8FnVwaWnFgLqrLG58DmkxJLCe3EUmoYGvXwmQFAsU1QGErnUOTvhnU1hbQ3Aw1YQicW0PHqfMg2HAmNIJQGwu81/KSlHMeaQlIsjeJ1ykBTDIPIgM2SQL2jFPGASKS99KFRKnsHWAy4mXS5206ugQK46wKo06STNHivkAAFhc0816sGkTp3ak5nDx3BXk0ouulC4xDS9g7M4CzIvuC/2o5ufQh5QnD6LYj750B5SS6my+z6uwVZlRpBsyDtwuk0/7LA5bVGTm1s2qrfBJUDN4XYujml4ehfzePFnYfEo9QbqfIybmAuG8GUeRwVTKXtzQypzfoddXWi8yCPEBLHLOrIMFeI12mxZc9Are9HZtBPwrPDcHSTGErFoR3IQvLgBM2uo4D+0WFJxFsdMHNZ8FVYXFRcT+mE11w2Q+iSfBNksCuF0t6VxFkkUyfp+2iRgROvILVbaCh5TBco0fRrlpHcPIqOlx2HGyikI7MIJAwoP95I/JLASzmzXAMsGUo+C+hCmO0qIPFeloEUjzSm6UyubolUBcTjzc6KSFybiaN7lEeCLoVhfdcBC1OkoourDHx4PVMDqHANmz9WmQKGYR/b5ZXZqoFRuMdbBlcONMZL/lkNNu7AAfZtyp8D8Jg4CQmN6w477KISoAxgT8BAzSXRnTBj/lUG+wunp1Jy42U6TiHhe1O2I/1wcRmpj0YpigBbs8h6zgFbYD8nEJfA690WToMf8IIh02PwvIc4qajONRUQCwQAHWE7H11LxuJDIkKY/D2EEFmVZmtUq7DHpn1SaoO1UUSsmGLJdkYIwzZRpK7IRBbHf7q1jKmxy9hk8Hd2IOXFSdH0BCUVqvAFGXtK1vrEqJtx6BeWEOXS4dgGbGFT4oqgaKkTuxOmKJf/q9zWBgdxm/ueldQS1QMGIpXG6kz2vhkYxk4Ss7jA6Rct3p+13pyTpO6AR9q2Y3uZ/ai9YPv4LFm4Ok7TNo6d6S/y3Sy/5vX9+D1t3cLmKekRih/bAKIEjCUY4aSRkq//f5ncexxhu1667vbNEOU/veeXXj9Nug0eQ4QJb/np85fevcmvgENflj/Qbx66QvQPfNMcV4KKLqT/Uu55oFIQBiFacHhw81YuZKCmXPU1v04sdaNC7JhSLlakzufXjVWgrimaNQygbZQhZpzfSmMi+qf0io96sO5BRXsE4Mydaj4Tk4O6egC/EuAfcKEyEgStvNc7TE5UJTchb/BepAymnAnEUNC58BrjgL8wTjya1exwReXpgUGkwUHklE08dPny5x59iKZ2jQdzk9BtXgNvaM2XONSosGBtq200bFCUWiyTrDOjAxgTBsAOoROxGG9QNJtpN95em4SESNJYaz07vlKSxoULc/s518Tg++TQWyqKeRV7eg90oVWvQF6HZO+LY4q0mvF2ojkShDBxQSyKh0stn50d7VBz09trGW50qlWAWxcNzBGKP8aKUCn6IzJKXbh85O6SC9cTKChoQF3VEY4p4ZgpFKILQQwn2hCl1WHzZU4CgdssNu70d6kAs2iCWRwZJikxFIopFNYjQSxGMuCUuthsR1BV4c4vX0e6NEglbfBknyATFFaHkJQVFxHsSiyYi3ISfgLDDOIdrpjZjj0MURSaWybCDtAhZhvDNma6yzW8iKVc77fEmBqvZVSkORqRtPfa3GfkwDa+RPnjGSyvxPzpcGFAAAgAElEQVRAs7im5JmcJd1BnK6XMZ9uRc/ocJVaw8J9saaaojSDpJ76oDRVp5QmWOkFyQRjWg4fRvOV6+j8HAFF1+E/sYZuer/mjgos/TI2C5+J+pDsAp4Tz6TURaHrK4HTwsBSBmFPEDgyAFs7Cc8y7yRu/TSb3sqkAK51uneUQs/YHDpBXe1k4CTm041osjL7EEml9yatNNuSBKrKa4qmsHR2CZRVDyqdRWYjjWyhFY6JdqxcPoB+bVBQc70upii1hWjwEiKJLZjdbCkeORAzRzI2FpBWATrrAAZspFYc7+AyTKzsd1NprYlYXSQ4MK9xC0paaEPTmG+yw2UtMbSqM0UlbkrX+U1gbXUV8RTQamnB9eUECnoLursMTDmCJnV5WYiaNjPme7+cN6BjwI2jOobplu+domsTbkW9mN3owoDdzJaQqGlQ5aRHTAJjx4+XSgh19KI3syDNkCfr2hJlg2MdcP5+O8LeDI6Q2ufifOBcDH5PHOaPU5j54sPUM4wwyb6zUJa2T2E97MWVXC9c5hijJxyAf2QWCcoAx4XaGvtklj2YXmiEY0qm9i6xcceDQO8pDJmzCE4GQfW4YM16sSjoF1HyAVqTEQSDEajtE3C019KY4T4WTU0l3Kr1R6h2f0JMGWdSqasUW67mqzJ3Yucjnvt7vj5ZUHSoDSHZsngksMtm3kmWk6sgSzmQXtZfJRkwxGaia60UGZrFplWyWWvVelSU7MjQZAiZJvINH8a1fDumejIS2X41gKIHlvHxl0NVmaL/91e/jjMvnaSF9NPI4/ndj9FsUa7JkhQw+sSee3SaOTn2PnYPP9T0GA2OXn/fU/ij3Jv4k41bdGMjDpwkAClJbSdsznv3Ss2VCJuUpLdzBwFJ+Qd3LscwJX/jmjsRMJQcJE2eHPx7/ULjbfzCh57Gr+5TYfu727hzcxt3b6KYMr/v7j28fvce3Uzp6T33oNu7m34ejiVKnv9/3LiBr+3eizcamEDT4Z/vxqhvBiqGUAoFFK22Ryl/f2gS4KdpxX0jWEEHOtqv4/JWL6aO6pGaO4kl/RTtFDBHDUxLXi2QhzZxduDyNDNGWZtf0iGesWCQNBoQOA8UcqkYFoJh5M396Epf5KUjs8Dnig6uYRtbWJqkp5zFipZjiZIbV2Cw8BVfYxc+NaHH5fEoKB2FbGYbBsdpDCKIkVQfmzopR//npcQXa4qWWEpCh4rHQi2CniaGefTyJZSS91vQ67QgGmVTvtf9+OSMCq7P8x1nQkaNwevJ49iwteRMEcawFxikFaMUKLqOwIlXaQZI2SFwuMnzRkmJZekC+OzFDHghkd5RHCsG31iWab5E6tDM5tHvsrLgbyl93rtyB42pHLQ9/bB3E+cwg3gkhNBiHoemhlGtrrzgWTLLCGdUSM3E2YZTcfgmM+gftaG5KsvNgmjFFFAubY9LgR9Ga2QSMykdbD39sJq4WosUcskILl5MoOMlN7jMnkxkGp5wAVqDBVZrF0xtTUAuhfhqBJHoBjLZPNocn0E/5mkgXt3lwLE+U3UHkGY+a3FmSFWhQRY/5bBWVhppPRiCN2aGk5cqmQl7sWxw4Si4WrUNCIysoWtKtEYf9saijP+AJVBaFyTaztXqlE9hFzMdKzdaovckcTM22dqdDCsz4I0g1WZEcxbQbl3BimRvP6GDRRpwLBrOgC0NSgdh5LrPF0HRTHmTJUa4IuethlqJxmOf4+lipk5rEEzN5lxkEi/PZxnmaVMYkyEdRuVqR9MWbxrRpSAW4ipYBziwkZnZI2kXkJRN7wJ0A2TfI/Wrx3G50IGB0zakZjy4qnfitOOgbANE2QVNasWeXUImewD9bLCrEPdhPGzEacc2vPNaOA8n8MrFPI6cIlkfREfmEA+cxUy8gFazGVQsjrxaTRI5oCeBqAM6tOq1UKu5Wss1pJUWsyl48jdmEA/NI3zdgP4BEzameRkhIruGDoitLCAcK6DV1oceYwGL3jDUx4bhEOTTF40nYR1dOZC1JiCCky6jC0xxjq3NS5+XcrwJONWTwqR3FZS2FUazFRZRwJLKJLGyHEEssYl0vpUGdPQrlUtYFN81B+omwwhcjqLQNYS21CJSCaIPhexZaiuG4GwCJrejVFLgAe+CynAPXwL1MfFE9orAjqOwFfXjYr4P7io18WWz2+rVM5kQxjzbcJy3YkNQuovoChuSgQwOta4gACeGTXEEVtXQRGNoI93OqzFFrVsITK7C6B5k0s5p/SjRBJbUJfYsodU1XLQvSWp9xEgCCNz7Iz7ACkx0AK60n8gGwSXdglLD3J2vCrHerzEoL3FDLghH9v6zUTNOD5lpXVKR+Vo2jtj+LbeHH6n1ySwCXp8D4QPVHdiVeZE1+auSpQjksnjkgO/qNUUFNpsgs5O3tmlbUpg+rx3tA+X3IJigYHY68X+94qsIin7zr/8Wpz/528j+89tFqThvfxcffUxNg4Vc53nCniQHv74oAUbJcesG6HR6cjQ1l8DR2K07+Lubb9HNjkgDJA60JOcRkJQ7CFgqPm7t2Uun3tPjs//m0uHJ78RjPXv3bXQ8vp8GQtsfeww/du+uAAzlxics0V37gLduMWnzhCHKPQcBRbnnfOP2bXjv7sKG6jE8tU+N2zeZtPsXxsfwid88Sv9bAUV3viMqV96nBCSdOgKKnUzg8PkurI1chnHKBbYUmkQqo0QquWSX8lomWlu9SWYkxvjWhcROaWk+Oq5TJHFKCVN0sBHByVmk23thP2IG1rzwRjVopdKAUYfMyiZUln44+8VsAQqZWBC+RRXso3a058KYvKTBsMtSzloobrKAbyyMbXUB2Ww7jk1ZsTkpbpxEQE52Ex+1QqdSMWyhYBNeGjVhra5GS2E0uodxaFu6ziXH4NMOtWGRThcw0LWIwluA2iosJk8YizMqJwaomWJdFwIsfzLWjc/TVlE5KErSys9uamFAJxy8rum55Wmc3ezFeY5pXCF9vNz4EBsUfIVHarRF0H7KhOjZMNrYuk/lNUX7MARfWY3BnZd54D07v7SE2CAtK8HARvILUXim87BLdZ+n0ghPe5n0JSNQgJptXlTp24nBP11AL9cdsqwRGY+tlpzD9KoK2o0MzFMkGlu5wzEtI7oGLVkvZD0TQ0HcnVFU506QPiT/PRflT7o+TifQ5bKjLeFDUD1Id0MF3aDsMvQ9wGL6MC5Uph/Xsrko57ynEhCCohWZorQDWkP6t2Av4faGavUnGb1hjM6BtKWIqocwpFpGquso27lXIuBD1uhkElZSW8rrAfWcCZFXpNOa+ftKyaGgEPOOI3WklG5WBN1qTpXnA5US31VLN57TF0Cp01il+uFqvISltoliDdPyV0/kO40N62k4D5WaW3HnPVS7oAbwlz/fsr2aLiXixZVrRvT2ZrGwkEen8zQGTVU6J8ut/3QEoVwjMq+ywS624Y+WLveSxtzINFYoEwa5jBLyd08cWm0WGZOb1/G4ckBIrN+qMUVX1F3IpAqw2u2w0uzYNEIjfqhdYqaoDuHJSUSbumE7YoVZD8SDXgRWr0OQiUibTSTrg93DxYG8WpugkMZW/iAiGwVou3twrM9c1plYOn0+B+O162ibYOxJAuLPNLhEjWzIJKsH1moCKoq2WCMCk3EYzQnEimw3CnH/NJLWUToFtBD1YTrTgzOy3TPf081TuXkdEpAGcuSIDNKg6GhnGkFvAKvbbeh18sHzh6hnSA3tkXO40sD7RkXPHfP5EMM1aHum2O7b1b8VWdHRjQMTODw1iMr96QjL+iyutvajt88Muqwvabgzfhm6gc9J6BjC6l+EzimXgVfHyxSfSvoWvHCxYkOpsmBjXberhfTDkgAIAaXmxsNc+TC5DJL3Zn0yplal57ifGsuVGi1J+6vMt1sHU7SMjFIux/+fvfePb+u6z/vfkghJpG3QNmQLacQ0YluyKbwS25fMSralViGrsExsSraFUqP7iuvIaqRjRDEji6NFaRIVvihr8FwkIaOSW6G2cCtuJbtSSaG18CquJbeA7aBUaEuuAZtQ+QZySDegY9ASKOn7Ohe44MVvQBYdOzn3H/3Aufee+9xzz4/nPJ/nkzpWxCMGXqk4zH8U9hFJG6O0RpLhKTrOQnWUsvAKWM7T3RDjX/7qp3OSosJHtMt2iNDfLirZ4wXxJ5SbNbG3MsLo1TsLJaVKlKpqUZVUFGUEQarfGSdLH6t9XFGOikMQpOL4u9e389UtX8W/tCWZDEn8v+pHqiU70z8JQaQK8lO/s5K9Zes8/KEKTK9tx/CELkmEinPeCL+ePPWOSHQfS72SIEQF+SkI3lyE6NSWO1zZ8jAP3duqYCMOgY/hycf4wm/9Fu/7kWpJipbUZ8nCDxSBXEoXsTPomouhM3VsEFrKnYsZNN5u+IL2EdNJl9THL+y9tZvWViOTIeG9pWQDIjI/jcczRbi2gx5bJb6hs/gqnqbdeAWvwaHxjSudpBWZ4o8GLLx8cDGhrDQykdx1ipOijcEBXLEu+q1CchLvxK3WBc4pCTL01HWIsI21LNnnjcwrGfJO0xIeYCLahK5CJF2K4D46Tf3LnTyVsvMVYzkUYM7nw6czYgpEMfdWMzFhpMfk5ezCQQbtq4z0BWgUGeMVJXsE37CXvd2HqBbk+NCKooRcdh/lVdP5+ARITEwGVrElCTJhSB8nz6t8Tib0iaRRSxMMucK0aLI1C9I37qVX6BBtKG5wnQyfSFODBYafYUSElXedSCphcpGi2izSRS2oclZPQ5qIReS0mc8JcrygUlSQohH8w2fxmVQSOm1Cq/hDBdAZBMZQY+uiaupc1vCvJFEgSHRvLYMJRZggtAdWbcmFeuYCIdckOsekTKiJZxv5fOe6hhRNJ6y0frba37LbLGTgryQ3GCekb6FfSYYVP+ILa1IzJhdqNvL3dykCRShF/cOcXGlLtN1SF3tZ2m90Hu/IGD4sdHRZqVUt4cRi0K3jYPUUbrqV++UMg1OUZib8rmMEG22seleV/lBtowWVotZ2Iv4w1pYKPEMzNIjENqtp/WIRJKH43htmjhIUvtCGGVyuaQwtHRw0zHFxPExjh50G4ekW8THw/AThPZpv6T6UfpmbjfFmtWnzgutuBoLNORLMqU1a+E26GLlqoNVhYcU1hfGMiCE9hWf1ID09+1KzMpf0JSQiTE6bmHZOo9+7Rqwp7mMsNvbOhW0MJg3UYsTQsaJRPCd6rAyPNuH/vdraTOD5QiF+amXjcyexYbWhQN5IwFW2x0a/2EAVxdNJzFhcVeqZnqe8wU5naxNVCZ44Mu9lbMzPHuGNuOpO89TND5SWlBbXuTgeor6rjVXXBMbeJgIj89R3HEoJO84VPt9TO4Uz0skZ6xLDZ4NY1AiAIr6B8sbnkjZOKdfPEoGRsqFnj+JbbMAk5kyaEGAlqeVkFT0OIxNnpzGfdiQ2RkpqOLLwuwyBjTlPMXYhmaTokdEgZcJ6yNaOrcGILuCmL9TMYJtIfrmJ40zbCu5gjOhVlM3nsGbTWrV9USyWvDUbGxvaDYQ8/bzWciz+uqLKXDTQfFqxjyA6w+hYjBZHlj5UbOR/apryuhWCK/X09BxCN9WHU1hw6w9wush8E8lmYjjA6bzJWPM0KMXOrVGzSZ7Pd/rBNMzS1gulKEW/y+0zKzylzrvyY1zaejXT/iyF4M6maC2ZFA0wfDSAwRxkwdhDr36cYwsH0uwBiwifN0O+7PPDA2d5xf27KaSfQKoQMapFU0uIav9fhKdrj527y5XwenGoRKn6uyBM115/na9V3KEs+n7WK76R8uf7CStFhQJUHLsf07P79Q1lqwiPF4cIkU8/RMi8ogpLEKOCEFWPfITol9a2K5nrBSkqDi0xKsLoT42MsKcM/vJvQzz2uIEdibodPX6C8ZHzeRvclnv37qWi82D6AHmV7yME1EVd5955pj2TLFt6OVQbD8tzToapPnwCR17X6hI9RUVI96lFDr7cTk7ryfAEA6MVdKrZwrNkgE9JSNC0kdE166tTFw+d5bhPjRE2CaVoE8ZVkdXUS3m9ifCCEUe/maDTyRW9jefas3tLReYv4XppmlijnfbWBqorUz10hN3AuPEEvbWziZAELSnqYnp9hZXIHmz9/VjiK5tMBV7AzcmwhTPWROqjZMKaAM4pI12dZlYTyUQsQSeLe/cwPVfFaUHOaUhRERrjDBixWCw0mlfxfGKGptPVTIwvURWtoqU3vrgXWRbdunZ6LUai/mFGViy0GhbxTk1x7aaB1mctBMY07yxlcBJJJE7hTRJ9IumCE/eijrWVClrVcMPEixELzOeDVi50GxMLSLGoHcJX3YmjWUdQhLb71rEqC5RcStFGIiLT7tQCNB3nvL2ayFUXF3UdNAc+lZJNXUwGhVL0wZOincRcx5gMG6l39NKWxeIg/sgizHOCqsFu9l518tKChROd5kSIZ/4JSDwZV6J9ZQ3zEHnQBnhF35sIqRWKtGMEDyQSt2T1NdTeM8aMywUdPTRVpE3QNP6M7vIeevctatqpn+GjQZrPt/OUktBlgxSNLQdwnxtnSR9F12DFMDmpSRaw8XWmqL+U5FCjBKJGmnvUhAbCRmCAyRs66roEOZGa5OD7qIv+HnnUje+gKj18fqkK3dwcN9DT/Nx54kLzRDvttxEd9aHvbOKma5yYXSSWE5YmQyzsF/6RqjowsblkWyGAnbYqP5e85TRUjuOmnZaVWcpb7fGs3OGrXI3so3YxPaFboj/OFukgwhpPXUFne5HOmDNndvsNJZ74tj7Bxfk97FfbtLjGgI8VXS32E4kw7KLfrvY7EyrqeLIa7RH/poQC7hijCzW0n0hk5816jyI2G5susGnzgiKJWrWfUEKbXZOsNHXQZRUZ1LX9WJTrniFGAkbsxztpSiT8SHnsgvMO0f9NsWKqoNnWQ20y/DvRh4s+rrOfNk3288KJlkSiw1fQ92pCTIknPxrzr8K1KBX1OvTmw9gbUtW6+cj25HNpSVGRpOKsD721jTaLmTIR7bHYiM28gm/CR7jahqOQX2YepWgsMo9vbAxfeSvHO5vYpU3kFQ3hHXETMLYkElHC9dFnmG38PJ1PacLnlYgDoWp14lstp77rTNZEHRH/MOeCFga1PvZpi98M0lUTwZDELhnlEHf/ziQ3xNylj5FrYoy5/+SLRX/CsuCmIxBdDuEdczEX1RM1WjnfrUZz5VfiGRxm/D493bXT9IVaGNQqhlM26zZ5nNGsB5ZUL3Uxtww10ATsWfXw2YVGjg+q+Qw0/WCOOWK20H4RqeCct6ZuQi1N4PRV09Wuzk/jr2vefZQRuhTiaNl/iblV8E8s0NDfCcNDhFoGC3pvJl+8UJi6DRwvIUJC22iK8/AE/f7jnC+cBSi1PRY5JsVP2rAJyRX1opntJryqY0SXl9497TPeKRaldr2vyLqwt6T1qjL7SvFhj7dtbdb3jPkOw6kWMFnW09p+P+Z3cVREPIpxyHWVSNmr3DRrLYlSWpviWz6p2Cpt+OGrG2u5SNHf9V7lxL/t5uHKuJLz9q21ZIi4+LdKjP7c3dv85EMPJf1F0zvHbGpRbZmdZXH6Tw1bV3/blkhIX7YzTpSqhGm+zjcf+ZnrPK1S9K31LYpvqKizIG1FoiXVR/QWWxEh81qFaPo1BVYqTme/MMwvW/dJUnTTR0t5g6wI+IeP4FnUE8NAk83OAcMSl90egpVtOLpqCDqH8FW00NFhpVaEZt9HuEDKjQNCSSkSN2WnRGPLM4ycvUgwtpvGNjuWeh1+p5sKkXAoNfGvctn0xDo5X3MyYUDcU/Ty+CQBnUV5ruqwh75xA8eFNyRRQj43bp8O24nO+CI6FmUpOM3UhJcFzNgdNqpuTDOh/LsGa1sbFrMRnRL+4mHX8X4sKx6OecQ1jYwfC2I9b0fsM8cPkZHvFNcaB7HXBhjuC9Gm2TkVapzLVSL5UZwQEx35wMqG+k/8X8hzDK/pPN1msePbx2xDQsWZY2KECPU+F8HeU4k7I9veBmrX3ce4uFRFfdN+GuqqqZgTBEAY0+HzycyyhNRns7IuiNdQC6e7zeiWQwTmvEx5F6DGROWNRWKmg9gONFCtLFQj+AaeJ2gVITcreE+Oo+85jIk1lnweLl4JY7R10CG8P5VHz6JK3r0fW/U1rtJKt83A1bMeKh397PX2Mds4iNmnCRdPLKTyhc8v+4Z4KWjm8GErSoRiwUNVFBmZcsXoPG7Ec/YazRbwkvqOlOycrnP4InpWK5voero5gUO2m8SIxSAWDjE7c4WZ2XnC5i4+r34nWd+rIF4GWLWJbyOuonL56zmhmXDmU4rWBIYZmgiztl5Fa0c1c+6YRv2rtLKN9iywURJhBLjsHmfJaEJ3Y4GV8r1YrFYazdVUrngZGPJT2djEgaZGqqsWGM1CMGknKSkKpgo/zuFFDjjqmXtphODeTk60RBhzXqZcGP/fX0rRgm9UFth8BK46j3FZbEpXWQt8B2pdBIk6xGxMz16LmfXpBXZ3ODYyAIsQXpeLGZODXqtI8CKIeg+LxkbswovYW0l7r2JKHN8QaV7GPXSZcnsXbbWVmYlykhBk3+SLhi7hdE4TVpKXtdJcL5KXVRDM6SkqQggn0B9up2Y1yJx3iqlrKxgaWzCt+JiN7MXaYqXeVMWuYhK+Cd/kPj9NaQk1UpP9LOP3TLJq7cSCl4EBPzUOB4eydmwC3+GNUOy0JrDp8wItYaUh47R9Q5LcqpnBNbRAY0r24xCeY15M5zcSjMT7kgD1xze88DZea/55R7olTHiij/EKGzWhCfzV3fSbAxl4ijKjFc8lIj7U8cqDvldsMon+8jqjx2ZpFBEcxAgHfExM+amwdmFvuJHoGzvZ4/cw4o3S0KLOI+5nXqNOLdRkRdNMz4TRN7ViO5i5eZv1i89FigrC9dwc5hTf2fQNPUH2jjM2vkTj8YMsnn2VmvOCDE54fysRkUb6bTHcLg/BlRj6hna67Q0YE/t+sUg8qeDkiiVD9Su8fN0GsTkXH6SLUorqPRzzmjifiKJIIUWFqlbxFl+koqqccNSomcdtfn8o77A5CBw7OkBVQwONjfWYqnZp7Idyk6KKN3HMxGGxgX9jWOP3H5+rz3v68NWIkFnx780dZzZEEnvwHn0V03kHVUKVuXiAjuYgYz4TjuZruALNypw7ZXOoWKWosP8YjWLraoDFBQKBIAsL84RjFRiNBirM7UkP1dTETOIbd/PSWBCjKpYR18o7zqS+Z7GJfzZsy5O4t4h2IdZjoQDB6WkCOj2EqmnXbIpkWy8VcdWcRUpTiqaPS5p+ct7NsZGld137TH3wB6sUVa9d8no129vIoRQtxsc2TuqGmTjpItaesDFSNkrF2rw7h4d0JhZizJ+otolskHwxtjNr+PxP/fTP8cbq6+zYAW+sphKi6mNpidEP3bvL+x5+KCV0XpRTScZsUAhCVBCRKjGqlNHBtm2ZpTPC3FUdl1B4JpSeKpFa7HeiXDPePSr1UI9shGjwrVv81r2tfG3rVsq2JhjbtBsJtej2HeUKMbrng+/jj72XJSla7MuQ5R4sAr6hkyxZurE3GJUwsbM+I7bOVprUuKuEssE1uYr1uWzqltKUoqFLJ5k2ncmeoVyZfM+y93AXbVVhpj3jeBfCrK5lOGMBBvafGKR2KneiiyRS6UrRvVZabTUsOs/Gd4HK9DR2nqY9XY0Wm1c8SAO6KswNjTQ2mjOUocpE/vI4kyEzPZ3g8RkwL40xvljGHls//RY9gdFTjIjtVc1Rpm+kazCutPMNDDB+Y+MZ1d/WRo8wJkJU0NP47GA8q+71UY58dg7Kanh6sId9Fddxj67Q2r0vnhQpjTwTnfipKyviIdlr66fXFMhBbGf3jomJsMZZM71C3aiEd8+ypob4751jaCRGu2MPU+dGWNSbaVZUqdUJUlMloC/jj9bQ0VPP3NgNrD1WjCID7rHP4kdPhc7IweM97KsUC5UpvDMLrFCD3dFCWIToCRN5BbssE1s19JomHOftmkzLG2Cn75SnTnLiyh2XrwpHryXDGy3za4u392rbOuHdXco7ERngR1wTBFe17XQPttMWQlMV2DtNRMXCd9zPjZQy2qvv4RdsBr40A1arlXpzNTdG83l+ip1LC8G+OeoH7Rh8Q5ybb+Z4d1PKM6SQoqp1gX4/zzp0XBk3YO/Zh35pRkk85l+6ycanpmd/h4UbwT04LAsMuWZZLTew19SAxdJMbUKNJdp/YNbLlE9H22Bn2uSigKfoHh9DriUsKWTHMr6hc8w3H6ezKaGeilzH47yM0dGLRThOyOM9h8DoaAB7Zw1hnxuPN5jnO4j364eM13EPvEpNez2B8SUsXYeybFpE8I+6CAlfQP1VhsbWaG/X4XbHsPdYFe+zlG9fUbRNgqI21fyWzHafHdY6+9Os/ckNDvTYqY35GR+bIrB0k+yfclo/GrrESdcCRmuLouBLEkDhAL6JKbyLBtq19iJqFcQm1guT3FCGJz1EY1S19CoJleJdoZq8KT422CuncI6upWZPTnw3hu5ezYain+EjY4p6u0y/H8f5Q1n6TPENujZ3XqAdp9JJUZoIT05ys6yGw4M9NGk3qzSecmV7bfT3JkLJC3wReecd6tiS3MAR2Yf7GF+rZ9+BJhqrq+LkyvIMw645zI5GAi+Mca1MG/ERr4CIzhiYvJHw8ixjT2s//fXzOM/5KLfa48n+lEVJ2rwptkzAN86Ed4Wm3v4sXulZHjCJm4n5S0OMiTmGXsxV6qk3mamuKjFTe7GeovEnzbAKSNYw4sd9WUfr3mmevxikrK6Dl9tWGBgNULlWgbmrC0tVlHmfB8/UKpYTHXDxHFdiZg7aDtJQHd+0EAq1l1Q5tL6eLtXTtUDyE0G8vDCpfDnUPD1ITxqRaosMcfYKNFhaOdBcqyQbFErY6fFJvEE4eCILqf6e63FlhQsJJgP8dWgAACAASURBVOJEyTweZ4DGrkNUK1EEPgYGxtFMxynb07ph6yPWKJs1zij1ic9xmy1BLq/ZN/p7lvG5JjF0CJ9OEY01gr9BRNWUqBSNzePue4nZ1TIMe03UNTRgrjFp+ooIV4e9VAn7rGVh0xKg3tEdTy5HmKujPipabXGrFvVQ5uCzmI+nz88S/o1Kptcy9OUQ1TXQebqd+wr8WZrgpGsWDDU0JdcZG6HOM4LcVpY6uznQcwbF7eABHEWRopqktmU1TzPYk1iP5bn/d719/pNyJn9PWWAWddyXWrSU9WpyfZlanaT1Q56EUPkeIPn+jF6cvr30JHJeLPtcTBo66CyqMaprmT20nu5X5lO5lKIf+tH/h0f05dy6Bd+JbISip9dREKMihFxkpW+5t40n37rN7sceUYrlC50XKkxxpBOiSX/PxKeZjSAt6kUXUSibn6g4TVWMCn/U76xGuaqv4O9itxAh82pm+/TLr999SyFLVWWtwOyrfx+UpGgR70EWkQhIBCQCEgGJgERAIiARkAhIBCQCEgGJgERAIiARkAi8owjkIkU//OGfYvuOx1n51jdSwubTK7e69hY/YHwfP9dq5clQiG/PTvNPvvNmVtVo+rkphKj4UfX2fAcIUXG7pFJU/CPhKaoSojf/4Q3e2HqPr/3ALm7/SidfWQrzpcnJZMZ7QYCqRKj2z4qKR5Nk8rVrfyZJ0Xe0NcubSQQkAhIBiYBEQCIgEZAISAQkAhIBiYBEQCIgEZAISASKQCAXKaqGz+dTiYrLC1L053/uZ/k3/+ZXWfjbv+H//v3XeeTVP+HxxUWqdNt5Yts9JaReqxpVw9PF+VmJ0US9N1MlqpKi4h5KsiVAJFkS6tBvfudN/lJYAfxQDVsPWPmRhp+EN5bp6x3g/wt/s6BaVGSgF8eXvyxJ0SKaoCwiEZAISAQkAhIBiYBEQCIgEZAISAQkAhIBiYBEQCIgEXhnEchHin5z6at5KyMUktFb8DnXEB89eJDgX11n5R9eZ+XmTf7nn89S+8U/5NFtZTnJ0QxCVNwtTSUq1JybRY6q4fORLVv4hzfvKmToN8u28/revTxu+Qi6f/RP2PXkbt636zF2VOgZeuEY3v8+TcUOlFB5VSEqqp1NLSpJ0Xe2Lcu7SQQkAhIBiYBEQCIgEZAISAQkAhIBiYBEQCIgEZAISASKQiAXKVpX91N5vUTFxYVKdNdjj/Kb7i/wEz/RQOTbEVaWl3lt+XWuX7nCN3/HnazD+96K8ejWLbx/+3Ye3xbP8K4eGb6iiR82kwyNJBIrpZOhFfUfZmt9E7XGR3mo4iEee/JJtu14mJ0Vj3Dh11/kCyO/qZCi4sgVQi/+X6hFJSlaVBOUhSQCEgGJgERAIiARkAhIBCQCEgGJgERAIiARkAhIBCQC7ywC+RIt3X4rEVeeo0qCFK2tMXHxtz/HB3+wint37lJWto1bt27z56f/PaHf9nD7ST0rq2vJK5S/uZZVPXpLB5X3EkTpA/QU1fqGqkTo7be2IDxDX9u5nW/fvceqycT2H3sK/Y8/xfs/8IEkGfrwI49yd8sWbt2KKaTof/mDSQZ7+5RnEQmXhDpUS46qDylIUZGJ/m/+9i+kp+g725zl3SQCEgGJgERAIiARkAhIBCQCEgGJgERAIiARkAhIBCQChRHIRYr+0AdNeU9WQ+eb9zfyGxcusGPHTrbdjVFevlM5709/tZM3/+gya9t38Oiuh1hga/J6KkkqCNIP6uIMqKogFX/fvnNDRSr+XVmW+u/CTwUqASrKChJU9QoV9RFEqCBr75gaKP+hah750Vp2PfEETxge5+GHHkL/6KNs2b6TO3fuEb0VY/3OXbbt3Mlff/nP+PSn+lj+h2+nhNBnq48gRmX2+WLelCwjEZAISAQI4xtys2xzcKi6QuIhEZAISAQeAAKyX3kAIMpLSAQkAhIBiYBEQCIgEfieRuB+SVEBilCK2j/+MYac/4HYrVuUbd2ikKKxN79D0P6zrM7+PTr9wwp+b+rj5KdKjgpi9O9it/hhXTwWXYTXi0OE2JffvsUjd7co5+7grpKoSRzpZKn2xQjiU7nPnTvcYiux1e8o2ePFIXxCBQn6nYcMlH+wmi27dvHEP23gYb0ew2OPU1G+gyd3P0n5znJ2lpdze/0Ob61v5fbtt4jduauQouvbyvjWN7/Bv3P0Mr8QTIbQ52ockhT9nv5s3gsPFyMaiRJdWWIxfIOFQID5xSUqDw5iX3MyYTxDtzntOZYmGPBW09tpVr198z9oYJS+eQuDh6o3ymX7P2IERp2EW3qxGrWXDHHppA9TfydPJeThG7+G8Z4chu4zaedkr1LYe5JTkzcLvpjdrac5YwXvyVMUURyoo+tCN+lQFbwRUKhO8bqogIjnncB4Rr3XPO6+K5hOdKHzZGIX9jqZMnbRaU4QiGEvcbisGEm/VpbaLs/gfCmA5UQ36iXSS4Uu9eGtHUxpJ7HAMKdmGjjR3UAmdZntvmEmBqao6dW8Y1HXU5MUfluiRrtpPZ1oA9fd9F1rZNBem6xqbN7D0OU9dDr2YcxoQ5onigYY7hthoeE5Xtacn/89hrg04MOkrXv6CYFhjsw0cUHzMYn3nvX7KqbRaMvE/AyfCmF1VOLOgVdd1wXl/bwT7SHrc0X9uM4G2H862zdc6gPL8u9pBObd9E3Xc7rzqfzjR8Z3HGD4yAxNn7MwPzTGXKyejv5D1Ca/503uV4oexxJvJ0s/lPW9pfVz2v4+cnWI5y9Xcfy8nY3RUzxngXFpdyunlT4+9QgMnyTcVtxYmXJm2MvAqUnWDpxgsK0q4zECw0cYuVZEq6zrSukDizjjPossMzPsYtbUTc++dBQ0l4xFiYSXCAZ9eGcMtJ85RDViThQhvLTAwuw000E9ree7aYjN4HLFeLp3H7vUS2Qbo7JgH/YOMRy1cyYLdjkfsIixt/i+9n7aTK65VYDhk2HasrSvlGeJzeMZ8FHT201DUfuXie+7yHlUzO/i6GwjLzsaipuH3mdLkqe99xCY9/QxXXeazqdgZniA1ZYzWDO7LeXBCvdd6ty+iG8oCVWh9UBpbR0KlBf9WFSQIzFWlhZZWVslFAixoqzrdFh6+5Pro40xQDtexoguLxG65mfaH2Qh1kRvf2L8iM4w7FygoctOwy7N5DnsZWhcj8PRlJjjx7juHuCKsZ0ua/XGvH/Zx9BIjHb1evfbnO53PVDq/UoZE1LWEiEu9XmpPd2NOdcaIzDMyVALDnOYOa8X71ozXSYfL6UvMpNjiFhbeKnq6qRpV5DhIyNkHWazjatFzLOWfS4mDR0b60MFqzC+AQ84erBUpoFX1DvQrMWU76vIOYdYI+WYRKSugbO8UIFruE2zTs720sU3lAO/jOKpz5DtavdLigpCVBwv9H6Sbsez3EqE2j/yUDnf+drX+F9tH2X7jX9QiE3hISoOQVgKgnPpoTJmV29h0JdTw90UFakgLssqKtj5rSXlnO2vrSp/CrJUHIIwTT+E+lMcQgEqyr226xHl3289UYXuSaNCgr6vei/rT+xKEqHi9yd3PU7Fww/x2GOPs2PHdu7cu8ftt24Rjd1RVKKx9Tus3V5XrnXrzj1uRVc5ftRB4P/8TUFSVJzzta9/VYbPl9pvyfIPBoHRI88Q1FcglNixMhO2lkaqaqowVlawkpW0ieF3DbFk66eNHKRVSgctyp8i1DrIIc2kJDDcx3xL6v8pTxS5ytDZBQ4OasiTpUv0TVZzOuvkVztxz9Pp5VyMFUEMqlBrOl6xGBmmu0AnXNw7ynutjM4+tb5i0XwubIsTzpGrDF820mmv3VgkxK4zOjBNQ2+C1MxHiuYZlLI9iUK0GeOL5RvaAoY66squcS2FzdQOMqnPELp0iRWLkelXKnBkecex6BLB2RmCESP1TcLIOTHjWL7K8CvrtHRZqEpOQiL4BpzEOsXCP/8kViUKk1WPCHLRA/Yuqr1jhKwn6G7QzgrSr5d4ptgl+qZqGUzfPShqAqHevfAgnKs1icXhqVArg/uCnJwwciatHmLSP9MUJ0XZ7PagEK/ZyV5BDLh17fRa8pAUxX0ystR7DIHhI0eyT+azPEf8u4wy4xohdriHfclPsNBCcjP7lRLHMYrphzIXzsq3YzhDdwPEliYYcoVpsq7jnamhJ9uiMstiIDdZFMfHcKabhlLaz/IMrnOX0R8+jHEyW78YJxaSfUyua2s3hrL0jRv9cYwl3wiuiSCr62Xo6+wc725KEJH5fkvcOHId97nPMruSrSKaflYZ74KU766ixtSM1dJA9Y1RZWFWVq7HWG2mob4ek7maqgod8+6jvDS74fGlbMR1NTEzo+lzU8ZXcf8ooUtOzr2aMkJqKpZoA/cz9t5vX1t0m9HOrdLmWRpSNBaLoUuE8qUjHrnqxLliK5IMLvR9a68uvsej+Js/n7lpX0rblmW/BxEQQoFZ6gfbeSriY8AZozMPgZ+ftMmzPihmPZDlu473cznaeonlwxN9nLoSoVys4QTxYdCzvrjGHlsrDXo9xhojhopKKjQkXSopOoB3DdZWoVxvpLqmBlNjA3XVVezSnBRb8uEaCdD4XA9NYkdIEKKuJawnOtPEEhHmL40wWdlOr0bZIuZ+nvIOevYlt5MeSLt7kOswpUIljgkpDxG6xLFxIyd695HOJSbLJa5v2Gumubk5ObZsXCfMVaeTaVMP/Sp+YjwbmcXsSMc6cVZyXKUE0g/i7XAe97Er1Jx20KTZuIpdd+O6YaUnVZ2kvPcNUY0CWHyjOrmRlbmRlmxvufgCcZk8m6Up7zga4pLTg669l7aNRR/4hzm5UogUzdbkSlj/p51+v6SouIwgRlVS9I03o2zfthVBii77/fzFoacpf/NNqsofRp8Ih9/ycDysXSQ3Ct1e55FtOrY9tj1Zo5UndvCtH/sIkR/6EFUPbeP1f/g2D6+u8lYkTozeW17O+r0J0lMcOyv1yp+PGQy8+fBD7CgvV0jQnTt2KD6hQhEqwuMFEVpZ+Wgy1F+9qPBCvXv3bgYpKghRcbwZW+eFZzoUUlQcasKlXJ2AJEUfSPcoL/K2EBCdXRqhkpXcCF3C6W+gR1V9pnWSoUsDeKt76FakAVlIKdH5dcZwfWKMoLbCmk4xGhjFE7XTWeHOuXO0sYDa6IQt+ggxnZgApHXUyUHDWFhho9ZJ3akrcrGSQbCV8DKKVoqm1WV38wGM/itc067TNPdV6yQGuNGVVpqCz+dW82jVLVlUjeplU9pEbImJIRfhlh7M/ikq7PFBe9k3xEisnX5zgNGAmU7NwJq+K2+oq2OPwUp71WU+dVHbIhKL13IfA8+PJ0lXsVjVTvCUeulqsB3vRPCXUf8wzpCVfqV95h7w0tt25LoH50iAqvYTdCoXCjB6ysOq1YHDUpVViaIO9qarfZx9NX0FnkZybppSVDyji0jnIId0md+wMm1JIyw2rT0kGskGtvl2Zu+fBC7h05JF320IiA2u0UochVRm8x6cixZ6rMtc8qzTYqshFg1w8flp9K1VxEJLLC2usBKtoevznaynKRUfbL9S+jiW2g+lv4QI/tGzeKs2Fj5h7wBTe/ppWehjonoQe5mbcxdXOXjcoSxCl2eGOefVYXO0p6h1lr0DnIvYOZ+MwohwdegUiwdfpv2p9PteZ/TIZ5kr0Ca0Y9myf5SX3GHqenridiWxJbxDLoINXSlqoHgf0wUjuZQYdXSJn1W1vEKKhmjLogoUUQbH3GA/LRSGYow5S7DpRfotleT7DSLMe8cYmzFwuLedp7TqxMg8l1wjLNQ4lLmL8lM2dUmusS/sY2A0Qmd/G2Gt8iV93qSdD0Wu43GOEKhsw+HQbtyJm0fwDzuZNTtwKCxD4ih27H0bfW3xbSYXKepn+NgsFTVRFgKLrJi6uNAWLjGqo43QqWJVO3Hi2FhSlI/ceHu3df3vWH2uuxkIWug/VIWIYjqXMTcTNdmYf5REij6A9UB2ZWpuZWlp5fNsLKRvRO2uo45VqrsdWIxxUjV+RLjqOsfKwUHaVnOr97TvM1PJV0hVW0hJW1xr2QxSNENxmLNPvg/lYXiYY0Er5+1ifRKPgKzt70Q/MYSv2o7Z72JcZ+d0p1kZo4pSWWarX7HzLAGziKILlqO/ciXPxnXie8lHbCZfWaJs9BInZ820RTyEm5oITMywSlPm3C8L96B9+8l3XB9i+NwktB6ns2kXOoWQLW0MyYzkDDPRN0H1YOlRnm+XFO0bGqTrX/0Sb0bXkqSof+IPeO2ZLn5sR1yxKUjRLULMmfg4v/Wdrfz97bs8se0eH6zcgoiOf/1WXAm6+NFfZO2n9ylh7eJ4M/qm8udbtzIVoiq+gvRUD0F+ikMQoLrt23movJztO3ckQ+PLtuvYtiV+L+0hVKLrt2NK6PztO3dT/ERVUvTure/Q1/MZ/uiPfpv3v+/9BT9uSYoWhEgW2HQEiiJFw3iHr1LTfQhjYJiz0w2csK0wpIZjR67iHIOOHnWnLI2USnTeJwzjTFafxtGQ+NJzdYo5BqMk6bLnKs5zlwmtriKE2mV6PZXmDgbta6m7VymkqDb0XKCajTjThIdpF045dobfbhj0/SlF22G4j5FrNcmw/aLqUUz4fIGJX5JsFQTkSlt8RzgawD0JdjuMalQk85c8rLXZ08JJVMzbCDm9mHrsrApVWJeDJt197NyFvTinjHTZwe2cx9ov2ucormAzPVrVbJaPKBaZxzc2xlTYSJvDgUW7+xi9jvvsZwkYWunqsFBbmRoTE5+w2AgPvUrNeVF3YNnLwFg5jvTd4hyYvh0yXTxOdMbFpy6WxdtAHmVqzvs8wPag7CJrw/dzhPBuel8mb/AuRUCoP/sINJ+nOxFflr3vC+MdDWDutFJ+9RIBUzXBUx4WKwQpB1XWgzQaDFlUMJvUr3QamdZalhQax0TXrPZD1904Z80bVjMqOdfQu6EE0Sx+jBPHmG+wsuhbxuY4hNY2Obbsx+PyUeXoxZLg0ZQNNW81z77cjsKBCmXUqSVa1X9rW4KIwhiBrnxKlkR5tV/0YaGjw0ptivQlwnWPk7H5auzddhqMuixK0SyL8wylaDZSNMaM6xNM171IryoR9g9zxFvNZ/otLOT5bd3rZHjloNLnL3pGiR7opmlXjGW/B9fkCk0dXVi1gKb3yWJjtmkmw+Yk9WNaxjswRrmjN65gzkWK9u/FK6IOWh20mxYYdUOrqnaNLeFzeVg60EX7U2maoiLH3rfT1xbVZtLqYdh/mLpr41wrqyByc4X18j3UW61Y9iwwNm1Ki5IIMHw0gOXldjYMbAp1SSL0to/Pzq5i2H881Wopy6nz7mNM7j2x0UYKXV7+/n2CgFDoP898ywW6a2ZwOcPY+tvSbESEktSHORHmXCopmiTN3tZ6QNs/FqOQLrZ84Wtpn1dsxg1M3lDWT9qjbK+N/l5Lhv1KPqEB0RlcQ0Ea0zbulFXWg7KKSqtnfP7QSb8QLuSzxSq29d/XmBAfBwZGobOQRYBYI/e9wkICcH19V4IAjW+Ujq1YebHXklSabryrbASgJsogxZqr2HlWsaBoypWiFDXM4OpbYvfeIGsVlayW72E5WBm3bhMbn/PW+GZuEaSoM1BJedSIrcdO+pCptK+J+GZyhtVf+iOqa8UE6ZzNliI84cRrctC+4cuUFai3S4oKpWhH9zNEo2uUb99GRcVOrr7wAmX/ya2oRMWRJEWBbTvjBOjC6j0+uH0rxsq7KfX6C8svofulX+FDVbvRlZURW18nurYGiTTy6+vr3IrF2JH4UMrKypTzBfEpjrIyHTvKKxR/UxH5UVYW9yMtdKyv30FEi6zfvcfa7TtK6LzqJ6qSoiJ8/uS/O87/nvnLgipRcT9JihZCXf6+aQgcOXKk6GvX2VtZ8UyxUg5rBgsnetuoWhFEiJ99L/ZjWdzYVdzw5NSQkMqiyMD+9Ur2OTR+Z2qnKBYkiqdI4ZCyOMkjvL9CTJ3zUOnQ+qQJX8gQbYOJyZC4r7+ZC8JgSByagW93axdNMzMY24TIJe7WkkIgPYCd4UIAF60UVS6UWPg7apm+HILZuVTFbfJmu2n9RBMznxOenJpd2WJIsEIV1vxe2I8pXlhpD+ZAVjXJ7v372fXqTeo/J4jF64wenaNZs6AqeI+Eyjg24+ITF4OIzn7d2MJpMUHJ9f4EYecox/3COCumasqDCzm8S3djqoP5YAW2071Ujmu983azf/8upl8N0fDcy7SLFeD1UY7ONfOy8o9sR+FJa9HwC//TITcLN2toT1dcZVNBJUnLzWsPispg6HmurNZQ19HDIaMIdxlhtXWQzqd0LM+4GFtopMPegNaequhnlgXfuwjMu5XwMm0YeFZSVKgczr5KpNyAWSi3k2bGou8bBUc/Vm0UXo7NgAfVr2QsBAuMY/3m6Y1+SGeia7AbUyyEf9LNeLCSRouRxekA0T1W7PZmZbMlMDxA2NaPcVz138qmtMlU11wfPcJkeC+V1p74JmNKf5dWPnSJPp+JQXUczNWSlq8ydG4OsxkmpxdytjdD/QFqluaEpBOz7xPMNJ2meiKH16nob9tCnEpRiib8osv0mFq66FB86MRzO4m0nycpfk2qStsI5/wtTekRmcF1apIlHRgtHXRYazNDGrV9ZMYcJPWx66x1XPNmurnVtbYSDuULn49fRyEf/A04bHDlcpjGw0Lx+3Y/5fvra4tvMxtKUaP3GUZnKzAddtDeEMY9sBL3FM22cS28VwdWsRVSg2seX0QHjYSrKJ8MUd26TqRGJFLUFCjJiiZtDvd2YZbnv2cQUJTkI9eo6bqAPeLGW9Ueb0eaea9+xsXQUitnEn5epZKiuXwPtSDF1xA51JLKZrGRieTGgTonFP1blv4zZ/ni1dPaNU1R6sOcb7yAaGF5huGRIE09qaHem0mKuqbXicT2YD8ufDffJjNaypiQ8OlX5gcDp5jM5ZCiFQdkhHnnUjvG1ZbGCXU+kO7jrHkP6X1wsfOs5FxhY56QboUiosoGZs30q/lDSiFFjct4h87hExaXBhOHu42MD4cwkmqttruuDmjKsP1Sm6BoO0O+CsytdlqbqrJaE/iH+1hqG6QtESCQu41HCQyfYqpajdLxM3zEh+nF+CZnVOTC8JryWyAkKna/pKiafV5LigpismJ7GX/Wn5sUFWpRoQz96uv3eOyhrTy+457CdyZyKaGSovU/Wp0R3q5iKVSd2dSeb6eDzxU6L675xu07igpWkKKOzqNFJVoS50lS9O28EXnug0GgKKUoxJZn8EzGsLY3oY9BRXiCY+deRafZ3Rc7/nP1g7Q/lSPssNuId/QqNfaEEibl3nk6+8STpg6wmR4mii+pc412dVJelAlzYRjvK1lC4cuWVCK2HMB9bpwlfYyKBgv6yVDSzyX7xEPFs4mZvKEG8UHYHCguEVVuD5hikjDEWPI68RD3HYr4Bnh+fIVGQSxWehmYMNKv2fLL61eX0W7DeN1XqWlto6pS98ATMGjrInxxp6mjrvYmV5ZbGVTCtY5xuWoQhyIbVZbDRVg23GcoUfgq3rCO0Egg0QYCDA8IZYSVXTnb/Ca3h3kv7iszRBu7qQ5NEQquUt2eqtBSFG9jQcw97bkN6Uv6KmThdz0Cwsv22GdZsp6mm+Hcye6SNioxlsNRdhkriEahQhcjEg1x+exFVkxmyqPx8PnVaDnWfnVDbLP6lfscxxTpSC97fQOMhIxYW2xYzCLsSxwxIvM+Ll4MUvfcYdZGXthYVJU38lxRKjtBijlZs7UR8sQV8iqPJBTkfYFmzndrkiEWscFnOvw5Td+lbVX5N3My++h4+YbnjATCTXSKZEc5Ij9i4RlGhi6C/XM4GkQyiQmq1aR5cUYxEWovxrBcvwlSNEZ0KcTs9CRef5S91jZaTFGmXF4qDvfSnhJPnxY+ryVFVeI2Rx+asgDLFz6vgS8W9jHivIre5sDeoLaB1K+20OZosrT6jdxXX1tKmynsKaqfcTK0ak/1Vg9P0HfqCtksXcsbn8vcMBQqK085jp5KPIo/XRth5xTGrmweevFF7bT5NA6tCd67vgOUFXwnEBg9NoTOFCVqTksQm0HmbNSmJFJU8xBFrwdiflzOVQ5rFIBKRJGLhNdpWt9aavkUYPP307HlEFNjLmZXdRiae7CGTmW11IqLWsIlhCfnt0PKujYpYjzSPlq2aCdVKerQT3HOs8he+3G6tXYkpTa6XKRozjFB9EepEXspt0xrd9fdR/ms1pc6zbZMUSFblhkduEbzGTtrSauWIknRkudZmvV2LMSEc4yA3oLdbqFW2NANzdCk5qNIjsWFkt+m54/wUN7Tw761DT/S8qtDuNY66Be72wWUosLuxSXUwPVLeEa8YGlPI0fjCa52WSBY1oZjn1FjOxAlMOoi2NyDPan8DON1XqWm5xDV826OvjSLwSbseVaZGPJSncu7Na0t3S8pKi6jZp//9L8fYju3k2rNwDPdbP3iF7MqRVVSVA2XF6SoOFRiVCVFf3zv+6l8NKerbalfRN7yWpWoCJ2/tX6X27fXlazzQiUq/k+Qoq+vvEbPkV9j8WvfVK6neopGb2X/uyRFH+hrkhe7LwSyKNwyBzIROnaKqdWKuCdXjY3TZj+f8lfQuLiEsacfa/lVhlxriUyD2cPnlQzcSrhBlHZVbZr0M30ApKgwvL5cxaCjKb4AVQc640ROj9JsmOVSh+TCt/RQ6FI8UXbT2l6Lb2oeXbSC5h4R6r3AaE6iUx2Y0t5BdAbn0Cr2HNnni9rRTQxi3dUTucmNLCDVKaZyaR4wu5s5UBUlVrHEbMyGo/wVLmutFYrJDqouEoXHqdPNjQoIhXS0dpjxfTb3AL6RkT0/Eaz1S8pK0IpJ7LEg+883Mtd3BdOgA9UZIjPcKH3S+naVo5rztaH76RPO5ORr89rDme5y3AMBTA1B/EZ1URIjMDrEvKVfv0GIzgAAIABJREFUUWxEZ4YZCrcUmXjjvnoyedK7EIHA8DHcCzH01t4UAiV7+HyMpQknTt8ia+ugr9mLLhQmVqFHJ/Tce220NuzRhM9n6UcfZL+SbrGSFgaeMY51GhTfzVDLabpNItVORaYPco53FIv5GR1YoaUtxOh8C/21UwzMtyiqpiXh123qVRTXypHodw683I5RLDJW2ukXUgmhID/lxXQiEeJdZHvInyzp/khRkYDB6B0lYO7EGhaRIk1Zs88rCUPCNi5067l0bAxdz4bqI06KLmG7YCGY87cWbgwMMFPZjPWghYYqCHhcuGdvZoSGkssvPBE+fzRgiRN3WUnRedxHXyJQ08FgdwMV+UjRWJSl4DRTE1Ncu5keoKq+lI0NsVLG3vvua0tqM/lI0WnW14IEV/U0P3ceuyYwQonYmKvnc+r8K/Go2b51JZnY6Cqtigespo2J+aEzhPVEt+IVvnEUmjPd5wZjkd+ILPbuRuDS1Qj71pxMJOYfyURfTcF4gph+I1OnZjCLdpXwHC4YiVRE5FrW9UNCSSi+hxFdFx2xEZyrtrhtSmCYZ/zNfF5R7af2raWWT713nn563sOxsRDlulVqnz6N7akKgtkyg+cRkYgkfn2eGJbenmQ2+9T7i2zp05h621kf1UZVpZYqmE28yGaW0qcIleo5DzdMXRxvfyp3sqN8184RPp99TIgn0fNUmjBM5vHjTM695/EMLWLptab6UmvWp+l+pinh8xpbspR1RXI+UqNsGBU/zxJAZCp/I/Nexsa8hKJ6LP1nkupLBbaSlKLihBCXjnmpPZ+w9xLfYK+Rib5xVo3l6Bo76akNZE0Qm3xNKZGecd/w8ZWD9KrWaEoi5ipOO8wEh12E2roweE6xeGCQxmsuZuuy2NTEJ1CIeem0qRUuL3LgfCl2L1CIFN2+cye3E5nl05ucIEV/4p/u5z+ODFH58MNQtoV7t2/z1z2fSpKiySRLqu2nqrOJwVvrW9hZfi+pEhXEaOBnf4mKn2vlQz9a846RotlUotrQeUGKPrJ9G1++9lecfOYIkeg6lRVlxO5knw+pJKkkRYvsAGWxzUNAqPVGyhwpHk35J+kxYjEd856jXN57GkeFhz6vDhML6Gzn46HE+RaTwg8xMMrYSisO05ymU0wjRRMh7elPnploqZ/6JQ+uoJnO8nFGKx3JxXdez07FlL05kZgnF74iPGKYaPsZ2qrUMuky/Af1brIoX1MurR3EUidA+ZWiQkkjkjucxWdSvbgyB8RCSXLUjPPZspxnIJA+uRJZjF3TGFo6OGiY4+J4mMYOezxxiPDCe36C8J4W+tN8eYpWis5f4uTkOlbbARqqKyGmS/EZynWdvO087RlyXUMY+rvmYuhMHZxPCZ3fRKWoArimDYjJw7Q5vhgtqBTdhPZgj+JbbMAUHkguSpSpx/VRZdLS4zAycXYac1qmywf15cjrvHsRcI0GOFg1gZvuIkjR67iPTRK1tNBmMWPURMRFrg5xbqWdwZYy/G4Xs6ZeHDWBze1XSh3HLAGOvhRAZ9ApHqg1ti6qps4xeTPz/ag2MOGAj4kJLwvVZmpCRtr69YwLb9DjRjxK1MMevH1z8YzKicsoatCF/bysZFQS49EQM+Y2DD4PK4KQVW0HilDkiHo0zBwlaEnYgJSocFf6xepWwpO5NqF209pqZDKUhxRdeZoLnVWK/ca1Zo1iVdTfa+LFXjOBnL8lfMxjYQIT43im5ylvsNPZ2kRVglSLL/b87OmKJ40S5MPQ6tMpahWx0ecu74nPg7L1odfd9M3V8zSvMG06QXfVdOqCTl00OsoZd11jd1sNN0dCNGdJKJU+Pypp7L3PvrboNhNfAeONpxrGatT+PVW1JBRzU8YeOhWf4Lin40wiMZa2xafPwyLCb/dijLbTqiI0jRwShOlQkBqHg0OppraZH5JCiMSTcLwtpdi7twuVNSsSgeR3JDxFTwVoFt6hq6kqtVNBS3xTo2Aym2zh4qWsByL4hr3s7T5EtdiQGFpRInmW3Ud51XQ+bnmSYjdRQnlhR5JjfZQNKnXNpFXG5iKEs5KW6mbb8VZuXFzE0qOxQFNvKPo/dzk9ab7VRW34FPl+8/UpsMyMy8XC/n7a1c3DEq5b0piw7MM1aaCjE9wpGdg1N9SSiLlsfnbvhqZuzqSIduKbO2iVohkCmDRPUduKUp/i51mZa3ShJPZfGefyvJFm0wq+6Qh72+zYLVnsZ9LXH9lwFlGbz7/CSt1hjret4nIFqNRXYLJ1YK2G0CUXvsq9LIVqc4bPZxKxqTcS6tvktyR+is4wPB6jmjXM7VnaqDp/CgzTN1FN7xkriBD9UJvija3Nz5iv6RQiRfOdK0jRvT/4Pr7wW79FVSLxUGwLLBz9RF6laLZrivB5lRQVnqLvlFJUqETv3LmTkmBJ+Imu3V5PqkTL1qOUP76bS7/3e7x85qxSfVUlutv4PuXfQj0q/k+rGpWkaAmdliy6CQjkUJZkDmQiPC3ItNeLL7CEwdJMhe8m9SLJTEUE39DzjMda+YwI301OqtM9RbMsilLC6jTZ4AolWlJSycVJp6mVMiqqW+iw67kyME3d4IZKRjzHKI6NxY82GUwOOFNUn9El/NNefDMLrOiqMDeYKAt6uWY4zIn2p/J3omJQOLXIwWyJL5ITiQkGRisSJt3ZSbRUEljFtDhSVGTXqxrsZu9VJy8tWDiRNJkuQIqm7ExqspgbE1nOS8o4KwZwC4GjL6GNHhEQqMRAYPQYows1tKepQwru5GtDbkMB5nw+pgNL6G2ncVSOxxOCORpYSGRhb5kfYKraQXdCgnI/pGjn3nmmPZMsW3o5VBsP23VOhqk+fCI1m3BG+3q7ytD0C6rX6yTmOsZk2Ei9o5e28DAZWTQT3+SmtYeE5UEmnmqIkY66Lg1Zo3rtBZsZFMnZQh6OuqJ0nO/kKUS49RgVjpdREnXK4z2PQLbNqbwbVko28YtcDJh4rtcSH1OUREJeVmNgbHPgEAkWiKv3Nq9fyRPxoH0rucLDYzHFuD7++SX6Tm1GAEG0vVqOzdaGuXwmYf3SyLxzBA63szYyTnkTTMcSKiPlQuKZPRh7N7y0l/3DnBu7RrSui5e1YfNFtZxCm3GlKkWz3FSDz7LPjW9PK22C7FLC58fRd8UJWSV5nNfAcz12apXs80PcsJxXwqXz/YbwQj3rQ29tU8j0MqHQWmzEZl7BN+EjXG3DofEynncfZbr+ZTYsVtMwyCBFw0ycHKZCkIQGocYNYHEY8SSjXIpR0mhxSW1XKaRoobH3Pvra0tpMjOhyEM85N4vleqLVTVhDMwmCNJUUnXf3Mds4uPHuxsvoEsqgNHu/lA1F8a5Gwth69rEwlMOHVozrbRGcw0EsyRBOkUTkFF7q44rg6l3EQpdwjtygKS1RouLjKseWor7+76VC8e+onyb/AP6G3rgndbqX/pAbXXsvloQHYTyJ3TRVjp54EjuhVB4OY+lspUndVVFBKmE9EPUPM7JiodWwiHdKKMYNtD5rITCmWRNo/U5LLJ+ovub1FZ5fppKiqmel9hJZ5o6R67jPXSRqS8zfwl6G3JGMZIBi09K51p5qp7HpiZZSN1rztuUC67HSxwRxtwLq9YyEo9dxH73IijXudb1y6RgjdHG+1psxZ8+tFE19X9oIjNLmWfH1dtVgGytqpEWrdaPNR+bxjo0RMB+n17JLSZh1KtvubhroKqkuSOZjC404jNOMB2OsRswlZ5+HJS71OVmxiURKccpy/tJJAg1nOGRIX1+LDQsP5Y4e9oU9OBct9AhldtohNuTOjSzR3N+fUDyL8wbw1/TQc0h4m+c4NO3n+K9+ki/+519PFvz60g0+ULXne6kr/a4+y1/+bYjHHjewY+dOpR5Hj59gfOR83jptuXfvXtxUQB4SgftFQBnsRlhq7k/Jhisul0FuRHw4z/oxtto40GBgcfQU3upeeoXXh8tNsLIJM36mV0x0PCcSCaxk+ikmCayNCocnTjJcIQa2MmaGz+ENl4sUw7S3mqnaVZHDFzKuVNVxHffAFYz2DizGJTwZzyIm0Z8i0CyMz9MWpZpFmvZZs4dIR1kKzTI9PsXMqpEqfZjwioEaawstzSaqKnIYfAeGORoQiXdUfU/qixIerSNnLxKM7aaxzY6lXoff6Y4vvDL7coUEFoNY9aBQ+uUfjHe3HsW68J/xRfSsVjbR9XQz1TmNyON4rvjEhFKEPme/tkJg6j0c85oUv7r4ESM04cITjGKy99OmklgZpuKad65kjUxMZmLL+D2TrFo7seBlYMCfog7JqxQNbdRl2TvEuUAV1tZmGqurqIhcxTW2xkGHRcni7Hd9gsD+C3Q+JTI9jrHSEg8BKjTQa3fN/cNH8CzqiWGgyWbngGGJy24Pwco2HF01BJ1D+Cpa4hmbhYdOEQS8iorA1rYyxEtBM4cPp2d8zvWBJ7z7ThuZcsXoFMqys9dotoAXW9rkVOyin9v09pDSbwjllm+CialFKqrKCUeNWNvasJiNyne9NNHH0OKBLKSon+GjHip7JCl6v137u+284ifrMcJ+D8OeIJWJhUNlLMz8tI9J7wxLUR3GpnbaD+4h5DmnEGZq+G7KPR5Qv5LVFzjvOGaIe1vOXGFmdp6wuYvPq/1/Af8sRH82vifN6H+JSwNT1ApiSBlm4psM4waHkqU7FvbjGRZ9kJWOjkZ0s2OMzZRjsdtors3uX5nRNqJ+hvv8NL2clrAoWbAwKVqUaCmJWxjv0ACTi+tQtpvGdpHAR808FOW6Z4iR6ZuspyRhij977t/U4SjK8lKQudlppmfC6JtasR1soLpSO0aLhemrmM5vWJ0IwvXYXD3nHU3xRVEKKZqKuVKTmVHG1/SExl9NTdKXsgguPty7KKVo2thbfF9bYpsRyTpGlqhqbGJ/Qx3VVbsIjh5jwXo+dZNKWNYMeDD09GIKujh7MYz52ROZ/q2xEJ5TLmKHVSVytt6pMKGjzjcioQCz3immgiuwXkXLZ3qwps1t5NjybhsB3pn6ZN3kFj63bgPH0xSMxML4PcN4QtXYHYmoJbUbiczjGxtjKmKivdtOgzZkQVhjFLEeuO4+xsWlKuqb9tNQV03FnJNTk2FMh+ObPMoh+nyPgeP9VsIlls/M1SYSx/iTeQayIe4fPslKW3x9UVApGosw7xtjbCpKfU9cYa8esSUfrpGrlFvs2JtrqdTFmHENsGrLXLu8c0rRAm0s73qs1DFBvVeefiu93cWW8LlczOztwFZxGU9Iz66FRZb15ZjNlQQqUufsuf1uE+tfITT2u/hEYH8ykXDx86z09UBj4fV2xjI3X58tvD7HoGsQJadZvmR5WeZT2jepbIZeDFNvO4y1boWps9OYTjvQXTzGXL34lnSKR/vYxQB7OkSSvng7FRtjw0tWHO2JxK6RJWYmR/EEjdiPd5NqPxvmqnOISax0dViUBJgZh6b9pCtFI9+OEHnjjaI7ORFmLg4d94ixpejz1IIi2/uDOm7fucf2bVsQfz6II/ls27Yqmejv59Bt28rDjz/BDl2ZcrokRe8HRXlOyQj4ho4x35w95CjfQKZmpeuxzOMcuYnp8NMcekoM0TGW/R5c46tYj9tYdWVXioqENOdeXY3XV1/D08KIWT/DqKcCe6eJqH+csckZFldyeXHtwSYy3if9pkRouJNpUzc9+4yIHcvnX1lULl+2+wA9Z9riSSi0i9J0UpSmePhfWQ2HB3toqlzmquslroRjlBtrqDE10lBfu7G4ii0T8l9h/HIAg20wET6W+gpCl04ybTpDVk5UyfI7y97DXbRVhZn2jONdCLMqjPQyDgP7jx5g8eVXWNTv5/h5kVSjwCIiqsXTw8i4nxur+fE0zaqkaGYNhOH1C0qKxTJqnh6kR4QYph+JcIk48nrqOk4kFZnKfyVDOfU0PjuIvXIK5+gaB3vsPKVeLnIdj/Myhu7e5MRtpilBaqv38w9zZExkA9ZT33Vak6E6s0rJiZ++kWdF+GnaWFe8UnQZ35CLJUs39oZ4GzvrM2JLURMk2v/kKtbnHGmDrgKAkoBEeO2plHJqjRPn+6pwqOq4vF91/HrVtnXCu4V3jg4xWR1xTRBMedd7sJ22EJpSv6/Naw8qnrbIEGevQIOllQPNtUq2+VhknunxSbxBOCg8D992BuaSuzx5wncJAWWyHjLCtWupJFJafeo+3sraX8JBsbFQGWPecwpXUI+52YKl0Uy1bgnv2AhTwVXW9c08d95O7ab2K7mVotnGsabQMMd8YLVaqTdXcyOPtxoJvzqT8GG8GEz0Z63ERi6SmetcALWb1k+3EPrDFdp6LEQ8A4wt1dJqP5iqaFI3I3xrWI73ZH5nwn/4hUmU3lyvh2iMqpZeJfFdccnh1JemhvkdIaOPTm9nOZS0D6Y5xpi/NMTY3CroRTRHPfUmM9VVOTZVw16Gr9bQnUxxvozPNYmhQ5PcJy3phnNCz+HupkQUTKLWBRMt5evvcylFix97i+5rP2khOPH22oywOzo1Mkdi1paoZBm7m7voPbCC66U5GrqE13ligE0ksViLz8LQ17Vzorshj9dfobExS0uJRQj5LzM+GcIsPO2zbiQ/mBYmr/LeQCBlPpdsg2XssfXTr0pDxaMsX8V5zochT/IzUSxuuxGiedBGdOTtrQfUdVOviNZK1i3LPDkBdbHlFU/mK/HUZvq6juzfmTo3L6/nWRGNoxPT8TxKUUsE96kxVuvsPN1mVuZvGUdsmcDEK3iulXP4RCNzQ0GazxyioghFYek5GDJvnz/SJLN83vVYqWNC8vKZ/ZZQnL6khK5o251YP7xEsKGLLiXCBa67TzJX30t7dZhLLhfTi2sJD2w9+4+fp9ab5f0o913GN/AC40rG+/haSrULKHqe9auH0X1Fsx7w+LmRde0p7mFg/y/t4dX/kn1Wkq1nUOZxX9uDo/2puLApV7KzQhvFiYsv+92MJOqob3yWwYM3GVHsC/bgd57DZ2il09ZEVZrMU5znGl/B4rAQdE2ANZ8dgJa/yFy/adtPOikqMrsL/u/eeoy7d+8iSMuyrVuUP9/OoSYrEn/e73HnjvAf3YL4s9Cxfu8eZVviJK34uzJ6b9mS/Huu8+8U8Zx3E9fbumUL6t/Tr6deRmC3pUzH1q1blSKSFC305uTvEgGJgERAIiARkAhIBCQCEgGJgERAIiARkAhIBCQCEoFNRiAbKVrolsXwmrnIwvRrrxdBcGarz/rdu5Rt3Yr4s9Qjdvceuq1bEH/ezxG7cw+dOLVsC+LvpRySFC0FLVlWIiARkAhIBCQCEgGJgERAIiARkAhIBCQCEgGJgERAIrAJCHw3SVFBiJZt28L9EKP3S4pqCdG3Q4yqr0KSopvQKOUlJQISAYmAREAiIBGQCEgEJAISAYmAREAiIBGQCEgEJAKbicAv/PKvMPDy54i+Fbek25IIOc92z/T0P/nKbmad34vX3l5WxsPbt/DpZ7v5/d/9nbyPIBMtvRffsKyzREAiIBGQCEgEJAISAYmAREAiIBGQCEgEJAISAYnAewYBQYoOvjzMG2/dzkuKvlP50L9XiVZJir5nPglZUYmAREAiIBGQCEgEJAISAYmAREAiIBGQCEgEJAISge91BN4uKSpIzAdJmEpSFKRS9Hv9q5PPJxGQCEgEJAISAYmAREAiIBGQCEgEJAISAYmAREAi8F1FoFhSVFRSS37+7hf/hDe+EeI7t0tLNPRdfdgHdHMRBr9Nv4tD//IjVJRXsE2nK3hlqRQtCJEsIBGQCEgEJAISAYmAREAiIBGQCEgEJAISAYmAREAiIBF4ZxBQSdHv3IopNyxG9fkbv/Eb3HE8/85U8F18l7X/cI5fO/zLRRGjkhR9F79IWTWJgERAIiARkAhIBCQCEgGJgERAIiARkAhIBCQCEoHvLwRKIUW3bdPxG55LXG+y8692l3GLO99fYAF37t1j25YtbNmi41L4Nj8y/dv86482s0P/eE7FqCCad+h0MtHS911rkQ8sEZAISAQkAhIBiYBEQCIgEZAISAQkAhIBiYBEQCLwrkSgFFJUPIBQif6N9ZPYdm+h9ckt78pn2sxK3b0Xtwv4b9+C8Zv3qPrDl2n9l/+cJ3btovJRA3fvrme9vVSKbuZbkdeWCEgEJAISAYmAREAiIBGQCEgEJAISAYmAREAiIBGQCJSAQCmkqEiC5PzsF1j6uaPf16Tonbv3+G/L8PuvoZCiLZaf4n17qnhEX5kVeakULaFByqISAYmAREAiIBGQCEgEJAISAYmAREAiIBGQCEgEJAISgc1GID3RUqH7vfS5C0lS9GNPFCr9vfe7IETFoSVFD/7MT/IDH/hATlJUlJdK0e+9tiCfSCIgEZAISAQkAhIBiYBEQCIgEZAISAQkAhIBiYBE4D2KQCmkqFYp+gtPQtu7JHz+rT97nl/7q1/ht7p+POtbiHyxH8+TL9DdsDP196//Docmarh09MNFv73YnTgpOrUilaJFgyYLSgQkAhIBiYBEQCIgEZAISAQkAhIBiYBEQCIgEZAISATeTQiUQoqKegul6M2PHaXlCfjYrtKe5Ft//nlefPE/cfXPF1h+sobm1j76n/9Ffigl6vwm/+sLJ/l19x/zv//uNXb98Edoef4cn2yrRZ/rdm/9T178Z1/mn/9pD/84jfeMn/IV/vPHfocfu/QieyZP8r/q+/jFH9nJrT9/HsfNZ7jQ9oOs/tXnefH6Rzj7y7V5H0oIRe/du8Pl17clw+elUrS0diBLSwQkAhIBiYBEQCIgEZAISAQkAhIBiYBEQCIgEZAISAS+qwiUQoqmK0VLIUX/2v0vOPKlj3D+s8/wE7sFc/lt/nriFCcufID+/6aSmV/B87GP88f7L3D+yE/zhCgW+QpTZz7Jb37gHL/7yQ+zY85JtfVUkZid5veXe/jHovTXf4eBuZ+mvw2mei6z5zMHudFp4vfr/4jzH73Jr7t38G8/08KeAleOJcLnp5bhD5a3SE/RIt+ELCYRkAhIBCQCEgGJgERAIiARkAhIBCQCEgGJgERAIiAReNcgkJ5oqVDFRKIloRT9qOEeP/9Ekdnnb/5X/u3+L/Ov/+JF/mmakvOvL/wMx/l1po78ON+a/Dgtc89w9TM/zY6UinyF37QegfOz/Ot/VKiGBX5/62v89at/jPvCS3zro7/Hi/sXuHDid+Dn+zjyyx+mkE3qnXv3uHf3Lpdf35okRaVS9G2+E3m6REAiIBGQCEgEJAISAYmAREAiIBGQCEgEJAISAYmAROCdROB+SFGRff7nd92jpcjw+dVXP0nDn9uZ78/i3Xn983zsRCWf/4ODhI5V8eVDb/Dp+kwE/uZCE4OVv8tvf/wHkz/e+NJxPrf6bxj6eE38/976n/yHY1/hI2efwZwIyRdE608d+SL8i9/kzy4eJHSiidFbz/D/PvsLNH/g0cS1vk3gwlF+r+ocQx/dnRd+NdHSl17fIpWi72RDlfd6EAj8DX8y/g3eb/sIH8p1ua/+D/7rX3yLu0XdTscP/EQrP/WB23z1f/x3vv6Bn+FnfuihxJmr/J///qd8+4P/jOYaPduU/32TxT+b5v/qP8zP/rgheYfXZv+QP33zR7B9JK1Wr83yh3/6Jj+Sr75F1VMWkghIBCQCEoF3BgE5zrwzOMu7SAQkAhKB71cE5Djz/frm5XNLBDYLgfshRVWlaLGkqEJMLj3HvCMLKfraf6X7qa/za6/Z+cbhH+Ybz77Br2UhRVOuEVlg4sTH+dLqD/LIz3+B/9iaIDIFKfqTg/ztD+9k78fP8enWmoTi9Mv8xuGv03rxF1OVoHMv0b30/7N3J3BSlHfewH9V1ffM9JzMDDKDnANyyETBiCK44oHGHJiNvpF3V7Or8YVVNpH1CIkaQzSShMTFLKzRfRc30X3ls8pqDjERsxiBKKigoIJyyHAMMPfRd3W/n+epqp6eu7uZHqaHX+dD5KiqfupbVd1Tv/o/z7MIa6z1k0C2QtHf1gEvN6iy+zwrRZOA4yKDKXAS217+H9QEUnnPIkzvJXzU9/8JG/YV4NprPwcr8uy6Zf3423hly1HkfO7qjmC0/SO8tqkGpZdejfMLWvDRnzbhE20qLp9bBa+RkspXRyhanES7e29nKnvLZSlAAQpQ4HQE+D1zOnpclwIUoAAF+hPg90x/Qvx3ClBgYATSCUWtStHri5IrJzv1yjdw2TtL8PH3ZnVv9O41+MpPy/Av6+bgozuqsOubzVh2YffFPvrlHPyi9Fn8y1ea8czXH4Pzu2vwv6Y143d3fB/43r/jC5XAR7+cj1+UPod/+UoAf37g+zhw07/j1vNVAB2hKDb8IzZUrsQ3Z4qJlu7Dt0/eLUPRI6//I35x8m48llCJ2pNwMKzLv97YqMZD0S/On4ORFZXI83aaMSq+eiwWg9NuR65DwT/dtQQv/Oev+zx4SkyswRcFBkog1Ij9O3fiMDQEDrUjZ4wLOkajuno8Ch1d3kRWZ9Yg2Ty1aPqNsAo8/fv+hD8eHYWryg/jNx809NP6jnBThqKngHMq52PO5xJiV1aKDtQZwO1QgAIUyKwAv2cy68utU4ACFDjbBfg9c7afAdx/CmRMIJ1Q1KoUva4oyeiu5ll887r3cdv2lbioy5iiH/3yCnwXj+PFb56Po8/fgK/v/jb+uKL7mKL/cd1i4Mdb8LfTulDU/BeW/eNhfOVO4OnnR+PRJ/8ao7ppbcdTt36Gr6wTlaKf4ff3/g6jfrAEjv+4FF/90xL88QcB/Oz5Kjz0vct6n+He3GZEN4LgxFDUqhTNzfP2epwYimbsFOaGexYIof1oDT46ehLIG4Xx40ej0JHQ3UT34/ihT1AbcqG4YBTKR+agaz4K6Di+7XfY0joR1159Xq9Vov0fgd66ufjx3it/RL0daAio8EQLMGpEAz7pq8S1aHr3bvZmA06hIKKqAAAgAElEQVS+/QreDozChbOmYqQ7oRS1/wZyCQpQgAIUSFmA3zMpk3EFClCAAhRIQYDfMylgcVEKUCBNgXRCUVEp+qWiKK5PckxR0bSj//0N3PL8dDz6z0twUakLCDTho43fx8O/HI3vvHg3Zsiw9DP8/o4v4L+nrcUjtxuzzweb38emR76F/6hciWfumtVlAiaxzglsuvc63PUf+bj/tde7haYxiMrO7Xj61sOY881mHK38O8yvBFDzAv7pjsOY85VNeLN0DX76ldFJCeq6Aj0mQlEFv2vUkpp9XmzY7dTgttnxT3fewUrRpKS5UPoC9e/jD9uOIq88B6cO1PZb9Wl3eaCHNIz/qzGo3/QB+qvx7NqworIiNJww1nJVXo4vzS7tskhvoeh+/Om/9sM1KoCa9om4quAo9pReiTnWtZhipajechTvv/MO9p8KwVE0GlMvrMb4bqWw6bNyTQpQgAIUMAX4PcPvGV4MFKAABTIpwO8Zfs9k8vzitimQIJBOKCoqRRcURuUvuwqEk+tFj7qta/H4j9bi5XcPAxiNS297CPfe/VWM7dTr/AS2P/UwHn/6OXxwBEDFfCxa/iMs/nJVpyrOlk/fxJaN/xe/fhW44h/ux9dmA1t+9h283PwFfO32K3Hp1NEyQBXtQ/Pv8J3Lvo2jC36O7981GgdeeQw/+oUTd76wBgsnnsTv/8/1+H+l9+PuO29AtQhs+3gFjN7znULRZMYUZSjKy27wBUSo+Bfg4i/NRteY0miMMVZP+8SOLvBWI0NH38am94ELr72ox3V7mhzpo9fW45McIxQVv++rB70MT8ccwsvbdUwccQofyImWgNfW9x/KJnbZ7wlV9x/Hnu3vYH+tDyg4B1OrL0JVafc62ME/IHxHClCAAsNMgN8z/J4ZZqc0d4cCFBhiAvye4ffMEDsl2ZzhJ5BOKGpViopQNL3XYbzyrevxa9dDeOA7X8XknofilNWc3/vrtXAu/zn+8cvTjVC0+TWs/PvH0Tr1Ziz4my9gzoQuKwdO4P1XX8RL61/Awanfx+PL58AbeBP/9jPga/8ArP3izxG6bTH+7stXYlR81WZ8vP47+Oet8/G9x7/aQ/f7jr2MmLv8alPqlaK5Dge+veSbrBRN76ThWikLJDk+aGLIKKst3z8Kb04L3vmkn5rRLl3ZE0PRzm3te5bITgHrR69h/dFRPXSR7z3A7c1Fr38Pf/jTJ2iNcnKmlM8drkABClAgGQF+z/B7JpnzhMtQgAIUSFeA3zP8nkn33OF6FEhSIJ1QVFSKXlWg4wvJjinaY1uacfClx/DjVS9gy34X7v3D+/jfU3tYsHkfXvnZd7D2pU045PwR1r+1GJOT3LdMLBaKRKCqNlkp+vsmo/t8MmOKelw2MBTNxBHhNnsXSPXJqpgt/o16jJ87B2MPv4b1n+Tg8l6qTPurFD2tULSPEtP+qkTF+4Ya92PnO3twqCEAOytFeYVQgAIUyJwAv2f4PZO5s4tbpgAFKADwe4bfM7wOKJBhgVRC0WhMwVO//Fd8tOAf5ZiiVxWkWyma4Z3K4ObDEaP//GstNoaiGXTmpgdCII0nq/G3FRWb/c0g30ul6MX4C/6nr8mSzDexAs6BqhTVWw7inbc/wKGGEFwcU3QgziBugwIUoEDfAvye4djVvEYoQAEKZFKA3zP8nsnk+cVtUwBAKqGoAHv6P1/A7ksW4SslMUSjMeixJGegHyba1u7aVAUvN6iY+MavcNWF52FkRSXyvL2NA2BMtMRK0WFyEmTNbqT6ZDVxx0Qomk6lqOtCTNX24WjxtZhbZW0wxe7zaVaKcvb5rDkz2VAKUGC4CPB7ZrgcSe4HBShAgaEpwO+ZoXlc2CoKDCOBVEPR1pZmPPef/09Wi57tL9F1/prZn4OnqAQjSkoYip7tJ8Sw2v+UK0Xb8d4rv8MnrYA9rxLVc2djbE6aoWiPY4oex7aX/9zjpFDDyp07QwEKUOBsEeD3zNlypLmfFKAABc6MAL9nzow735UCWSYgQtEVj/8C/qA5rXo/7dfDYfj8Pjz/u9egt9ShLXR2VYpaPK6CYsw7bzQcnhxZJepxe6DYHFCVnj04+3yWXRhZ3dwku5l03kcXKi//EmZb09SnXCnajvf+sAmtYy7HpVVeaJ02nmKlaEIo2rjjt/jjAZ+xNfsIVC/4K1S5s/rosPEUoAAFsl+A3zPZfwy5BxSgAAWGsgC/Z4by0WHbKDCsBEQounzlPye9T2Jc0VgkJIPRU3V1iAT8Sa873Ba0udzIz8lFQVERNLu9z91j9/nhdvS5PxSgAAUoQAEKUIACFKAABShAAQpQgAJZK3DTNxbj75fchcLS8l6rHLvuXGIwmrU7PkANFxWiIhCN9TC2qqIo8XfJddoRamnADx9dief/fW2f767EetraADWYm6EABShAAQpQgAIUoAAFKEABClCAAhSgwNku8M3vPopzzxmJqxZcC9VmgxXk9RfLJQZ+Z5Ohw2brtLt2FQhHAU2LQdeNEFT83nqpMQU2TYEdMbz42404WHMYqx+8h6Ho2XTScF8pQAEKUIACFKAABShAAQpQgAIUoAAFhp6A6EJ/wZz5GDdzNiaWl8Bpt8tgT+kyMGCyLVfR/zijInQVwar1367b7i2UtdZJXP50AlpFVaEimuyuQVMAPQb5XyjmwIkxczxW8Wfx+4T/6lEdR07UYcvmzfj4L2/gV7/6937fi5Wi/RJxAQpQgAIUoAAFKEABClCAAhSgAAUoQAEKnL7A3929HM3HDyMYCJ7+xriFTgKFublwj56IXz6yPCkZhqJJMXEhClCAAhSgAAUoQAEKUIACFKAABShAAQpQYLgIMBQdLkeS+0EBClCAAhSgAAUoQAEKUIACFKAABShAAQokJcBQNCkmLkQBClCAAhSgAAUoQAEKUIACFKAABShAAQoMFwGGosPlSHI/KEABClCAAhSgAAUoQAEKUIACFKAABShAgaQEGIomxcSFKEABClCAAhSgAAUoQAEKUIACFKAABShAgeEiwFB0uBxJ7gcFKEABClCAAhSgAAUoQAEKUIACFKAABSiQlABD0aSYuBAFKEABClCAAhSgAAUoQAEKUIACFKAABSgwXAQYig6XI8n9oAAFKEABClCAAhSgAAUoQAEKUIACFKAABZISYCiaFBMXogAFKEABClCAAhSgAAUoQAEKUIACFKAABYaLAEPR4XIkuR8UoAAFKEABClCAAhSgAAUoQAEKUIACFKBAUgIMRZNi4kIUoAAFKEABClCAAhSgAAUoQAEKUIACFKDAcBFgKDpcjiT3gwIUoAAFKEABClCAAhSgAAUoQAEKUIACFEhKgKFoUkxciAIUoAAFKEABClCAAhSgAAUoQAEKUIACFBguAgxFh8uR5H5QgAIUoAAFKEABClCAAhSgAAUoQAEKUIACSQkwFE2KiQtRgAIUoAAFKEABClCAAhSgAAUoQAEKUIACw0WAoehwOZLcDwpQgAIUoAAFKEABClCAAhSgAAUoQAEKUCApAYaiSTFxIQpQgAIUoAAFKEABClCAAhSgAAUoQAEKUGC4CDAUHS5HkvtBAQpQgAIUoAAFKEABClCAAhSgAAUoQAEKJCXAUDQpJi5EAQpQgAIUoAAFKEABClCAAhSgAAUoQAEKDBcBhqLD5UhyPyhAAQpQgAIUoAAFKEABClCAAhSgAAUoQIGkBBiKJsVkLORr96WwNBelAAUoQAEKUIACFKAABShAAQpQgAIUoMDgCnhyPIP7hln6bgxFs/TAsdkUoAAFKEABClCAAhSgAAUoQAEKUIACFKBAegIMRdNz41oUoAAFKEABClCAAhSgAAUoQAEKUIACFKBAlgowFM3SA8dmU4ACFKAABShAAQpQgAIUoAAFKEABClCAAukJMBRNz41rUYACFKAABShAAQpQgAIUoAAFKEABClCAAlkqwFA0Sw8cm00BClCAAhSgAAUoQAEKUIACFKAABShAAQqkJ8BQND03rkUBClCAAhSgAAUoQAEKUIACFKAABShAAQpkqQBD0Sw9cGw2BShAAQpQgAIUoAAFKEABClCAAhSgAAUokJ4AQ9H03LgWBShAAQpQgAIUoAAFKEABClCAAhSgAAUokKUCDEWz9MCx2RSgAAUoQAEKUIACFKAABShAAQpQgAIUoEB6AgxF03PjWhSgAAUoQAEKUIACFKAABShAAQpQgAIUoECWCjAUzdIDx2ZTgAIUoAAFKEABClCAAhSgAAUoQAEKUIAC6QkwFE3PjWtRgAIUoAAFKEABClCAAhSgAAUoQAEKUIACWSrAUDRLDxybTQEKUIACFKAABShAAQpQgAIUoAAFKEABCqQnwFA0PTeuRQEKUIACFKAABShAAQpQgAIUoAAFKEABCmSpAEPRLD1wbDYFKEABClCAAhSgAAUoQAEKUIACFKAABSiQngBD0fTcuBYFKEABClCAAhSgAAUoQAEKUIACFKAABSiQpQIMRbP0wLHZFKAABShAAQpQgAIUoAAFKEABClCAAhSgQHoCDEXTc+NaFKAABShAAQpQgAIUoAAFKEABClCAAhSgQJYKMBTN0gPHZlOAAhSgAAUoQAEKUIACFKAABShAAQpQgALpCTAUTc+Na1GAAhSgAAUoQAEKUIACFKAABShAAQpQgAJZKsBQNEsPHJtNAQpQgAIUoAAFKEABClCAAhSgAAUoQAEKpCfAUDQ9N65FAQpQgAIUoAAFKEABClCAAhSgAAUoQAEKZKkAQ9EsPXBsNgUoQAEKUIACFKAABShAAQpQgAIUoAAFKJCeAEPR9Ny4FgUoQAEKUIACFKAABShAAQpQgAIUoAAFKJClAgxFs/TAsdkUoAAFKEABClCAAhSgAAUoQAEKUIACFKBAegIMRdNz41oUoAAFKEABClCAAhSgAAUoQAEKUIACFKBAlgowFM3SA8dmU4ACFKAABShAAQpQgAIUoAAFKEABClCAAukJMBRNz41rUYACFKAABShAAQpQgAIUoAAFKEABClCAAlkqwFA0Sw8cm00BClCAAhSgAAUoQAEKUIACFKAABShAAQqkJ8BQND03rkUBClCAAhSgAAUoQAEKUIACFKAABShAAQpkqQBD0Sw9cGw2BShAAQpQgAIUoAAFKEABClCAAhSgAAUokJ4AQ9H03LgWBShAAQpQgAIUoAAFKEABClCAAhSgAAUokKUCDEWz9MCx2RSgAAUoQAEKUIACFKAABShAAQpQgAIUoEB6AgxF03PjWhSgAAUoQAEKUIACFKAABShAAQpQgAIUoECWCjAUzdIDx2ZTgAIUoAAFKEABClCAAhSgAAUoQAEKUIAC6QkwFE3PjWtRgAIUoAAFKEABClCAAhSgAAUoQAEKUIACWSrAUDRLDxybTQEKUIACFKAABShAAQpQgAIUoAAFKEABCqQnwFA0PTeuRQEKUIACFKAABShAAQpQgAIUoAAFKEABCmSpAEPRLD1wbDYFKEABClCAAhSgAAUoQAEKUIACFKAABSiQngBD0fTcuBYFKEABClCAAhSgAAUoQAEKUIACFKAABSiQpQIMRbP0wLHZFKAABShAAQpQgAIUoAAFKEABClCAAhSgQHoCDEXTc+NaFKAABShAAQpQgAIUoAAFKEABClCAAhSgQJYKMBRN68DVYuODD2FD+WI8uaS67y3sXIM71u7CjMVPor9F02rKGVop7GuGL9yC2n21qK/fhz0HalBzsAaY/QB+cEP5GWoV35YCFKAABShAAQpQgAIUoAAFKEABClCAAv0LMBTt36iHJTIViprbPZFGo8oW4uEfLEDXOLJ24wqsqV2IZbdOQ7612dqNePChDUjlbcoWPowfLBBbP4Dn71mJ11t6aePYm/Hj+/Px7B1rsSuZ3ZiRRLCczHa4DAUoQAEKUIACFKAABShAAQpQgAIUoAAFkhRgKJoklFhs6+p7sKlqGR5YgE6Vos2bV+GH26pxY/VmPL0hhaixW5A58KFo8/an8MOndyBcdTPuXzbPCE3NUBTxoNNA2LnmDqzdNQOLn1yCeP1rD8vufuoOPLHTC68H8LW0IOKdgRtvnIuxYytRnp8Pj30n1jAUTeHM4qIUoAAFKEABClCAAhQ4cwLinmHlb8K45vbbMa/SnnZDajc+iIc2lHe+n0h7a5lYMQxfsw/hhE2H62twsN5v/E3LAew8IKo//KjdV4MW+NBSfCN+fP+8jgKTTDSL26QABShAgTMiwFA0Bfbd676FJw4swMM/qMbOePf5sdj82L14znMbfrF0Frr9CJFS93kzFEXPVZ89N7X/dXw7n8JDa3egpWIhHn5gAcpPMxTtaEdv722EorVdQtfO7TeDU1aKpnAGclEKUIACFKAABShAAQoMrIBv5xosX7sLmLEYjy6phieVzZv3FeXmUGEdoegNqBX3SynUi8SHGzPvn1JphrFsl+IOcwNG4Yf4gw1eUdURf3lRWVUOt/lnT+VUVBUbd3Pe8iqUewHYPcj3pB8Sp74PXIMCFKAABQZTgKFoKtryC7oWCx9eAqwxxxRdVI8V965H/m2/wNJZPXxhDoFQVOyiCEYf2z4L999eDQ9D0VSOOpelAAUoQAEKUIACFKDAsBTwHXgeq1a+jiNJ710FFj7yABaUmCv0Goom9DxL2LYMKGv7KQCJ33P9AHL0riReaVWo1m7GqjVHcP0PFmFSj++xF88+uAljly7BJdb+JtEWLkIBClCAAtkjwFA0pWNlVUAuxiVb18qJlr5XvB4/3FaFux6/FdOQQrdx8Syz2+RL/Vd9dm9uGuuc1piiiS1gpWhKpw8XpgAFKEABClCAAhSgwBARaN69Diuf2A73wgfwQD/pY93W1fjhM3tR3HXZDIeic+vWYfW2aiwVhR1d3Havuwfrfdfj9tvnwb6pj277vt1Yt3obqpfejurEjYR346l7nsCe6rvx+K1dY1Efdq5ZLitMZyx+FEs6rThEDiCbQQEKnHmBfW/gpY8ak2pH4Xlfxtyqzov6Dr+FNz+MYuLc2RibUpl+Um/JhZIQYCiaBFLHImFsXbMcb5Rfj7E7n8Pr5TfjLs8mPGNfhJ8s6vn5IoZIpWin3TydStH+AlU5Tmo5XuSYoimdWVyYAhSgAAUoQAEKUIACgyMQRs2m1Vi1vhZVt9yHJX2WQXYsO/W27+H2WfGpW42mZjgUXdC8Dt/62TaMu+XnWHpJQmJgvm/LjMX4yZJq1Pc5lmktXnzwIbxacgt+vvSSTuGqb+tqfPuZWlxx36O4aVyHvjWkQPHCh/sNjAfnmPFdKECBrBHY9wY2tkzBgpl9lZiHcfzdN7Cjpg3Rnnas8Dx8uWuCmjUA2dVQhqJpHa9smH2+a9Vqwhg7DEXTOupciQIUoAAFKEABClCAAlkt0LwXG59eiw01lbhx2VLMrwxj97rVeLVyEZbOr+wyP0Izdq9bibV7KrDovttxSUkPQ4X1GYom34uuUw+6Lt3na198EA+9asfChx8wu9M3G3M6HByLm398P+bli2y2nwmeDjyP5Stfh7tbyNlDz7fajVjx0AbUpzPGalafHGw8BSiQjkDdjo3YcjTY56rOUZfGQ9Jw3Yd4a8dBBEfOxOUzyqDF1wyj7oM38dZhYPTsuZhe1PEvnTe+D29urIVn0gxMH5vffV6bdHbiLF6HoWgKB3/NHXdAjtHdw6ts4UKUb9jQ67/3shYWPpw4Vs5Azj6foVA0cUcOPI97Vr6OFlkdusCY2V6+ONFSCqcVF6UABShAAQpQgAIUoMCgCOxe9yCeqZ+HpUvnw5hk3ocDz6/CytePwDvjFty35BKI2qZw3XasW70eLZfchtsWTOp95vUkQtHEyVe7jSnaZX3jVsKax8G6T6rFxhUPYUP9TNz1k9sxTkwM9fQuJFZx9huKAti77lv42bbihHDVJN/7LB78bQWWLJuHcuzFum/9DNuKzQlqB+Wo8E0oQIFsFhCh6A7M7KgM7VIp2unfffvwxhs1yJ0xFxeoH+CNQyWY+fnRcLYexntvf4A650RcNLsKveahEiqMuv3v4oOPa9GCXJSOnYbPTSqDq7cMNZtxB6HtDEXTQW7ejMfufQ4HB3zm9DTGB0X/6xgzLnavFE1hMkiU9TCT/IHn78HK11uAbqFoOqhchwIUoAAFKEABClCAAhQ4EwK1G1dgxYYjQMVc3FBVj+0nqrDwlgWY1KW3fLe2DUooanTTl9WbU2dj3IFt2OO9Bg//4IZ4UUYyoSjCu7Fu1Q7MXHwrpln71S2UrcXGVb9B+eIu44+eiYPC96QABbJCINVK0Y6d0nHkrY14rw6Alo/xMz+PKT1V5PeqEEbzwQ+wa28NGsNOFI+ZgRlTRiKP4WhK5w1D0ZS4jIWbN63AveuPiFG38Yvbp8Jut7qSJN9FBEgIKdNoQyqr9BaKokvQ2W058Sa9dLUHdmPdt57ANj+Asmtw86SD8M9fhgXlqVe79hS4prJ/XJYCFKAABShAAQpQgAIUSF8g7KvBG2tXY7N7ARYtmotJ+T10le9p84MVisrbkhV4SAS3KO42BmhSoWgS7U9fkGtSgAJnq0DXStG6d83K0QuMMUW7/rseaMDxAwdw4PBxtKolGD1lDHKPfoAP28ow8/IZKEs51Azg8LZNeO9kBInd9M/W45HqfjMUTVUMNXh++Q/xej0AtxfesBczly3DTePEwN9mKNpPBWn38LG/MLWso5t9fxMd9RC29hh29rDfyS4nVg1vX407n97TeSvuGVj86A2ofewhbEihDJWhaMonIVegAAUoQAEKUIACFKBAegJhH5pra7Bv305s374HB2tOoCWS7KYS7kvEKoMYisIcF7QeU3HLz5ei87xLPY0p2t89VrL7LJYbvIKWVFrFZSlAgTMvkEqlaFh0rf8kjMKyMRg/ZRRy63bj7Q+Ooq2Hz+CeZqvvtLd6ACf2voddB0/CH2WlaLpnAkPRFOXCO9fgnnX1KPYcwZGKa3Cz/w08t88amyYLQtF+Q9U+QOLd5M1q0MhUTLXtwR5cg9vmH8Szz+2Dv6Ln8XdSCVxTPCRcnAIUoAAFKEABClCAAhRIQuDFB+/BG/ZKzJo1G7Pt27By/R50muSor210G+uzeygqx+3cWY27H78Vk3qYZyD5MUXrsfCRB7AgPnmzOdYnvPD6W9Ay9mb8+P558bFO06kUlUMGbKyH3e8H3G54Zi/Fo4lT0CfhyUUoQAEKoGEXNu0IY8pfzcRIO3D8rY34OO9y/NUUl8TpNuYowmg+8jE+2H0IjXouSidPxwXjS4wJk8J1+HDbDhzUR2H23Om9jC0aRt2HO/CuCEM5puhpn4AMRVMiNMLAN6behrl7nsaG8sV4ckm5OfC3qJK8BFu/vTbJyZYSnzb2HqYaX/DoVinateu72I3efhhIJpCs3bgKj23cB7/fDXfFbCx94CaM68XGt3U1vv3MHlTceBdmbX4CG2BMtOTevgarts/CsiWzug3GnkwbUjoUXJgCFKAABShAAQpQgAIUSF9Ahpy7BjAUDWPr6jvxTPNCPPLAApSkGYrWbVyB724oxuInl6Ba7l0Yu5+6B0/s8OKah3+AS3Ya3egrEmaSTzUUrd28Co9tcOPWpePw4soNKL9lMbB+HXDro1hSLXoA8kUBClAgWQEdrfu3YcvHQZSMzkXd4TAmLZiDsT12gw/j4Jt/wIfBIoyeNAWTyxqw40+HYB8/Bs6TB3C4ASibfhE+NzovYVb6ru3g7PPJHplklmMomoySuYwRBjbjxh/fjvCqh8xQVHxVWwNyzzJC0XS7z/ew3oCHor6d2LxnLObN6hg1XfxQsGbPfCzAWjyzawZuuQ3YsHEclj2QOKO8hbAda5Y/jV2YjbsfX4CDDz4UD0Xjs8+bP2AlR8uuKMk5cSkKUIACFKAABShAAQoMoMCAh6JGNefO6rvx+K2T4kOLpTr7fO2Ly/HQG1VmtSngE7PNr02cbb4Zmx+7F88drIjPJB/euhp3PmNLCFJ7d5KB6HofFjzwABZgIx58aAPKFz+JJeUbsWLFdky9/37cUJnkmKoDeDi4KQpQIFsFdAQajuPA3g+x/6QfUdUJb+lIlJWWYlRRLpy5eT3MDB+Gr7kOJw4dxqETdWiL5mHkxEmYNoazyA/2WcBQNAXxp751B3aMuw2/WFqJTSIMlJWixvNL43Wa3eczHoreCqxZjrX22/Dk7dPkU9eajY/hsY3FuP3RJcA6a5Z6Y7l1/oW4f9m8+KyOchdrnsfyH76O8lt+jqWXtMjKWatSlKFoCicTF6UABShAAQpQgAIUoMCZFBiIUDSx/bvX4VtPbEOVCBjlLZJxb9RXKBre/RTueWIPqu9+HDJHhVlt6jO7x1uzzs9YjEeXVCNew+nbitXffgZ7rKG7Erv2167DPRvtuGXxoo5Z5mU7m7F73Uo8sbMYN9+/DPPEzUuXMVF9u9fhh2v3oWrxfbg1PkX9mTxIfG8KUGAoCzTs2oQth8Pw5BaiZMwYTBpdBi14HEc+OYyjDW1o8wUQjkYQjQJq8fm4bkob3th2CG2ww+MpRMnoUagcNRJFrpRnVxrKLFnVNoaiKRyuFXcsR9X3HsVNleaYmr2Fokltc/C7zxu9QvxYKH8IqMP2p36Gp3e4409YO3dxrzWGBfDPxG13345Z8fF8arH5xRrMumEWPKJCtqdQtIf9Z/f5pE4KLkQBClCAAhSgAAUoQIHBERjQUNSHrau/jWcOzMZdj98KUX7Reyh6Ba4oeR2vyzlbbfBOvRHLllqFGEaQevCK+/CTL7ZgzfK12FXc85wF8SG9RDf6it/gjidqjCHHasWwALUdw4/JYfq24qmVz2CP9wosW3YT5By54tUlFJWxbM0mrF71Ipqrb8XSRbNQwqLRwTkf+S4UoAAFzoAAQ9EU0Ldu2olZ86tht8LArKoUBeCtws3LluESm/FDwa6WClxx30v9/nIAACAASURBVDLcZP5U0C249O3Guh8+gW31XlQtvA23zZ+E/E4/FDAUTeH04aIUoAAFKEABClCAAhQYOgIDGIpaXdzLb/4x7p/XMUxX153tNtFSlwXC21fjzqdrcYUoRCk+gOfXbsKkxbej52E+fdi+ZhX2zF2KW8u3YcV3N6D8ridxY/1juPc5r9GVvnkvNj37LF7c5cc4cT+zYFLnuQ96CEVlk8J12P7saqzbDky9YREWze16HzR0DiNbQgEKUIAC6QswFE3Lrp9K0T7HFK3DxhXfxYYjPVSK9tqWsm4TLZ3oddmuY3QewPP3rMTrLWLMnftRtXUFVr16AhF0DkTF5nqs5gzXYNPqVVi/zw/YKnDjAw9gfryffPdQ1NhG6qhJz3qZ+qa5BgUoQAEKUIACFKAABSjQPaGUEy2l9kq4L7FWNLu4H7G6svexwb5DUfPewtN5Zvnk2teMTSvuxaaq+3BLZC1+VnM9frxsHHasXo2N9vm47ZYFmNRTVttbKGq+abhuO9Y/vR7bfdW47f5FmMY5mJI7HFyKAhSgQJYIMBRN60ClEIoeeB73rHwdLTY3vB47wr4W+CMAKqxZGWUcKbuJ9P4jyWmEouEDePGxtaj94sPGTIq+nXjqsa2YunQJLol3iTcQeu/i7sOBjWuxrvYaPHDrNHQUizIUTev04UoUoAAFKEABClCAAhQ40wIDVSnavB1PPX0A8xcndEvvZd/6DEXDB7Bx9Xo0L7wfN41LA6d2M1ateg77fGW4YukDuGlSEv3e+wlF02gFV6EABShAgSwSYCia1sFKIRQNb8XqO5+BHDLHfNncYzF/6TLcMM76ou59gqaBmH0+2V1MfdzP5LvPJ9sGLkcBClCAAhSgAAUoQAEKUGBQBBiKDgoz34QCFKDAUBVgKDpUjwzbRQEKUIACFKAABShAAQpQgAIUoAAFKEABCmREgKFoRli5UQpQgAIUoAAFKEABClCAAhSgAAUoQAEKUGCoCjAUHapHhu2iAAUoQAEKUIACFKAABShAAQpQgAIUoAAFMiLAUDQjrNwoBShAAQpQgAIUoAAFKEABClCAAhSgAAUoMFQFGIoO1SPDdlGAAhSgAAUoQAEKUIACFKAABShAAQpQgAIZEWAomhFWbpQCFKAABShAAQpQgAIUoAAFKEABClCAAhQYqgIMRYfqkWG7KEABClCAAhSgAAUoQAEKUIACFKAABShAgYwIMBTNCCs3SgEKUIACFKAABShAAQpQgAIUoAAFKEABCgxVAYaiQ/XIsF0UoAAFKEABClCAAhSgAAUoQAEKUIACFKBARgQYimaElRulAAUoQAEKUIACFKAABShAAQpQgAIUoAAFhqoAQ9GhemTYLgpQgAIUoAAFKEABClCAAhSgAAUoQAEKUCAjAgxFM8LKjVKAAhSgAAUoQAEKUIACFKAABShAAQpQgAJDVYCh6FA9MmwXBShAAQpQgAIUoAAFKEABClCAAhSgAAUokBEBhqIZYeVGKUABClCAAhSgAAUoQAEKUIACFKAABShAgaEqwFB0qB4ZtosCFKAABShAAQpQgAIUoAAFKEABClCAAhTIiABD0YywcqMUoAAFKEABClCAAhSgAAUoQAEKUIACFKDAUBVgKDpUjwzbRQEKUIACFKAABShAAQpQgAIUoAAFKEABCmREgKFoRli5UQpQgAIUoAAFKEABClCAAhSgAAUoQAEKUGCoCjAUHapHhu2iAAUoQAEKUIACFKAABShAAQpQgAIUoAAFMiLAUDQjrNwoBShAAQpQgAIUoAAFKEABClCAAhSgAAUoMFQFGIoO1SPDdlGAAhSgAAUoQAEKUIACFBhAAV+7bwC3xk1RgAIUoMBQFfDkeIZq04ZUuxiKpnA4HnptVwpLc1EKZJFALAYoyuk3uLftDNT2T7+F3AIFzojAw1fOSOp9XYqCIpcXATgR1oKw251obw8C0IBYCN78HNjVMOqbWhAKq1CUKCAu3ZjYfAyKokBVVUSjuvy7mPEPxt8rqvx9TDEXF8ubK6uKA4pqB6IhADrEJSv/SVHkUjbEoKl2fHPsWDw67lzYw368ffIUHmn3YfxVF+NL82bgwOHjaHZORtnFX4PX7UCBQ0G+W4XXrSLHrsHlUOCwqbBrgKYam+eLAr0JTF//LnEoMKwFPrjxgmG9f9w5ClCAAhSgQDYIMBRN4SgxFE0Bi4sOKYGYTDh6f4nAJL6MCEcTl+81uTD/wVpWMeOVnt6ryzbF+/FFgbNJINlQVFNUeBQFLocLbToQ1Zzw5miI6GH4/X5omoJQKAQ9Kq5pWwdhTISjIr4UQaaROEb1aDwoFX8hrjt5rRtpqRGHimtRiUJTc+HMy0fI1wQ91G4moubmzWtb1TRUePLwzLQpuFRTEPT78XBzKzYXFuDrN8xDbV0rigpHoPTiRcgrGYUCewz5LgV5Hg25dhVuhwanXYFNhKLibc+mE4D7mrIAQ9GUybhClgkwFM2yA8bmUoACFKDAsBRgKJrCYWUomgIWFx0yAl0DURGKRM3g0vq3nkNKq8IsIXeJV5bJEjL5D/FtWMVqCXseL2DrHLHIYIYvCpxNAsmGooqiyitLU2LwaG7E7DkIRYII60Z3x6jIOaFDlaGigqioIJUXohGKJr46CrSNBFJcd5qoItV1s37UqAQV66lKDjRnDqLhNujhdrOUVASoxiKqCEY1DYqq4oZzKrB27HjkR/x43h/AilY/Ro0uR3FBIWbOGI/RF30NWtlkGYoWuBXkuTXk2VW4nEYoaldZKXo2nfvp7itD0XTluF62CDAUzZYjxXZSgAIUoMBwFmAomsLRZSiaAhYXHVwBq6urkY50iiV7qhKNxaywwwonY/HiUGN5689dK0zjfWp7DDaNSrTEXU/8Q7RTZZgRjHbdvtmv1/onZqeDex7x3TImkGwoWuDNRbsvAF3X4NKicGhOtOkq9JgOVXZrF4FmROafRtWnuGZEt3jxF1H5kMKoFu188aiqAk3TZLgZjuiIGumq8bhCVJjG7LLyVFHCQCwiq0mtom9RTSrWUxUNqgrkOpx4fNr5WFSYj+Oaipcam/BeTMdnOXmYeeF0TL32NrhLxsGrRWUo6nUryHVoZqUo4NAUo1KU13fGzrfhsGGGosPhKHIf+hJgKMrzgwIUoAAFKHDmBRiKpnAMGIqmgMVFB05A9HS1KsCsTNIKRGQpWMdbGR3YO79ESCIWi8WiiEbF76PQdQV61AhQRDgi/xuLIib/3QgqrfUSt2lUnhnvaQQaRggqqtuMHMbonivGNLR+GX8WFWpmUZq5TNdqUSseNTv3GjthlakZDYrvmNXdnxWnA3eacUuZFUg2FPXmFQNqGO2tQVmV6fXYMWHiRByoOY6G+lOyIlRcw9bLuAZUOVCoMX6oqPo0sk5xPcvxRWNROB32+OUUiYjPAD1+nXfsubiOxcOLjqtQhKHGZdhxbSuqhgtKRuBX02dgtB2wqXZsamvATyMKLr76Mky88ka4XRXwOl3IdwJ5IhiVoagKl6gUtRmhqGwnXxToRYChKE+N4S7AUHS4H2HuHwUoQAEKZIMAQ9EUjhJD0RSwuOjACZiTpcTEhCrxXNAIIWVQqHaM5Sn+KArAROAhAtCoHkMkokOPGpVhMgYRwadcN/5/Zuf2Ll1vzSlYet+RTuWpMpAxMo6O6lMjPTW77ZrVZrILrwhFNFVWronuvKqmyklg5NCjMAMfY8DDTlvs2haGogN3mnFLmRVINhQt9nqRl+fFmHPPhQ4X9tccQtWkC+Fv9+PddzZDj4QBhI1rRYaj5nUY0+JXoMOhQdcjspu8JgbwNIYQhc1mpKWhULhjDOGE3e6o3lZgd7rlZ0YkJCZ5MidwUsxrVVXhcLrwD+Mn4oHRY6AhjJa2ZvwoEkXjuDG46JILEXPkYsy0uSgqHo08Z0yGoh6nEYo6GIpm9mQbJltnKDpMDiR3o1cBhqI8OShAAQpQgAJnXoChaArHgKFoClhcdOAERNBpVoDFY0szLBShhQwuIjrC4TB03agGNSpCjZmlZZWoOaGKEZ90meGko0QztTb3tl6Xv7e684oY15rp2go+re72spLUZoNmdvG1220yMJXjK8pw1KiAM3JgI6CR8Sv736Z2zLj0GRNINhT94Yp/hdvpQfPJo/jzX36PPXsPwOXOQzjoQzCooNXfiljUb3R/F1XgIiA1r62YrBg1gkvjM0CHoipwux2yWtvX7jcrwM3xgo2LyDBJeMYhtpNTVIpoOAR/S33czKoCF9emw+FCWZ4HT02txqVOQAn68N9Q8IwjF9fMn4nC4kLklI/DiIlzke/2IM8RQ46oFHWocIpQVBX1reZDE/MdEof6sK7t/iaJsxrXabK4bkHvGTvsWfvGie5NTc1oqKtHcUkR8gsK5DkzGEW+yYaiRieC7j0JuuJnw/dFj+d718kP+d2XtddV14YzFB02h5I7QgEKUIACWSzAUDSFg8dQNAUsLnqaAp2TRaObuyjyFJWfERmCygpQPQJdj8k5VqxXx+QqHaGh7AovJlgS1Zqn2bJUV48iClX+TwxdaHTL7XTjJ4cG6AhxZRAqu9ur0GwqHA67WVEKWV2a+IoPS2oGO31PHJVqy7k8BQZOINlQ9OE7voGdH+/Fjr2fIRAOy/Czta0FeiSCXM2GmGJHQBHXvnUdRcwHBUYuJINRRUy+JEtJjQBL0eHxuOU6gWDQmJQp8UOjy27KhxV2DxCNIBoRlaLGy+pCb4SiDmh2BxaUn4N/GTcGxR47tiKGlc0BFJ9Thgnjx2DUuaMx5oIrkF9UAa8jhlyHCreoFmUoOnAnVoa2JD5Lfe3tOHDwoOx58PFH+3D55XMxoqzMmHRLnhDd37ynYDvdJvYXilrvJdojhmOwqQr0GBDSo/IBm1MVY/HG5K+oeLiYMASLdT6n27aBWq9rCGrti2aOzx00r3OXzXisKPYlIh58mvuSDUHvQFn1tB3rJyXxCDhqPixOPDUT+7+oYuxkMzwfjFA/mf1mKJqMEpehAAUoQAEKZFaAoWgKvgxFU8DiokkLyMDSCh3kT/NGyZYxpqcqwxDR3TVkBqHGGKCJmzcHEOy0lY5KsMRFRTA62DcDRrd6s7IzsRqtS3VPz2CGjbhRFDe8NpsIY5yw242u9/HuvsLMrIjtun9n+01j0iciF8yoQLKh6Ly5l2HHjl3QbEA44JfXvRhGQjz30BBFkSMXYXsO2iN+6GFR+Sk+D4zxQTteGiCrrI3JlfRISAZYNocTETHzvNymWKfzkBmdt2ENXWENjGGMTyp+iQcWNrsNNrsdbqcTj0w5H39bWoqjsQh+1NqGYE4OnEXFmDRpHGbMuxb5IyfDa4/C69TioajIeOR4xBlVPzs3bk2iJY5Vui+xjT2798jj09DQiKaWFiy49hpomi0+FmxPn619haKpPrTqKRQ1vjY6zttcu5iQTJUP20Tw6Y9EEdCj8vsixyYmFjO+P8R7N4d0GSqKwFEOPHEGg8XE9xbGIuR0agry7DZ5VcoHoNEY2iPGmN8emwa7nKDM+DZtD+vw6wlPQ8+q6lHjM8kKQT0IohTNKFca5H8L0A7xd+LlhwNNyMEJFOB4rAinkA8fnPLfOkLSM/cpxFA03U8orkcBClCAAhQYOAGGoilYMhRNAYuLJicgKljiPVeNH8zFzajoCi+C0EjEqAyVQais/hIv8wf4Tj/Hdx7fs6c3P3M/9hutMTu/d2laEq2yblxFt3lZ+Sa6B4vxEW2yitRu12RYGp98qUs3SoaiyZ2KXCqzAsmGorcvfhi/fuZRBPxi7FDjqhFXvqjyjonqNz2G4rwc+B02NLdEEIvqUGIhRKOJwagx+ZIx47wSH2MYqg12pw160Jp9PpLETqvQ7LlQlAiiYX98IjUxVqmoFlXtDlQXFeNfp1XjXHcOPtGAU1oULygaxk2fhIuuuByuggnwenKR59CQY44ramcomoR9eoucbigqQjjxvfPu9ndQUVGBQ4cP4dBnNbjuumtRUJAfb1Sqn63Ggz4jXE/m1TUUtYJEpxgeIhZDOBqDw/y9bo2VbYaDXcNZEY6KISXEK99hk9dGIKIjoA9u1WVidasIc902RbZBhJyijcJUNLO3YSPklS0WjEEGvB6bKn+GCESMgDTVY5LMcRhay4jjpUKDjgk4jsuU3ZiFTzAGJ5GPdjgRgRCJjwoihx9SEYRNhqOHUIp3MBF/jk3FJzgHEWgQkfqZGomHoejQOrvYGgpQgAIUODsFGIqmcNwZiqaAxUV7EOhalSUHy5Q/4IubtXgQGhZd440usfGJikS3OXOLvc3aLm+I5Ez1RmzaUw1Y4iT2iUOLJgaWsou7lbuaTTBrV40KVqsd4r/WTPUJdxRJxJwpnR3xm0jzhjpx/2V3XjUmu9U7nU45w7YIgboaGc3r6E6cUgO4MAUGQCDZUPTcUWNw5Phhc5gJ40q2yTnhgajoIxyNIRcKcvJcaNVd8AcjgB5ALCYCzs7DbshRfBXj+ohGRbWcMTSFmJXeqC7tWmHa04464Mwtggod/rY6GR7IalFNg91mh8Nph8Plwh0TzsN3xo+T3ZgDSgTPRWM4UlGJOfNmYHxhMZTSyXDklSPXqcAtJlvSOPv8AJxWGdmE+MwNhUL4y5tbZGXx2PFjcbjmGEpKijBl6hQYg7B0/4bpL5BLtTIzMRSVY0kDMlh3qCqaQxEZisZfffSC6D7mKOQ23JoqK0pbQhGEErbV336kg54YcrptqqxiFZWgfl1HSHSR77RRcd32/i6J23KoijQRmajYD/ldfaYSvnRgkl5HfGaJCl8FlTiFr2Mzrlbek5Wh4jPO6Bjf908fxhLGdurgxSbMwHOxeTiIcjMY7f/hctLNTXJBhqJJQnExClCAAhSgQAYFGIqmgMtQNAUsLtpDpUfnH9it8UGDwQhC4Qj0iG6ME2bNuJ5wY2OFll1veOSf43dTxrihoqugmJhJldUmsvTEnD3avI0Vf2WFmWZ8amzDDGmhQ42JMi4RmYjqTHMWeGs7Znd42cVP3IiK4s2EW7qB7qJv3Qxbp5RspTFUotlmsbfGzYwcV86mwuVywW7vHJDK26aECSuG540jL7yhKpBsKKoomjleo6h2EhVxUagxBU6oCEGHbl5zOYqGvJxctOoK/IGAiCzNz46EYFQRVXkK8r1FCIVjaG9rMHmsITc6d7/t2c4ORfUAEFWp7XIREYgawahNhqJ2hx2jvMV4vPpCzMvPQUSN4ABU/JvNjXHV52F6VSVKK8bAUTwZeS473HbIyZZkZdwgHjDxWSLGx2xqbITb44Hb7U66anEQm3nG38oYwzoKn88nj48nJweffXYY7+/aheu+cK087tYzJlGhrKlGpf5Af6ZaoaisLgVQ4LTJKkoR/llnbjrvmRgqilDUGm9UVG5GzG7r8ttlAMJF673E+whLEeTaxYMJcUXFg9i+Q9DeToh4yAzA69Bk1/rG4PAMRsV3vjjmF+JT/JOyAVNx2DgHzTA02c8R6wGvDEhjMVktuiq2EFtxnrGlATjmqVzADEVT0eKyFKAABShAgcwIMBRNwZWhaApYZ/miXSti5J8VTYZ54iYyGAwjGAzK6lB5Q2bMwxyfCbp7pacZTnb5gV2OMxi1hiEVN7IRNO3/CK0NR6FERJgShSoCDE1D1O6EJiopxS97LjS7W06UooiZ3h12qE4nVM0mq4Cion+6arRJ3MoZEySJdxNjERpjncqmyIkLVHm3Yuyjgqg6sJM5da3diFe1xsNg44ZStE6JCknjJarjHE6brCAVXe1VkRJ3iYTOWJ+5s/z6OBt3P9lQVISYItgX57RmsyMciiCix2A3h9rQ43lmDA4ALrsXAU1DONgSH1vU47TLTxSX24mImGwmnAOboqC59bikF0Frx82/uJ77OyJ2s1ZVl58J8jNFji2qyUDUGMrChWsqRuPnU6eiwGXDMWj4eTgEW2kJxo05FxfMnIaiMTOQ68pFjqgUtQE2WXWabJzRXxv7/3cR9B0/fgztbc3yQdHYcRNhswlF45VOIJJq9WP/rRzcJXr6rpIPoszvGmtYEjGcy4YXX8Jlcy/FyJHl8LU048SpOjnW6PkzZsAmvjsG+FCKUNRqnwgSRbf5trBR3ZzOsepJNjEgFdWboju6GKvTJx9SDsR5AVkVKqpSRdsTxwEd6H0Qoa6oeB1ukzDJkB4qpuMQHlH+A2NxAlFFdnpP+6GKFY6KrvY1sRIsj/0tdmK82fV+gE/kPi5phqKD+3nHd6MABShAAQr0JMBQNIXzgqFoClhn+aIdN5pGVaP4FY7EZBAaDIYQ1a3JkkR1pzEmmKjwTPUlQ1E51qZRctV+ogafvPwr6G21QMwmu5oZs0+LEQaNO7yoLAJVoKoaNJsDmmaH6nBCEb+cTmguD2weD2zuXNg8+XC4PbC7c2ATv5weqDYHFM0J1Sa2H4u32xovzmiKsS/xbvjduvWmuqf9Ly8No3KPzZcIaY3x6+w2G5wupzEGogx7xXLWHa+8xe7e87j/t+QSFEhaIPlQVJOVmOJ6yhGhZjSCQCCIaEJRpziDReWzOINz7G54XDlo8fnh8ABOpweaPPXFhWhDRFdhs+loa29Gu99vVvgZoZc1tqOonuz9ZT2iMdJYOdmSZrRAXlt2u5x0SQS43pwcPDT1fCwqH4mg3YaXoiEccHmglZdj+vTzMHbyZHiLK5DnzoHLJirmjFA09U++pNk7LSiGJdm7dy/qThzFmHNHouLcKqiaEYpGdR0N9Q0yMC4ZMcL4nEjiM3m4h6IdgAr+8pe3UVdXh9kXz8Kpo0eRk5+HxuYWjJ8wETk5YtzZ9I5Lb2tNe/4d48GcHGcz4aHWQL9RwqRLotoyz67J2eubghE5bqf8hkjyPeXS5joiyPU6bBDjnbaGjUmeUtlWKpqJVaOiKlVUvBrPKQf4oKTSqAFaVoTTYvKkx5R1uAQfQReTyA3Qp4b4FNViUTnG6H24FW1wxycSG6Dm97kZhqKDocz3oAAFKEABCvQtwFA0hTOEoWgKWGfJol0nc+g8OYIx462osAkEArL7qq6boZ15o2Ld5xm91VO/eZE3PfJXVJRG4tSuN1Hz+gZElagRjIgZ2sWkFmZIIm7JjC7xuhxX0Og2aFR/ihDFuAEV1WCa8WdRdmm3A3YbFJuoKPXA4cmDTQSluQVweIvg8hbDnpMPR26ODFSjNqcxbqHo8miOiyqCX9nRraPf+4CfIcZQAkYCnVgFZ7yRMbaiCDpE5ajLZYPNrHYzjpkcA8BY0hqUdcBbyA2ezQLJhqLivHS6cuXDE03OsBRDOBLs9FhBE9eTeNChaYhEwihUbXDkeBFRxaRjdugiSI3oaPcF4bJHEQr5EZYlpuI6tCZXMmqqOyYos6rBu5eNxkedUFS48vKhIYpge5t8fzm2qBzL1waHy4FpRaVYU30hJnpzEXLasEOP4I95Xlw85yLkFxVhZEkZvMUj5YMWMdt2pmeht65v8Rms6zEc3L8fJ0+cwMSqcRhVea7RFTwGNDQ2oP7UMTQ2NWPChPNQWFQ4LAKlVK+5rt9pMuOLxtDW1oZ9+/bh1Vf/hLlzLoLe3g5PvhfFI8sxalSFfOA00AHc1OffkRWWDk2M+zmwFaK9ucQrUzVVhplW1Wwy1ZeJAbn4vQhFxcPOoDlL/ED7dN0H6/0LnTb5nu1hY8KhTL9vqudYKsvLIS+g4qvKFnwP66Epsk9IKptIYtkoAjEH/gl/hzei06Cp/Y1OmsQmk1yEoWiSUFyMAhSgAAUokEEBhqIp4DIUTQHrLFm0cwgq7q2NTlni5jsUjMhu8iK0EN02RXcva9xOGT+aP9db3c7T+THfCEXF1sKyKuSzP76A+j3bENWAyjGTMO3zF8fHzRM3tqIiTNcj0ENBhAJ+BHwBhIIBBIMBBPwBBP0+BNrbZYgbCYehh0IIW+0XwasMT83wUFSMyW72gGp3QfPkweEtRE5RGTznjEVe5VgZkhpBjKhTFTczmRuzy6rQSRyGQLbUCmLN7sci+tFUwOV0wOVymzPXG3GxrIQzq2vPklOYuzlIAsmGoiK49+YVIKLbkOdR0NzUBH9EPLjoqOa02UUXezs0mw2+9gBssRicqgK35pAPKVqCrWj3haBHQ4iJ6zb+Spz126gAVTTzU0kOEiyuU/E+PQWjxieU5sqVky5Fgn55/VuV2Da7MemSy5ODWyZU4TsTJsFl09ASDeAZ8aBk4jhcfPEMjLA74ckvgVY6Dk5NM7rRi88QsfEMjDEqPl8bGurQ2HAKJ07UY0TxCFSeOxpHjx5Dbl4uCgoK4HA6cbL2BPbv/VA+SKr+3Ey4cz1pPagapNMpo2/TU5f6luYWnDx1Alu2voPi4gJ5vjXXN2HBl78gHeXhG+CqxPPXv4Mip12OIRqMGkHVQL9HT5CJ1Z5i2Amv0yZnh+8r3LTMRBd28as5LCZLNLfexyRQA30gRXgrJl/Kd9jQEDSG5xkMs4HeD2t7ov1uBLFK+TfMUT6UAWk6D5D7ap9VLfoUrsHq2BflZ9EAn8q9vj1D0UydOdwuBShAAQpQIHkBhqLJW4GhaApYw3DRxHHW5O6J7mnxex4jMBAz9crxQgNhhMN6p8mWxKREnSYhMsO6dMLQOK8YT1T0/BbVE34fPv7vf4P/2AHZFX7+V/4XJldfGK90MbrRG5UrYkYiWTcm/iyrK6PQo1HEolHo4RBEN9OAz4dgWwva29vR1tqK1uYmNDU0wNfaDl97M9raWhAOhRHRQzKw0aJyBifjlsWWi/OuvAaF512MdjjNQFRBuhWxqZxO8TgnsSrVHJhUHkMzohXHT1S6ORx2uFwOOBxispCOPMi4kew6omkqLeGyFOgQSDoUVcTYjDG4xPAVYpgKJYB2fwDhcMfs8ooiKp1tcLntUKMhtPnDEIWgTohgNAct4QiisbAM/0XVqPGyL8GgXgAAIABJREFUrgwxl7315xigiq7vNvlZEAmJhyvm2ME9BKNyNVVUVopoArIKXYSiYkxRObGZGJPR4UZBfi6WT5mBm0pHAAjit4qG/3HnYer0KowsGYEJleXIrZwE1VEIlw1yJnrRXVm015p8yQolTuvz0ewWffjwQWiqjva2ECZUTZZtFp9db7/1FjxuD8ZXjUdrawsO7T+A6efPgLegIH7gEgOls/XTwPjuEyQKPv30ADa8+DLmXHoRJk4cD29hoRyeREwK1u078jQ/AC55cad83+ZBqhLt2lwr6BSVql67DcFoFG0h0dfCSM3kN4SRoMrf5zo0OFVVdpUfrOrQ3tqc79BkICraYjT3dK+k0zyYaa4uimzHq7V4MvYLjFDFWMCJD3bS3GgPq2mI4Hexi7A89jdy/NLBGuqYoejAHUNuiQIUoAAFKJCuAEPRFOQYiqaANYwWTbzR61QZavUpFWFnNCarK/2BICIRES6KgNDoMm6Vi4hANCMzsyvGuKShU8fwyYanEGmphyd/BK675e9RNEKEEmZwKruQG2OMivmtVUWVk6/IKdvNLnZWUCq6xIplxfhqIkCQHcxFWCJD0whCfh9a21rR2NCIuuPHcfLYMdQerUF93Sk52ZOY/Gn2nEtQUf15HLWNQLsqJmqRicqgVWD0dApaoWhCb3nDRxVjMRrhqNMhbvBF939zC1ZpLLvWD6OrevB3JdlQ1Jh9XlRwKnA68syC8hB8/oB5XhqfLWISMVvUDlVvQ1BO1qbJBxsluR5c/4Wr8M6evdiz54AMR2V5tzyhrapRMaGa2I6oZhN99I2gQXTXF496xPiaHcv2bKVCTOAmZqbXZRd6Ublqs2kyrLW7nKgqKsZPp1VjZn4edkbCWBsMwF1YjNLSEny+ugrlY6rgKDpXdru22x2yi7RNU6DqAWji93an+RDHqGQ1M7l4x9lkIx5xzdfX1ePYkRqMKC1F+TnnxEOik7UnseWNN1E8ohjnjhsNp8OF8pEj5b8bYyQDjY0NaGpsQk5ODspGlg94x93BPxOTe8fOAacxHvahg5+htaUVG195DV+/+a/hcdkQCAXlcSoZUY6cXG+fn++pjr96+Uvvo0lMNCaqRM9QqGe1WYRkieODJiqKc1FUZhoBrnggYfzrmWyzGFfUbVPReoYC5eTOsv6XisQUWSH6czwFhxIZ8CpRqwUadPwhVo37Yt+ALn5CSvYDpv9d6HMJhqKnCcjVKUABClCAAgMgwFA0BUSGoilgDaNFu3aRF7smuqgZlTGQ3eR9voDRTd6sGYn/PG39ZG0mbBkJRSHGALWh+dAeHPjNrxEL+VA2vgpX3bgIDrdb3pjJX2YoavzemCBJBp/mhCLWcrLSU/ybmABFjFtorisruGSlqagO61hPLCQqS9tbWvDab/8b7275s3yvy+bOxXnnTcJxrQg1zhJZS2N0TT9zJ4cIfGQYZFb3WP11rXEHhYXLYYfbI2aslwmRESjJiZnMbntnsP1nTo7vfLoCyYai8iGENSGLvAaNa00Ehz6f6LJuQwx2aPYQXGLSs1BAntOePC+qJk3FFfOux1/fcDVe/MMWPPLIcoSCIfmpJKrAO8YTlY9FzFBUxjdy98T4mmKiIfkApFO3+x72XtHgdOZD0aKIhn3xUFR2p3eIoSlcmH/OaPxk8hS4HBq2tbViSyyKIx4PZsyYjMJ8LypLR6BkZCUipVPhstvh1GKI+RqgwYfc/DKoNru86sRjGZuqyzGD5WeQ+Hs5YZoZPvVxcCxLsf9yfOWEieDEsCavbdwkQ8/zL5iGMWPHyCE1xEscAlElf6TmEPK9+ag7VQ+X242y8nJ4872nezoM+fXlWI66jlAoJB+kNdSdMj8Ho/iv9S9hytQqTJ40AYWFBQgE/IjENJSUlMkJt3oLA1MNRWesfzejkxOlchCskDix/4D8OcC8fMQDxoh89nDmAlxrf7qObSqbOFgpXyqoSSwbjqm4Xnkbj+BXUOV3cWa+gEWl6IboxXgAf2P2osnceyXuNkPRJE4CLkIBClCAAhTIsABD0RSAGYqmgDWMFu0pFBU/LodCuhGGhnU5Zqi8kRaz5CaOH5bQhTsTP8rL2d9lgKLi1M4/4+jmlxGN6jhv1sX4/DXXyxCgW9gpw1Djxs3qTm8FpEZ1qLWO3CMzfDC63XcsZ4alchtGF1q7TcObf9yI36z/T/nny+bOw5SqCTiuFeKwcwSioqutqKDNTO+3lM64ziMmGjc/8mbWnLRKsylwu11wOl2yag2KMUGWCIQTX0PhBjilHefCZ0wg6VDUrOY2clHjIUJenhO5ObloamqSVeiK6oTN7kLVtAW44rLpyFH9KCsfIbvSf7znPbRH8/HRvr14563NCMWMqmfZjV5UjZoj5xrbNiaSsbrWK5rRjV78XVS3ut33QCYfkIjq0AJZXapHWoxZ6c2u9KIbvQhx3Q4P7hg/HnePHgOXHsBrTafweCiKisnjMGN6FZx6DMXFI6BWfxlemwtO+BFrPgRNCSGvaCS09hY5mY/XW4Ach4hGVfj8IaiistTlkV1crfH/0vl8FeHvkSNH8cpLG3H5/LmYOHmi/DyzXidPnkRTQx2KSwqx4613YLe78LkLPwebwyH31ePxZG3YJD/de5kN3aiSFRW2dbDZNUSjYZw4dhwjR5bKv/9476dwaDGcc85I2B02qKodTc2tsDmciEVVnCMmXnI6u504qYaiYvZ5Y5K8M3bZdvu8N69K5ItKbUVBQI+izeyiLv9tiDTW+m4Skz2FdfGTwtBpWypHMxxV8SXlL1ihPJvRUFRBFJ/GyvEvsevxZ0xFGOKzMPPBKEPRVM4GLksBClCAAhTIjABD0RRcGYqmgJXti4qKD9nl1NoRoz5E3GhEIrrsJi/GDRUTKnUacy4DXeT7ohQ39aLmS1cUHH39ZZx873UoqgOfv+pqTL5ojhzLM5VQ1Ag+O4eiVnWo6Eofrzq1KkhlRaloAWTX1y2v/QG/f2G9HGPw8sv/ChPGnYvjtmKjUlSEDWJSqCFyg9vVVY4QGzPHWJWHOyrHWnS7nfKXcYPU+WUde4aj2X7BZ779yYaiIsQQFWeAGPvTuF4K8guRL6oTY+0IBaNoa/fhgimTMXPeV2VQqLZ9ioMffoCd+2pwpKlZPvQIB3zwOtyI2pxoC7TLCdaMYSGMsFM+r5E1mPJPxi9zID0Z/otg1HzY06OODCRFF3cVihqWIaF4ia704vdyCA5VRYHTjZ9MmYGv5nvQ1t6I79U34k3FholVY1E1dhSuvHAc2s69BI0ohkNzoO7DLXAHm3DOxNEoKSrAOWUjUZhTiHAoCr/fh6higzPXC6fdKccgFTNFW1PYGV7mHiXRhVnOKB6LYsdbO6CHdFw8d3b881ysfup4LfZ++CFycl04euwoRlWcC7vTLScaamxoQcXoCuTn52f+5MnQO/QVijY0NqK9tRllpSUIh32orTmMtpPH4VAdcJVXQLXFUHu4BmosCm+eB4VlI1FUXolTdc3QI1FUVFacdqA5ff27Gdrz9DdrmYkZ3ke47DgVCKMxaFxTQyUQNa5v0RsEEO1sCuqIyD8P0S/fbofD6NMRjSmIQMWV2Imf4v/CrgrnzDxVNR4tR9Eec+Kl2MX4d1yJEyiUn5DGZ0pm7BiKpn8tck0KUIACFKDAQAkwFE1BkqFoCljZvqgZioofzUUvUnHjH7XGDfUHENHFv5jdNzPcRb4vSjGWKdQYYuEwDv3+WTTt3wWbzY25X/0aKiZOld1gE7vPW5WeokLMqhI1utMbVZAi10isGu0cqBo3fcJCS+h+L+68YqoCu6Jgy6uv4NWXXpTjBF555XycW1mBw/YSnHAUISqmuR7ioagSM258jFsyIzkSHk4xU73bAYfdJqvrero9Gko3xNl++Q3H9icbiuY4NMRUDcGweAhjl5Maud1uRGMOKPDD43TBbQdONbUgP8eN86oqcPhoPRpagwiGIwiH/IjFdDmpmVPRUJSXg7ZIFAGfjijEhGpiMiVrJnsrYOioFpXhjqbKTzfx+SK60/f8Mj83NOMhiniJYTVkSGoOsSH/XlFQlVeAJ6dMx8w8J3518gR+cqwWPkXB+PGj8Z3rxqMgz4M320tRMHYavPYYJowoRkFBLkI+H9pafAgpdni8BcjPzwHyymBzeOHUALtNgU1M7qbEEAmHYdM01J08hqA/iPJRlXC6XGY1ZMfDmMTK/4A/gFMnTqK5qRF/fv1N/O/b/gZeM+SUmWo0ilAkjIZTJ/GbDb9FaXk5fO0+fOmrV+Pk8VNwOPNQMboya0/X3h7mhMNhNDQ0IjfPDYQDCPka0fTZp2hrqENdXSsmzr0Wnlwb9u14C3XHT6J0RCHGTZkK78gxiKlO1B6rlS5yiIPTCOKGWihqnTti/FAROIrxOvMcmhzzdKhNaJQY3opqVn/E+Flg6L/EZ44KGyKYhKOYqXyCC2Kf4lLlI9jEhJIZCieN733ZZ0R+7+/ARPw0thAfYbQZjGZGjqFoZly5VQpQgAIUoEAqAgxFU9BiKJoCVrYvKicuMbvExxSEQhH4fQFjfDVxryy7WBo3/PEZecwbjsG87RDj5MU0BbG2Zuzd8DR8J2uQl1uIy2+6GQWlo2Rbe6wUVTu6z4towwpCZXdUa9KlTpWh5jJiWdFNNjEUFQRiYpQY8D+/eQmb//CKHE/wmmuuwciyMhxyluCUvUhaiZudwZrVNd1TUAbh5lCixlE2jqgxI7hDVo2K8Uat45xql9B028X1slsg6VDUKca0daG5LQRNdSIYiqBy1ChUjSnA2zvfhx4WzxaiyMnx4rJL52Hpnbdg45/ewaqf/AgR0eVdUYwJj+w2OWGSPaLD7cxBW1RBOBSRlX1hiI2Ys1J3nMlyrE4RCuhRPf4ARFSLGuORdn4Z3cyNWcnleMWaUw41EY2IiZ3M8YfNkFRUd15VUoo1k6rgsdnwQXMdfnr4M3zszsXCL81GhUdDyYhSxOxuuFw2lLiLUN/eJqtjK8dNRH5BERyuKKKBZvhdExHzjESOHXDaFNg1IBoJ4eD+/Qj62lFclIe2llY43fkYM34cVE10/46ipaVZ7qk3zwtF9PkHsP+TT3HiaC3q6+tw4ugpzLrkIlTPqu40LmQ4EsGWzW+guLhEjil6tOYzVE0ei5O1dZgwaQpycnOzJGzqfv2IStmGujo0NTaivHwkcr15ciExqVJjYyO8uU5Egk3wNzfCf+wwTtU34OixZsyYvwC5ORp2b9mGlsYGFJYUY+yMKSgsH4P2tpAcUkZMaCWqhU+nin4wQlE5VIAZtfUVGiZ+zrs0Vc4uL/zEd6eY1Mjqom595w6FTyvR5hyb+M5V0BQU17zx44oxPELHf41eMB0tNn6UMR4kGD8/dP1vx98N3H6KNohO7AoqUIe/VTbhauxEEVrl+xsD2GT+pysrGBWfk5/gHDwau1EGpEbF6MDtrbUlhqIDb8otUoACFKAABVIVYCiaghhD0RSwsnBR6+bN+K9x86BHY2hvDyDgD8of2MVL3hyJ6sgh0F1OtkVRETl1BB9v+CUCrS0oGTES8278Opx5hZC3/gmTJcWrRtMJRc1AVG4jFu2oKDUrRW0K8McX/gt/2fy6nKn5uuuuQ2FhET5zleKUrdA0Hbrd5xNPWWOsVmOOJaPLsVVJF4PdocIjxxt1dApDrBvJLDz12eRBEEg2FC0p9KKgsAANzc2ArmD8edfDWXUnLpqSB1f7Jhyv2Y/yEbkYWToSuXYFJxtUvPfRHry44Uk54Zl4WeNdigmadD2McFCHy56LoHjAE2lDTFaLiopnY/ozOXGa6PZuF5M4QU6cI34jKr5FoGhtNz6ttvWwxfx8kQGK5pZDaOiRQMfnpLmcCCY11YZvjBmDH40eg7xIAG+cOoklx2phO3ckJpQW4Uvzzkek3YcPm0JoiGo4t3IkCovzsOjayxFursP2vftwqtGJ8+cuRHHxSOTZo3DaVWixMBrqTiAW0fHpx3sR9IvJqIARI8tRUFiMMePHo/7USTQ1NSAcCmLkOZUoLCqRn4siDPzwg93IL8hHc2Mrdr/7AebMv1TOUj+ivEyGyjvf3YnjR49g/jVXy1A0HA6hsb4BTpc7PuFSdlTgGSe5NV5oa2sr6k6cwskTJ9BUV4fPzZqF8opz4sscO3YEetgPu6YjGgxAbzyBpoZG1B6th6NoBBpbfBhV6ITmciEUVTFmchVsjhw01DXD48kRsTtKikuQly9mpE8vTcpkKGqFnB6bJmdpF13gjQkUu7fV6IquQAxtIcJQ69Xx3WA8H/VoGvxmWJruPqf7UWQFneJ6Fb1adD0qf4lxT92qioZAWP594iuxarq3903cj45wVDwcNX6JByGaqCyXYwqnH5aKr1gRfM7AAdyrvIDp+EyiGt+81qPJdHVSX09E5VosioMow8Oxm/EOJsju9QN9XBmKpn5suAYFKEABClBgoAUYiqYgylA0BawsWrRrpZ9VORIMRtDW7pdjiBoVCsYP/Na/yzwgzZu9geIxAloN7Qffxye/ew6KP4Cy8RMwZ+HXoNqc8ZmWZVf5xNnnReWHObO13DMZnIqujsbv413rE9YxxhQ1K0YSKlAVTcYqUGI6XvnPX+O9t/8Cr9eLL15/PXK8Xhx0laHRJsbdE+FidoSiRqVo9zFEjSoSEQjH4HI64MnJkV12xditRrd6cYJkxz4O1DnI7SQnkGwomp9fCIfDC01vQaDdhyuuvhaTLvgiWltdcDsiyLcdQ2PtXry7exeOnPCjvsWPiK8OvkBAdpm3Qi8RUohQ0+G0IxgIQIkoyMv5/+x9B5hcZ3n1mVunt+19V1u0q96L1WzLvWGDCc1gIAmd0Elo4SeEOPmB5A+GEMANMNUFsLGxjY1tWZZcVKyu7b3X6f3O/7zvnbtarVV21SXm6plHuzvf3Ln3vV8933nPcSEQDSOWiEIQ0rCaZSiSxH0Ba4gKAhvI0UYQS/eloTNOiS1K73NfqB9H+j7SFRb4u1lQhFzeuV+kvxsGbdQ2JMiijC/V1OLTBbmsbfqtnm48ODyMpNmCt79tM5REAlUlebBJI9h9cBRpqxs3Xn0FrIqAjigQS6mYv/ZmeOxuTrO3KCYgGcPYcB8cdiv27jkIs2xGb1cXnB4XCgsLMXd+A0ZHh+GfCGCwtxvzlyyE3elFPEYmeXGEJ/xQLRa0tHWg+WATyitLocgqVqxfg96uXjQeOoRVa9fAk+Od9qCN/uHUAL+Z1ZozX4qeYyqZRNOhw2hrakd7UztyC3Jw7S3Xw5PnRcDnRyIRg81uQ19nB1xOM7OLY6EQguEYVLsVsaiGB/73F7jyyuUoqiqD2+OFzWaBP5RAR1MHfP4AKmprMGfOHFhsp25GdS5A0U8uLMa6Aie++Eo7OgIxiNNSGY5oc8oMiBqmSlPHfmMO4ZBFKCIBrAnePzib8wNujwx+0iuFZFIHQelvBguU22mmrbJ+7psOXSt9+lzmCFh65P0T1USDTaqDpAIkSdcUJsBUB0pP3Eb4XiBgCdrwf0y/RDX6ORvnfIChU+/TAEYPoxRfTr8PzSg548BoFhQ9831c9ozZCGQjkI1ANgLZCMw2AllQdBYRy4KiswjWRVLUABAMBiVddjKlsat8JBxDSqeD6i/OPdN/v1CWwbrxvAnj+7eh7ZlHIaeSqFy6HEuvvp4ZYESZMjRDp6bJTzJGDSf6DLvMWBxNB0XZgOkYeqMcCwGQNAHJVAxP/PwBHN6/F96cHNx4/XVQ7Xa0mYvhEyktkxZrOvB6sRzTl5G6OY2uYUgrT0pTttttkGUJJtY7y6QSX0w3ebE8jIv8OmcKino9TkiCBWR0o5I2KATk56lw2xS85z3vxPB4ED/52ROIJElDNA4xlWATM04CJgBCo80H+py+8SFRSrxOKIeU1GBXrAim9BR6QaKyGuKJFERJhpmYbuEwG5wIkg6GUr2WZBXJRBJpcrDPpNoa/QqdmB3r2YyEYFGR3dmZjaqljuhK0rWlBXhVFXfVNeCduV5E0sD9HS347uAg6i9bAlWRcOPqWtSGBiCpClKCgkOiA4W5BdDMDoz7TahZth6VtUvgkACzAsimNAIT4wj6x2G2WFFQWITB/gEcPniQJU+GBoex8cqNaDl4EKNjo1izYQOikRDl3CMZDkIMhWARTQilBfjSIvr6RxEOBFFQUoj+7m5cf+stKCgqPAYgehF1ZNOuPuAPoL+vF/FoAq+/9BqCwRDefuftUFUzerq7YVZluHI8iAT9yM1xIJWIIeALo39oFA2LFmBsZAxP/+HPqJ1Xh4VL6iCk04hEo4jGNLzx2huYU12L0dFRNCycz+zTk4Fix2vapwqKMsiW8Q073ndT3SYm9XfWVmFTkQsfeKEJu4eDkMi9y8gI0YdXNiuKp9Lwxan+Z4C+6TUiAzpOB0aNzdQz0X0ZDFDaqCUQlF/kLM8A7NHJ5UezWI9kuZzqszjR9R+LccpzCO5/CCQVM0CpziadDjySrE4lBnGX6adYgE6kMvJEF0ILM4BRcqT/avq9GIf9jLrSZ0HRM9EysufIRiAbgWwEshHIRuD0IpAFRWcRvywoOotgXSRFjcm8kTofjyd0dmiCFhomaBkZqwsHBj06sDpIp2HwlT+jb/szzFhcuO4K1K7ZMKkFZgCdnA4+TSd0kuFxLB3RTMqabpahLw6PZcJE2KusCYglIvjD/fego6UJRUVFuPaaayBYrGgzF8EnOSGkU9A03czpYj04vdLwvzVSLU1gnVGrldywDZ3FC2E5d7FG+dK87pmCouuv/y6uWjGGJ/7wc/QOjEOW7CivacDa5Wtx9dpl2D/sxl3/cgdGh0dhMqUgptPMTiNDpBgRNVPE+iQBCP0QJRGKLMJiVuELRGDSUrCZrYglU4in4jqzVDM4WQJEMi8SbRBMCjSEkUzFifypA1vchjPgf6Yv4Y2RjCgjYxkQIUp2IB1jYPRIn0PArO5MX2qx4nsNi3CVWUEwGcd/j4/hh31DSGoxvPeDNyI8MIIrq3LR5w9DLq+EzZsLEQqsFhss9lIsWH05rKoMswzIBPaSXrGms1jp/AY8RIZB21/ahp2v7EB5ZRkkWURlzRxU18yBJKTQvHcfDry6C/l2XQqj3Z9Cc1s/6ubVst7o7e95KxYtWzbJtpteM3UJgszGWeZNYyy5kGtxIh7H4YOHOF3c6/ViZGAQLU0t6O8eRM3cOWhYOh+yoiAcDKCirBDJZBxdHd0YGRxDVV0t/BN+DI6MIL+ggIHswNgozA4LBvsGoao2zKmfi+62DtQ1NMDhcp3yRtipgKIUf6cioc5lwaGJMDM7j+W6bqTEfzsDin7whSa8MRKaZIoacwMnGZ+lwUZKdE6q6i2+yDHlc4zP2GVdSzWUPNJWTrU+GEBoIpECvQgINVLlZdGEt9bmwyqL+O3hQYToXrkNTpH6AeBSJYSTKSRSx5YHONVrO9HnpgOl1L4IIJVlkV/0M/2NwGsbovhn/ArXmXYyQ/TCm2/p7Nt70tfgh7hBN9k8Q0P8XwsoSmxm0iomXX76ORwOg/pnekWjuuQKadHLsswvq9XKbGPKdlBV0qvWdaCzRzYCl2oELoa5w6Ua++x9ZSPAM6f0TESFsrHiCGRB0UugIjDZUxeL1AFFHaEjQIF0QyltlNihNCnXFff4lwtwkq4/C8YiUil0PfswRve/ApMkYtlVN6Bs/hJ+nxeDGWYrm6FMAz9Zb5SNlo4AplRoEvw0NAH5b8cGVenvoiAiGvDh4Xt+iIHeHlRVVmLz5iuRUqxosZQgIph1kOYiTy2flFrIMELZpV6/MU5TphRSRZEyrOIjPNOzwc65BFrjX9UtzBQUXfc3u9htvq5oFFZxEKIiwZUexlDTc9jfqWE0PIamxi2QJd2EKZ6IQtTSMJPZi2hCNHG0KZLO2BJhtUrQkhrCkRQkAbDIMiKJGKg4gflOqwWxlAmyYkZakyBJlEbvYxCGIFaJmKOp1KQhC6XfT7LmjVThTKps2iSxnAaZk4kiOXVnEASTib+LeKwLHR58r6YBS21WDIgiHhvox/e7OqAU5yEZi+DWmy9DY/sg1q5djmFfAnOqKlAqqihYtBIlVfWwyCZ2oKczT4wOoa2pEQJENCxaDKvdxoBLKpVEa0szXn5+Gw4fbmEW67vedyvm1tchFgmiu6kFSiKJJDnM+3wIpFVs3/YGmza9886347qbb4DAzMFjwzTUH9BnhwZ7kYzHWc/ZanecMjPyXDYISqGn50emWvR8dr3yOvbtOoCx4RHUzatByZwKnQUvCVDMZpitZuzethM5+bmorq/Hc089i9XrV0NRVWx95jnMXViPwpJi7NmxGyXlFSgsLoLTpcumnCqAdCqgaFLTcEtlDv55eTn+92A/7js0ODnuTY3viUDRyWkxjW0wIaGlUeVQ8b311RiOJPDJl1uP6+Y+OUYY2SXMOp1dKj1LHBCbO5FiOQsDCDWun0YW0jf94IJiFNlVRJIpBhd/sLsHYQZGj4CidK4ci8Jl9PfOz67k1KWGAZAqim4Id4f4Ej5n+h27y5/vlPljtUFDNmcibcfn8UG8ptVBFEgB9fSR0UsZFCUtatIuplckEpkEOXX9WR0Un14fJ6VaWBtXmwRRaUx0OBz8orEoe2QjcClFwMhaNO5p+pohu4a4lJ529l4u1AhkQdFZPJksKDqLYF2oRTNOs6wByRNakXetKX0wzkYLxA49sog7/Snv2Q0Eg7aJBFofvw++9kYoqhkrbr4VBeU1DOiy1mdmRXo0S1S/fZ6UTnGfN8oa7FCGhg2Q9ChNUn0yS+/R/n1aFBAeHsSj9/0IoyPDqK2txZWXb0JEMqPZUoEkTEiZCBwxfH7PblzO9tkNuJNjPMWQifTULFYVZrN8zHTGs31d2fNfuBGYKSi6efPNcNrrYLVYkGcfQnfPQRw41Iy+4QAqwKaAAAAgAElEQVSSEJFMhrltu502IoRiwh/hPox7M8GEVFp3n08SgMkatylmaEqKCC0ep8ZKFiKwigKXLSjK5b5vwh9EPJWiHSLIkoh4MsKu86rZhngimXGu1rVzjc0WTi0lkCU9RUeUJTX0TRSirUmSyvq8GrNGj/RHpGG8xOXBNyqrsdblRlzTsCOZxNZgCD8bD6Eox8lp25evWIA82YXL6yqgVFXBvPIyuG0WBkQpdT4YCKK3uwMFBV42SyJAtqq6httfKBjE9he2cD/lD0bxwrMvobDAjRWrF6OwOB85LiecisKbY3sJIHW40Xi4HYf2N+Ir//KPUM3qCQFOWsgMDg4iGQ8gEQ1jbMSPxSvXQJyyaL8YFjN0H8FggEGLkcERdHd2YqhvgJ9XaUUpMz9lVcZvf/5r5OfmYN2VG/HrBx5CbQNphqooKipBZVUVA8hUF42xgVrj6dz/qYCiKU3DPI8VP9hQg1Q6jY9uaUGzL5Jh8R/pH44HivLmHwCbLDLwSeegv31hcSnuqMvHvYcG8d/7ek9otGgAgLIgwCoJ8MeTMzJmJFZoghjcsSQDolONkYw4ErvXAETzrAq+t6ubtU4/srgEqijg+7u7EU5oRwGjbrOe/k+g6Ok8jzPVuxrxofnWPGUI9zp/inJhlI2WzgTQeKau8ygQPWO89Jf0YnwJ70MEqt7HneZxqYGiBIT6fD5MTEwwqGkwPVnfWlGYBXo8QNQI5VRglJikxC6ll8E0pXMQOOpyubIA6WnWv+zHz08EpmcpTm54ZWRYpvfTUzfbLoQ+/PxELfut2Qic3QhkQdFZxDcLis4iWBdi0Qyjz/ARp6UPmSmFQ2E2U2JzApLRNxb9F+I9TLsmvuawX3eeH+qDxe7EqlveCmd+CbMVp3KcjgJFp7jE6unguhnCdOCU9TMJ/JyilWmUmQqKEkN1rKcTf/jpvQj4fViwYAHWXXYZgoKKFgJFKU2OINpLBBSdnLxTfLSMwQx71ejgkNmiMGs0I083+dSyk5mLoFGdpUucKShKdYRAv3e87SpUVdXjez/+NUbGh5mJyDqIrM8nwu1wIhwMIRSLTUlpp40HCXa7hEg0ltEb1IigDVUxQ4vFIaZTsKkq7G4nqhYtwmc/cSc6hkL42ue+BL/Pz21UJAa5LENUZAiihGg0jlRcBzV1oItS4fWf6VoYjCVA1TBgI5hRJA84GWnaVOGJvs5Y1dsI2JAlLZhQY3HiK9Vzca3LDRkmDELAqyaRU37jqoxCqxlWtxtpjxOx+npg/iK4zAo8LjvMioi+nn74xsaQm+9GIqnBanPA5fFwTEgHdf/OPfB43IglYpDFNF7dtoMB5/zCPHjddhR7PBCsNnQNjiAcjGDv7n1QLVbc+eE7j6oJk4uYyeRk/e2WpiY07t2HhkX1GB8Zx6IVKyEr6kXS5vXtHQLautra2TiOxsP8kmIG5Drb2tDd1oaeti5EEwns23cYdfXV+OhnPop77r4fB/YfwMc/+1HMX7QgM06cAZRoStRPBRRlxg2Aj80rwscWFOGh1hF8a1c3g5tT+99jgaKkKUp12aWQRjTgiyWRTKexMt+B762rxkg0gY+91IKeIBkynZhxaUgrUD2m6q/rkR4bJNYZcSlEowmIaTIU0+Uvpqf9TwKiC4uRa5HxxlAQV5R5+Fq39fpQ4lAZGP2BAYySnEY6DbdZ5vsPxJLnjSk6vVulmIhI4Rv2x3GnefsFmjY//ao1RNIq/hHvxwvaQoim03ejv1RAUQIth4eHmRVKrE5Kf6d0eCP1fSojdKbzoKnsYmojRgo+pdtT+j2xT8nUMzc3lwHX7JGNwIUegePNI2i8jUYjiESiSKaSkCUJaqb9sJnrtPHLuM+ZtqULPS7Z68tG4EKIQBYUncVTyIKiswjWhVSUgEM9x5kP3ZnVxAv9UDACYpbounhkFqKXvVDZCscKa3xsAI2P/gQJ3zjsOblYe8vtUFzklJxhMU5J/58ENMUMAGqk1GcYGjrYoUOgbK5EsTBc6aczRTMgKmuNShL6mxvx5C9/ygP78uXLsWL5MvgEK1otpSAeG0O0F1lsT1aNjfT5I/VFr2fERKY0ertVXxQQEGQsiI3JTVY/6GTRvbTenykoum7lOuTklMJqk1Bbvxq/+9196O7r4HYVj8UZWFTMCtxOK6AlMOGL8ObOpNSHIMBhs3D7JX1kAiUZYUkBJqsNVVdvwI03XQ5nXj4i4z5EDx1Aa38EWx9+FOFIABarmftHAi1TQhopjQze9RZMAAtVZd1YibpNgY1paMHLIBMxRDNgkW5Af4T5JQoqZElBUoswc5XOL2gmmCQBebKCj1TU4O3FJfCIEguFahYVJqcdqdx8aIUFiOR40C1ISJSW4vXnXkRdQw0GyWXe6UY8lcDw0Ai3vKuvv5Ydz8k1fm5DA7Y9vwU5OR7keBwozrWjs70HNkWCs2ouXnjmeeTleOD0utF4sAlFZUV46cUd3Ga/8PUvHuWczazQvl4MDAyiuLQUuXl5zFzq7+nD7x/8LRqWNiA/rwBL1qy6aPTv6J4SiTjGx8aw9bmXMD48gss2b4Td7cL42AQsFjM70Xe1tGFieAyewiI89MuH8I47/waH9h5GOpHCJ774yUnm15leoJ0SKEogr6ah0KrgBxuqUWpT8ZltbXh5wA/R0MHNlCFgc6qm6O6RENyKyEzMcc4cSbNe57+vrsSmYje+tasLv2kZmZSSOVkPZQCjZNREKfikSzoVGKUU+Xg8iVg0iXhSQ53Hgg8vKUWnL4rfNQ+hKxCdvObpgOjuwSC+urYSc9xWPudgKIZ/3d7O6fRmZozqqfTUDs0StU8dbD3Tz+hkMTje+0nNhBVyJ+5z/gw5YtBQ6j7V083+cxlGVuaBzOjzhunSn9LL8VW8FwnQJtSMPnrcQhc7KEptjcBQv9/PIKjdbmdQ1GCEGjd+uvVuOkBKDFICRYPBIGuSEjial5d3wYD+p1crsp++1CIwtf6yPIqmcZvp7elFT083enp70NfXz5kvVLcJ5LfZ7HA6HSgtK0M5vcrL4c3xQJYpu+XIBtvptq1LLdbZ+8lG4FQjkAVFZxG5LCg6i2BdSEUzoCgBVbTYp0V9JEwTqigvngg00E3lyYn5wtYQfVNYTSaEetvQ8ui9QCwMR1kZ1lx/KynW62nxDERmHNENFpcBZmbS36cu0hg0zRBgGBRldtcxmKKCzrrRU+sFmEQBPQf24Jnf/BJJLYW1a9di0YL5GBFdaDfnMeCcggTKNb+YAOeTVWOuNxkWHM9SMtg7g6Wk+yYKzBg1k002SzYcfWQnMyeL8KXz/kxB0U0bP4TW9m2IRAOs5zg22gObXeV02kjYMD1K86JTJU0+UUYgROyCuL6+F0xQFBlaKo1EPAlR1PuBkhwnNr1lM5xL6hHvHsCerTvRdrANE/4wRA3YuGEFVq9Zjnt+9hBGRkhLNAWBaGtpE2SZWAtuRCJ+pFLRI21fEHUJDUGCSEKlRv85RUSS9YkFAaKgQBAkwJSErJoZrNGS5FCvMdvUqpixvrgEb6msxhK3B267DYLXi5jLiSGLGdF8L3LKSjCeArpbW7F4xRIM9Q4hFo6it6eHmUNhX4A3aKKhCBLJODZefwVKioqQisfQtmMH7MkIxkMhFHrsiOaUY8/+dhxuaobX64Z/eAz1C+vQPTCBtsZm/O3H348Va1ZDVmQeF8KhEDpam2C3qRgYGEH9gsV4bfurSMZimFMzh9mpVrsdDqfzlICn87FJQkza4eFB/OnRJ/D6y7sZdN949QaIZgmNjS1IRuIoLS1GTmEuFi5bjPLqKvzjx7+AFSsWw+8PYXRwCF+56+s6AJKRYzmTLfZUQFH6fl50poHbqrz4xooKvDoUwOe3tzMoabAvjUUqaY9uKnbhI1ta0OqPMig6ESeNTn0T4ObKHHxzZQV2DAfwuW3t8MePaHbO5F4NRiqZL5EREjE26W+0kRGNJlk7lH4ns7QvranEgZEQX+PaYhde7fPhyfZRjEcTDGz+7cJieM0y3hgO4KtrqiYBUeM6JoFRmwqzLOD7u/RU+iOSvqeJ4M3khmdQhmOCNL5pf4xZouQ2f07nBfQMeAdYhEnTGbwzF77VMJp24mP4GA5rpRBJP+c0josVFKW589jYGEZGRmCz2TiVncBQ0vs8V/MaqkeUrk/gKKXsh0IhZo2Sedz50s49jaqQ/eglHAHDoJLq7OjoKHbu3I19+/ehva2N5y/jI8PwB2h+lYKW0fumtRX5NXjz89jUsLi4lM0LN21cj+o5c45iR5+rNncJP6LsrWUjkDVamk0dyIKis4nWBVJ2Wso8LUCCQWJcJYz1O2uIssLoBWyoND2aBh+RLtrftBftTz6IdDKJ/Nq5WHzVDTBJMiTDBOAYoCidz0h/NwZTHeQ0mKI6kGowa/i9KW70zPg0NEkzoGjzjlfx0mOPMoPs8ssvx9yaagxKHnRkQFFdmoCT6C+QynFmLmMKB/ko11+WLkizrCJsdgssrDN69KI0O5E5M8/gYjjLTEFRh9XF2p6pdAxaIgVymC4szEMslcToyARPmg2SkygqDDg6HCoCgaCuiaylYFZkJMmgRUuxMztNxBfOr8F3vvkZ/PZXT+Fnjz6OaMqEwtICLFm+HHkrlmPt/DIUOt34yme/icN790FWaXErcBqXJLgAQUUsNoJUKsb1XJJIH05i53pVkSFLMqLxKLQ0seEyGyZkqEF1njRNCRiVJO53JNXMOqR0nfqGVBpiWoBAplIuF2pzilCZV4DcwnyIVhWltZWoa6iFKMno7uxFNBTA4tXL4Rvxo6i8gtO+aXGciCfgm/Chcd8BOF1O5BfnoMDrhK+3F1279iIUnIBfElHTUIdXd7Ti5S07EEsmON4LG+qQX1SARWtW4kf/+UN85DMfwrI1K3hRQvGjtNDRoT74Rkfw1GPPobi0DP5wGCFfEJ/58megmNWMmdyRNO2p7BAddzk+KMVp35nXWXVaNjosE1hHdP8b+/DCEy/CXVDAdezga7uQX1qIsupystdCaMyPiYkxXH/7jVi0fAn+9PDv8afH/ghBkLF85XL83ac/pPdzUxrhmerXTgSKGrE93ncRoGmTBHx7TRXWF7nwz6934tH2Ea6HBnBK/xdZFeSYZTROhJEkt6JMe6E2lmOR8MMNNah0mPG5bW14sd93FNt0ar8z9VlPvyYD8GbN0HgSkWiCzZOMg4DSqyu82FTmwbdf64THLKPGbcGifAeKbQoDow1eKxsm7R4iQLQSVW4r+oIx/OrQAKJJDe+sL0C1x3oUY9QiCbh7Vw/izBAF39+Zejan0+cS+7xEnMCvXPegWhrJCP2czhln+dm0Bk2yI1G4CUK4B9LEIZg02lTSjSlPdOjZIWl8G2/Dz7UrGBQ9Haj5YgRFKVW+u7ubw+R2uyfNj84GEJmZwvN3He/RsFRKxtSJtEzpKCsry6bUz7JZZIufnQgYYwMxQA8dOoxHHv0ddu/ciXgsinQyweQJRSB/hjSPT7S/TJvbROChVHqan8SSKUyEYkgLEiqrq/Gud78bGzesZzPEI9k5p9MTnZ17z541G4GLKQJZpugsnlYWFJ1FsM530Skp87Rgo2lrPJFCMBBixtXU2ZWhMXohLBZmEjYjJY8n8IIJw7u2oueFhxkQqVy0DHUbrmCXZYnlAPR0uckkVkM3dBprdCowKpCgoAGATiln6I5ySiyBohmnaf67KGDvlr9g51+eYbONa665FuWlpRiQPOg05+mu85SAe4mlzx/veRmTIIEQYtZlBcwWCTarddIAw/iswVC+WOrfTOpotsybIzBTUJRSzMkRnEAZgZR4TSZ4vR7IZhk+fwDhYJidpnmRKAgwqxI7xwdD5CSf0ifSWgoVtbVoKPUyMy1vwXzULJyPAq8NLzzyAp578kks2LARa+64hQHF1q2vomnrVkz44uhobYUQ15AmPVAGNwVu6ymNGKIaHE4Xgv4wrKoEWVEQi5NOoc7zou/l66IeSBJ5ss4vUeJ0eUpXNn4nGYCcnAJmn6ZTKciKBIdihsNhh8XtQV5+LuYtXAwhlcTqtctQXl7KoOH44BhrnhZXliMUiiEWiaKwpHRS75SBRS2FluYWmGUT8q0Khrt60XHoIJq7erDg8iswd9FiPPzAb7Dz9b3Iy/NgYGwcbY3tqCgvxeabN+PXD/wWn/jix3DFVVdMGnnQebva27B7x054vfnw5HgxNjKGHa+8jtve8VaUV1dy2vzUZclsQVGKHbPozqBD+FTwcOrPxATu6enBjpdfx0QgivlrV8Jht2Lvy69h98uvYMlly2ESFB5XxgeGoGkxzF88H3aXBQ/+5JfYu3s//v5jH8B1b7kO7rxciIbe7GmaK01tOccCRY17IMCP2kGUAL9jfKfOFk1jVb4DX1tejodbR/CzpiFmtFLzMdoQgaeSYOKU83CSZCJ0kzB6v9Su4Ltr52DvaAjf3tNzXFDRAD0JhA0nNWaYTtcvpXlHLJqAVTAhEE9xOj21bdb8VCV8ZU0V/tw5ittq8rGkwMEX+cvDA2geDzNDdP9wED/a04v/vrIOm8q9nH75ta1t+Mle3fTp1po83L15LiyyqAOjr7Sj0KrCIgt48EA/fHHdff5CGGeSaRM2ys2cOm8RCIw8hxulrDmbRipnObTSq5FKJSFMHIY8tBVCnAC1kwOjAlL4c3oJ/in9fja/O52YXmygKDHyCRAlViixMill/nT6KwIzo5EINDILZF32NIOZkqyw7BAZBlIFJ33Fk30PgaOUSk/sVWKPEjBK2qbZIxuB8xUBY7yizexdu9/A/ffdj7179pBCENxWM8yiCWbaeCabubQuu+UwqzxX4k0sUeSMxpSWRjCpYcQfRP/oBDwFxbjx5ptx0003oKSoeHIOdrJNnfMVh+z3ZiNwMUQgC4rO4illQdFZBOt8F2UglFKkaMEkcKpaKBhnrRaawJKNgeGDzvgCA4cX/qHvmhNUkYKQltmopOelP2Lw9Wd5Ll+7ej0ql63WF9YmnZN5FBNUz6WfTH+l03F6a+buOR0+k1Y/NeWOjVGmOEcbqfNcnsBOIYXdTz2Bva9tg6qacf3116MgPx/dsgcDSj40wm8NkPZcLoDO0yPV2SQ6IGrUM0oXpDR6Yo2Smcf043QWVufpNrNfO4sIzBQUZQMjbuOTagz8LRbS2BRMiEbinHLO6Z+gVHliYZJpXAIkj2y3WFB9xTqot7wFdbk2lEUDGDjQgrYXtqKxsxvB8RBKci0orqoFEmH09/SjdyjARjoiBFRUVOFvP/QOvLxtJ55+6hl2qqdarMoiVJsVgqog7CPTIgJ0SHeR2NBH6jOn04ukGUqgKJlC6YConmav/52MAwR6yQ6IpjhUSp+3mGExmxl09ebnYtHylVh/5TWIhELIsQqIjQ1AsKooLy1jE6lgMA6Hx4ug34fC4jI+t7EgoP6v6fBhBjwtSGK0vQOtjY0YGBvDqmuvRzim4fGHfo9E0gSHTQUUGT1dA3jpuZcgygrRM1DdUI3FyxaiYX49rFYLHC4nFi1fjFQyxexZOujefvnAL5CIRnD5NbQZlYY3Lx82u+OIHMsZBAlnUd0mix4LFO3u7GbN0G1btsBqcaFh5SqE41FE/T64XE70dnSjad9hOLxuhANBfh6xSARD/X1YunwRAuNj6O/p5TTV+kUNWHXFJkiinjar18pjHydjd07/1LFAUYMB+tXl5Vz8P/f0YigSZwbn9AWhPg6akGeR2eiI0tcVQUChVUaV04wyuwq3LHFqOr3fNBFBeyCKgXACcZJ1EEzINcsMdNJnj9VHG/d0c0UO3lGTix/s78fWAT9/lg7KTiEDJUqVp3ZLerZWWcBoJMFth+7njnlFnBZPn/niqorJ76FzvzEUYPOk/7ezC093jOGXNy7AulLS0dXwt08dxJNto3zbKwod+M3NC+FSZf7eoQwwWmBVkWeV8d87uzFCcTqDgPup1UcglTbhw9Yt+LrtCc7UOWezL11QHilLHlJVb4XZUQAtrfGGuebvhNL7DIQYaROfGBilGWR7ugAfwicwpLl50/NUj4sJFCXtUGJiEjuUGP0km3Eq8xaq8yTVEQn6MdTbg+7WJtZnjsZiGB0fQ05+AQoKilhehebsTpcbdfMXwunN0du4Tug+5kFthj5D6fTGtZLWaPbIRuBcR2AqILpv/wH88H9/hG1bXkRpnhcFLgePOwSO2lUFZlnkvon6Z5pr8fyJs2wkJp2wyVgyibFgBP2+MAb9IYhWG664YjNuufkm1NXW8LzKkII71/ea/b5sBC6FCGRB0Vk8xSwoOotgne+iGQdamnzFYnGEQlGkkjqDiRb4BNKxUci5m46fkYgwKKpRCjoBvhJMWgLtf/4txva/CpOsYP7Gq1BYP3/SqZB4S0enx+szSQPUpJ+ng6KTgOd0h3qDcZqZjRrlRJOIZDqGV//wKJr3vcGaejfccAPcbg86lFwMy7ns8qIzRQ0O6hkJxwV/EgPE5jjzRD4NRZVgt5H21tGOkqeyuLjgA5C9wMkIzBQU5XRtnaOpb+xMNQRhIE7mdKt4IkncAp5IS0IaCcpJJR1bQURNdQXmzK3FdVcsw8vPbsMTz21DPJVm1k0Kabjz8vDBd9+GpvZBPPXHJ2BxubD+6stRsbwBJWXFWGA147dPb8XDP34AZlVBWgBcdis0TUQwHoMkyDDbPIiEx5nlSb3K5GYK64cKDBga4KcBlNLvoijpjvUMjMqwqApsihmSWYbN4UBBYSGWXrYey1atRL7NgpRsRdfe1+DrbsXC9RtQWFyM4eFRdLT3IL+gCC6nC57c3IxBnB5uitnw4BBGx0bhtlmgBccR9I3DNz4GJb8EyaSArtYO5BTmc4wp5pFwCJ2dPdi/6xCGBoaYyTfhCyAUCvO95RXk4Cvf/AIWL1qE9pZmxKMh1qUWWdtVxdhgH0Y621Ewpwb1S1fA7fHoqffnGRQ1KqDBZqTU1+9953s4sHM/Vm5YjQUr1yAtyQiPj6GrqQWSqqKgshLRYBAWuw0Bnw9tBw/A7c2Hw+vR+/BEDEIsBKRTHMP1V10Jq9WWASqOwPlGn2Z895kCRa2igG+trsQ1ZR78uXuc3eWHIolj6poajFECFlfm2UHg5Yp8OzvMx7U0s3GIUUrpi1SGwNEdw0E83jmGHbRZkNImU+anp8gbv7+lMgdfWFLKof7c9jZsHwjwtZCJUjicYGB06kGO9ATijkbiqHBZ8KnlZfhT2yi+taEG5U4z/LEkhsJxNk2y0WIZQJc/wszQ5QUOfHRJKfcBf2ofwV2vdLCB0qeWleGdDYWTmqnELBqOxPEfr3YwW9oiibh7VzeDu1M3Mc51F613Z2n8X/ujeI/lNdrePQGMfgavjr84DU1yIFF6HZTcudw/sbaxlmZgNDnRBqXnSQgJH9HwT/DlGgJpC+uK7klXQZpi5DnbK74YQFGq58QqJ+AyJydnMl1+tvfKDO1UCmODg+hpbcRgdys6mg6hu60N0USSNx+GfUFoJhFOMmxSJB7PCgoKsWLdeixYsRq5hUXMJD3ZfMlIpzc0T4uKik76mdneT7Z8NgLHi8BUQLS5uQX33nc/Xtn2MrwWGeU5LlhZQojGnTRUiQwrdYKJzNkmaV4xEVBqMauQFZXnd4lUCuFYAsPBKAYCEQyOTyAcT2LF6stw5/vuQEP93EmTx5O1j+yTy0YgG4E3RyALis6iVmRB0VkE63wUnZYyTywMYhSFQpSaQxdk7P7r7L2LEaAjhiuBa/RK0iAaDaL1iV/A37YfUO1YetUN8FRUToKihn0BD5DHSJ2nqEymxR8jpT5DRtMNlQz3+WnliEEaT0Xw0kO/Rk9LE3JycxkUtdjsaFMKMSq7IKTJzEC4KGN+ulWZaxs/M52lS0CCophYC4iYFsZxhPlwMXCWTzcqf32fnykoylqe3F+JSGnExDwCqBBQKpHpkSQgEo2zdjC9bSvKxYYVDRhs7YEvGkPunFosuGItblxYiaef2okff/9/oagqCosLsGjpIixZVg1LXj62Pv8GevbswKp3vg3Vc6uw/42DaHlxC9o7B+EfD2LZogZEImEcaOxgoFMUAUkVoYguSLILkfAoUlpIZ4FmXOgNlqjOFNXT5XW2KLFGRQYK6R5IJoAAVys5FasWuJx2VNbUYPnGK1A1fyGswWEU5tiQVnMw3D+AsYFeqBYLSirKEPAHYbU6mLFEAM904NFYkNC1Dw70wUFpasRqkgXEkiL27NiN4pISHNy/H9V1tRgZHkFuXg4DJCWlZWhvaYXT7UFnZy9+9KOfo7d/kLVZ//4j78a1126Gb2wIBfkOdHd0wZuTx9cxOjiM/Tt2wF2Qj5zSUiTiAirnVMNis14Ai3ECxDWEgkEEgyE88KOf8nU3LFsCLS0gHPRjdHAA4bCuq9jb24PcHC8WLl+GaDKO9kMHYTE7oTid/DxlBraBuG8MhNltvOYKjgGxWQSTiFSa2LQiwqEwp7GyK/QxmJwn6wWOlz5P+FaRTcHXlpdhY5ELz/ZMZIDRuL7Jl+lMqR7QPKDSoeLvGwpxVakbo9EktvT72HxpNJpg8JvMk8gIqdSmYEW+g8+ZY5bwl94J/OTQANr9MZZsOEp2J7NZYQCi1M//x+4ePNE1hlQqjUgkjmgsOaldPvVe6VSUMh9Kavj4klIMhuNYku/Ae+cXsU7ol7e0YOegH+tL3fjmumrkWsmoj4DRKL65vQ1L8x34+0UlkAUT+kNxBnWL7Srfe7c/ikeahphhSozURXkOPleVywKSHPj+rh4dGJ12Pyd7FmfqfQIgrUIC9zt/ivVKCzTooO9ZPZghqkFT3EgUXQkxpwGqcrQhENUVkgJJjexjxihrjB6Hjsjp95qAL5nuxNPp5ZBMbzZRnOn9XOigKMWlt7eXAdH8/HxORzc2wGZ6j1SOHkEyHsFgRwThEeMAACAASURBVBMObX8eLXt3ord/CP2jfkyEY0hqGkRZhUlRIcmqLltC7ZfS51MplBTkYemqNbzhVFhWjrzCQiiK+uZLYLM/XUeb0o4p3X9oaIiB1NJSklnJzq9m89yyZWcfAap7xkbg8PAI7rn3Pvzud79DRZ4Hcwtz4LJaeDyOJRLQknG9cQBstkcGeTRoUSaQIkuwWVSYVTMUs5mzWGh/zRcKo2doFB1Do+ifCCBpErHpis1433vfg8qK8qOIMLO/+uwnshH4641AFhSdxbPPgqKzCNb5KJphh+qQp4BwOIZgOMIsgKOT+vSE5otR31JPy9YdzzUaO0MhNP/+xwgP9kAxW7HkuttgLyickl5EhTOM2IyREv3GzvIG49Ngk2bKTf7dAFENA6ZJUPVICr4uayogEfbjxV//AoODXSgqKOH0eUExo91ciHHJAYEXJZRm/9fFFOXFwGQqfeZn/mMKsiyyfiJNfDIqdxnGDKUan48GlP3OsxmBmYKiLocbkbA/o+NJi++j3Y3J3EhCmoX3qaLMWzAfjptvgLVqDoqTcdb9FAIhTGzfio7GTkTDQVR6geqqMgjWPHT1DOBQawd6xyJIR+IocNvgdJgx7gtgLBCFxWFHXcN8bFy/FLfcfgOe3bIbd331W8xQpbaumgmIVZFKxWESNYgCrVnJ5V4HQclMiRmiJN8hEiBKYKjMi1wDICUtUlqk2iwW2G0O5BUWYPGq1Zi/eh08OXlQtCSU8Ag8HhcgklO9gFQyiaH+fl0jNT8PTqfrKMa7kTZpgLL0LGlR3NPdjeKiImbJxhJxuJxONqUKBUNoa2lhuY851XMw5huHw2pDbkEBL1IM/bo/Pv407rnnFyCG5c03XI5b33YLfOOjKC/1ouPwYTaJyc/1IBBKYGR8ArX1NRBVMzNZVbMDdfVzL4iFOIGhf3n2OQwNjsLtyoFoNrMGbC6lxocj6GnvRl/fALMaR/oH4PW4UVFXDWeOB+FAiCjKCAVCLP3hzMmDKCmYGOpF0/59WLh4Lm5/5+1obGxG0O9n99xFS5fgnnt+Dv+ED5/5zEeRk5s3mVc/U2DieEZLOtiZRrFNxdeWlWFjsQvPZYDRwUwqvaEbujLfji8tLWOQ81ctw/h9+yizSj2qxIAoMUHpfyqvZtiiZG50c4UXBHgORxP49hs9ODwe4Xs3eLCBeBLXl3vxxSWlLMfzP/v78UzPOCKxJAYmoiDNVmeGEUqQGV0zGSIRq1PPzgCWFjhwe10+tvf58B+bajj1/eHGQXziuUYuT6Yb9183D9dU5Ux2TR2+CL71SvsRYJQaYOZomwjj039pwqv9Pn6/3mPFG8NBLM538PeWOcywyQLu3t2DUPz8MEapO8sX/Pi16x7USUNnz2RpkmFPUiMSNFsFEgWXQXSUsTHcsdiynFkUjQG9f4E0skOXgTjmYKyn4d+Ft+NX6csvaVDUYIgSIEou8yfT9TzWGEpmfNGwH8Mte9D6+vNo3r8PXb2jGPJHESGtXS2NUDyJBMnGSAqK87zIdbsxMh7A6PgE9912q4oCrxc5eXmoqpuLxavWoLJmLuwuF2cfTPYpUzMrSCpL09iVnoBRVVUZGM0e2QiczQhQnaP6mEgk8fL2V/CTH/8E4YkRNBTnoaZYZ/NP+Hzwh0JIxONIJPXylDaviDrphZjqpLNuJcktiwU2h53BUerLSH5kZGwMzT196PGFQGMRbSjc9ra34m233spyP3rXlV1InM3nnD33pReBLCg6i2eaBUVnEazzUXQyZR4Ih6OcMk8mERkXhqOu6GIdKnisJOFAAjIpZXZiHIcf+SFivnHYnA4suvY2WDw5uiYhM0F0QGV6Cr2esPbm1Ho2mcgsBPTPZMDTKTqketp8hnjL12FCeGwEW377S4z5hjCnfA42b96MtKSi1VKMoGDVtV3TIi8eDdD1fFSR8/mdBmOUw6vrIECWBTjsNigKMUZ1127m7l6sFfR8BvgC/+6ZgqLV89ch6EkjtGcf4uEwkmlt0m2e2yeBkBmglNjbHpcDVdXlKCrKxZziQuzc04i2wx0YDU4gRQxlUcKaZQ141ztvwY/uewj7DzRDVSwgOqrscOK6WzejwKbi4d88iwXzK/GOt26GLDtwsPEwmvtH0XioEwn/BPyBKAKhMESJrkHvA2iiTpsdZJShg56GXiixSnVmqAGIElhKWpwEiJpVFXarFW6vFzX1DVi6fiOKKmugChJUMQ2VgN1EFLKsMMAqyQRi6OAPt5CMcRObvWX6MVqIEJuJFr5GWWIuNjc1we1yIRqPo6CggA1CjIM+QweXZ4ZR5r8pTMPBwSF87av/xqzRBTWV+MBH3gsNKVgUBaKWwmvbX0OCDHQsChavWISiihLWSTx0sBVeTz5q6uvOo0iLDvbFYwk89fhT2L9nP2oWzIMiqZzaHUWSGbKj/f3obOuBb9yHZDwOb24ecgryEfRNQLVaYFbMLEMTi0ZZx9rtzYGFwHv/GJ76/e+xeGk9brz1Jhw8cBhCWkAqkcBEKIQXX9xO7lv41Kf/DpdtWMcM4anSLSdrsidznycQq8iqMmN0EwGjvRP4JmtnJngzakWeA99aXcHSEf+2qxuvDAWwJMeG26pyUee24OdNQ3h5wIdgQjdHspI5mIk0L3WG6aIcG/5xSSkcsoivvd6JHcOUFk8sNOCmCh0QpbLEEP1T1xjr+kYiCSRS+vhL+qX6BqQuU5MgI5ikxgzPApuCTy0rZwCTfv6n1ZUMgm7tGcdHnjnM+p+U9v7TG+ZjaYGT0yef6RjjlPmNpW482znG7FJmjJLmnJbGN7a14X/e6GEA+N831KDTH2UG6Q/39ODjS8vwcu8EO9jbjwJGjVZ1sqdxZt6nPqlGHMZvXD9BgeifvcnSJOh19GbR9KujzQqIKjRLIZLuBmjOWsgqjbXSCecgFMdYcBRi+yMQwwM6KPqmAVl3oL8bN+PH6Wsv2fR5Sj0nXU7qN08ZEKX+JxzAYOOr6H5jC9obm9HVO4aJYBSBaBLBeAr+WALxtAmyrHJ7ctnNyHe7aaDDRMCPcDTGeoq0MeVQZOQXFKCovAI1cxuw7LJNKJtTzUZM+txqSr3IjBkGMDo4OMiMdjKIyh7ZCJytCBiZKn5/APc+8DNsf2kLKtxWLKmdA7fLg1AwgOGhAW5bJPMg0xiR6cNZtiOtSx2pigC3zQynxcztT7U5INtckM12BAN+dPV0o21oDIOhKKfVl1ZU4KMf/hBqa2tmNc6erThkz5uNwMUWgSwoOosnlgVFZxGsc1TUSFHgr8ssZELhKMKhGC9y2IzkEtKx5PtlOI385VOIDPag+ff3IB4Kw5nvxcJrboNiseuTQwO4zACaRqw4FZ4zjE4MiurnOEYZ+puhN8qAgojxgR5sffjXCIZ9mDd3HjasX4+YqKDZUo5EWkFKTABp3Zzkr3n30pgsselUmnaH05AkAU6HHTJtEWeOv+YYnaOu45x/zYxB0foVEG5Zj+RTz6PnwEFo5CjPwIoMIZ1ght+8hjL0tXdhdDzGgJvdYcPi1YvxiY+/B7/6/St45Kc/Yya8WZJRU1uND7z3Fnjra/Dj//o5Xn95K0py3ViwZB6KSwuAxAQae4No3d+O4nwbVFFCW+8I/MEY8kuKcf3my/Ded9+Eex9+Hr++/0HIKmloSlBkEVpaBLlqU18jSzI7zk/qh2ZAUGaOyjIDnLRwtZptcDodPIEntk/1/MWcCq/SOURKIQMzr0Rma+pMdJNI/dAU93rDxT7z/9T2MvVnam/jY6OcNp6blwezRXciflP7MtzQptUK+jyl4P/qV4/iwV88ioriQmy6ciXq6uaiuLgIsUgIO3ftx5+ffgF3vOc2zKkqI1FXDA8NwecLY926DbDaSWvzfO1y6KBoc1MrfvPgb1BVPQcF5eVo3N8ELZVEQUkhzHY79u3agzQxJiMx2J12lFRWIok0JoZHMT48xtIIaTIpUmVerNH4kV9ZBZMk4A+/fQSxkB8VleWoq68FZAu6OjvhdbtYh3X3tlew/rLleOsd74TNbj8qvf1kjfBEoKg+5Ot6oMVWSqUvx/oiJ76wvQNPdY9hnseKb60ioNGEb+7sQuNEBO+qyWMws8kXwWMdo9g1HOQU9uMddG46z12rK/l7Pv1yG7qCMdYj/eGGalQ4zPj33d14vH0M4Ugc8RjJxEz24tOs0o78nSQx6r02fH5lBb79eidLAfzgqnpOkyfw88XucWZ4Ls23Y1OZl0HVXx8ewDe2taPSYcbnVpShxGnB/9vRxWxTAkYJbH37Y3tZBoBMmK6vysXh8RDKHWbsybBF75xfhG9ub2fjJbss4e7d3eecMUrO80ulbvzCdS9cQnSGeqK6BA3nWphEpEUr0rILacWFtKDAlIoClO7OjVtCWrRAs+RBsxYhrXohyhbur6SM4duJ6h2neVNbGHwDcs+fYErrjPyjjzQETcMPTTfgf9I36NIKp3hcqOnzlHZOafMEIDqdzkmtwtncJrfPZBzjnfvQtes5dDQ2o7t7iGU6QrE4RoMxDAWirJ9IBm+KYoY/FEEimYBZkWCjjAJBg8uqIpLQ0No/glg8DlVRuHxRYQFqGxZi3eZrUbdgEW/CTSoa0xx3igEgbZD5/X52pi8pKcm60s/mQWbLzioChnTD4cYm3POT+xAa6ceSqlLMrZ3Lddw3Nozx/m74feNIpTU4rCps5kxKfTyBaIx0qFNQJAEWi8Ju9BaLFYrDCcnqgWx1IBaJYnCwFx29/egOhBEiToUo4sYbb8JNN1zHmTjZ9cSsHlu2cDYCtKk2zcUhG5TjRiALil54lYOrr57jxOyNYEhniBqH7ix/6aRsE9BrJMsRW8vfehDNTzxIW/FwlVZg4dW3wCRJR9x/jdT3Sdd5w1yKzkMLDJ0zqqeS6SxRBkKZfaUjq8bPBiNr0ogpE3dBEjHS3oitf3gY0VgEy5YsweqVqxESLAyKki2UZiKOaJYFOWk0knlCemq9BlkS4HDoLJbpx/kDVC689n4xX9FMQdG5tesgrq9BTkDAniefg2hxIDjRyMy3sspSJFasRe2iOtRHxzDcNYyY3QFvYQlM4TDU2Bj27TyIpjfegFmV4LZaUDunFB2DAQz4wwgOjyKRTqK+3IscTw6au4cwNOJHMpVGbW013vk3N+OxPz6Hg83NuOrGzbj97ddCCwTROeTHX57bhf2vv4LCkgK4vB60N7VmWFTErhOhKHrKvCnjOE96ufRyWGXkuGQ4bSqb8eR43aivr0D94iWwe4pgSssMgprFOG+wCIIZgqQCgsIvHRQlZ3kFJkHXJhVFcrLX9UqNtP1jtZOjNs0yIBoPCTMEKY322t/fj7u/fx927NiL4gIPFi6Yi6XLl2DdhrV46eXX8L3/+hE++IG/wfLlS+H3+Th1uqqqCk63S8dpZvh9Z75+65ZdBNI+/+fnEU9qKCyvQndXLwZ7ejBnbh3yi/IxNDQKEQIGerpRWlkGWbGir7sLnrx89HR2I+QPcI9FGrA2px2j/QO8MPOWFOKlZ59H2+Em2Eg7NQ24PC4sXrYEFTU1sLtsaNy1A26Hilve8TZ4c0i3VdCd4mdwTAVFDYOeqR8jwNMs6ucrsiqo91iwpc+HiXiSQdKrSz34/PY27BwO4rOLSrA01457Dw9g10iITYh4g/AE12KArusKnfjO2io81T2Ou3b18IbrynwH43Tb+yYQCsWRzICrM3nWdF5yHn5nfSEW5dmxbzjIt3VrbR5WFDrfdE39wRjueGI/a4p+enkZPwsCQSmt/u5dPVicb8e7Ggrxnj/ux9oiJwbDCT7fwlwbHm4awnAkgfctKMJnV1SwgdO3DGBUkXTzpXOYSk+g6Bq5DT9zPgCrED85izqzRNEkOzRLMVLWcmjmPECyAYLufq63Uz2l3dCONykWiKRPSRIeMwBDp9YrOk0sGgLafgfR36q336PqCWm7a/gf3IAfpm+EeIkZLZF7e2trKwOiHo/nlDREKZ4kqxIYaEX//hfR23wY7a398AXDCAYjiCWSGPFHEIolkOuyM4OT6sbwRABjwRD3JcSAtohAvocA0HzWT9zX0ol4IsEZNjarFYUFxbj1XXdg1aYrJ3VI9WdFbO0j0hIGUDU+Ps7AaHV19VGa7jPojjJFAtj53S+j8aa78e65J/rUCB7/5HV45pqncPfNWWbqzON78ZekukZ19OlnnsOTj/0BRRYBi+tqkVdQBEmUEZkYRXisH6lYhPsViTeZZRCkn4ynEE8mIUg6Y5QU02VBYOkxQbFCtOpMUdrKI8ZpT2832oZH4dMENipbsGgx7rzj3XC73Jk2cITYcvFHNnsH2Qic3QhkQdFZxDcLis4iWOeoqD4ZNvEihYwNgqEIp4xOpoufo+s4V1+TpnRPQWAgjcCH8QOvo/XPv4WYjCKneh7qr7hOf58uaHK/Qwc4eeLO0p4mdvekNA2J9+jTMBEli1L8GBg9NoNUx0iP8Z4oovfAbrz29OPQtCRWr16DJYuXwAcLWswl0Ph6dTMUTcik55+rgF2g36PztxguYTkEio4kE2PUxmwHfmfKImwmC+0L9Fazl5WJwExB0bfe9iHsnWjEdbfcht99+17c+Pa/Q1fr03jmiadQWV6GRddsQtDjhNXlgptYON0DGNx3AC0HOtiUSTXFYLNJWLt6GfIKy/Hz3/we4QAlSqcgKSre8fa3wB+M4qWt22E1m1FSWoCVq5ZgcUMJwhYHfn3Pwzi0/wAWzC2DlDahqXcEyaQJKXIe9hbAkevCnLICvLpzL2LxGBZUqqgpVHCgmwzEJJTlEhAqIs8losgror7UhBy7CVStGfRk4JT6G535SSxEqurxeIIX36SxK8kKZNUKSbFyOZMoQzDnIq3kQ7NUIOlYCsGSy+nGAoOkOkP1eMCoUQlPpR3pwCrgDwTxxJPP4t57HoTdZkN1ZQnedvst2LXnAF57dSfu+revwu31wGI2T6bvTwdlz0dj0LU102hrbcHzTz0Db1E5UiYF3U0tmL9yBfIKcwHNhNGRcQz0dqByThWi0QQGyVzKrMJqc6Cno4tT4mPRCAMNqirzSGH1uFl/9OXnnueUcLfdDofHDafXA6vdjryCfIgSkAj7cPUNV6KkrIKfvXRCZ+8jUSJQdHIjyUQMYt0hnrVAkyl2VCdzCmJGGk7yVH5Znh0/2FCNR9pG8Z97e/H+ufm4sdyLf9nZhd5QnI2ViPk5k/pgfP+nF5Xg7XNy8LGXWrFrJMhgHhnzRMNx1i2f3mef7FmzGQeABq8Nb5+bzy7zf+kaR63HivfMK2RjJON4rd+H9zyxH9VO3SyJmKG/ax5ip/p5uXY81THKqfQDoTh29PtAjFACWlcWOfH5F1v4ND+7YT4uK6GFMjAcjuNfpwCj39/VzWnM58J8KZE2Yb3cgp+6fgqLicDb4wDkk27xTiSddUjZawDVo0tnUL9Bc4nMpi9LlmfGVMYnCcOUzTDJJ3cpP95zojT6+NBBSF1/gElLvgkUpTTt/0q/Bffh6ksqfZ5Szdvb25lpRmnzUxlnJ6vTU9+n+h3zD2Pw0MsY7jiM7vY+jAz7MOoLsKYzPTNKi3dazcjPccHlciAaS2FgzIeuwVFuW/QoFdIwtppRXlYExayiqbMPHQPDCMdSyPW4MKeiHMvXrsPqK65BXlEJS3TwvOo44wGl4FMaPf1PG1enopHa98j7ccvjN+OxB96G4uMG5cSgaMcjH8b/6fsQ7v7kcjhmE9hs2Qs2AlM5ZuFwBL99+FHsf3UrFpQVoKykjFmiNIalQj4kQxMwkQMwZd0JtMkr8bjIMChn4wmcTaYlEkgmaYxJIS2I3K8JikXv3wQRPt84DrW1YyieRiChwe504X13vAcLFsybJLvMZJybbVBj+76LD3+/CJ/7zruxMFuBZxu+bPkLNAJZUHQWDyYLis4iWOeiaGYiTIMImSqFghGeRFEWwSWrW6lpDCzSgpQUOgd2PI/ul/7Ik/bShctRtebyDNNTTy3MGHFmJokCa/XlOFSEIlH4kjIDpZSGz8Blxol+utGSsdjLQK1vAkZpUtm6Yzv2v/Qcv7dh0yZU18/FBMzoVIr53MwSTWdB0enNgp7RkVR69jKBy0XA6BFX+tkuts9F08t+x+wjMFNQdN6y5ejr6cT7PvIPeOyhPbhyUwms1cX4ydf+FYlYDIpsQm6uF6oMRIIRhGNpLFk4BwebujE+4YdiUbH+rbdg/cblKLLY8J2v/jt6h4ZQXFqCzTdcgU2XLcDBNh/2bdkKu9MGQRbR19mFwy0D8EdMSMQTEEWZJ+tIUa/gh2RKwiIKKK1cCLMcwu3VTvxgewdyPBp+8FEvLCotRDWkUmRsAcRTQDAKjAc07O1MobkvhWAkDUkkgyjwz3SQRwyTQAHE4qQVChBZ2iKb4LICDquux0h/K/IIDLI2lMuoW7QBiZovQFDJZCOjY0p92DFYf1MXKqe+ONDdZEdHR/GVr92FA/uaUVGcj7XrVuGFLdswf/5cfPmrn4VokiYlBGZfQ87OJ3QOXRrRWAxP/+FxjI1NoGbRMvj9EbhcLlgy5ik9XX2QxQTKaiowMjTGjJZ0WkIwGkfLoUOYGB7mBRqZlsiqCpfbA7vbBbfHi72vv4Z9O3eBNu0sZgs7zns8bpQUF2LJ2lUYHRmC3argis0bUVala2fO5Fjwm51cNwgwJEYo3QcBosSISU4zIJt6PtIBvabMgw++0MSLUGJ5fm9/H17o8zHrhkDUmfarzDBLpzHHacE9l9ew0/1du3sQiyY5DfgIaDsz9ut04IhuQxZNWFfswo1zctEXiuPASBCXl3twW20+vGYZe4cCePcT+/GppWV4sn0Ec1wWLM6z45+3tWOO24J/21CDB/b3wWOW0DoRQTCexNoiF3YOBrB3JIiPLSnDPywvYwDZOKYCo44MY5SB0SkpxzN5RrMtQ2zAtXIrfub8KSzHY4qy9JGApL0GSc8SmMy5vFlIzMGTOp9nwGZICtKyOplZM9vrpLlTPBpGuvURiIG2aWxRfW71Te0deAgbIAuXjvs8sSh9Ph8KCws5xfxU+8xkPIrx9j3oO/gKxobH0NM5gLGJAPqHxiCY9AwZmyqhqDAPOXk5LMkSi8YxPDyKnoER+IIRNmGi+ajDaobX60Rujhf+cBTNXQNo7x8BmQ6WFhSgpLQEdfPmY9n6TaionQeBsqUymUzHmnORNMDAwAD3f6ekLxp4Gl++/Rlsuv+7uHYqKrrvu1jx4zo8dffNyMUJQNG+x/HJW74B5VvP47vXZhGl2bbNC7W8MRbQ//2Dg3joNw8hNdyLhqoKXescRETRkI4GOLuPCBG6xBttGitQZJUnRAR2EiCa0lLQkgkk4zEkUwkeh3SPDBlpmdzoVS7X3t2N5pEJBDSRDThvuukm3HjDdTpz+qxlqoxg23f/AZ9/BHjbd76Hz9Vtxyev+wa2n+ThrP26zpweefyTuO4bJys97WTvuh87PrfwQn382eu6BCKQBUVn8RCzoOgsgnW2ijLTMaMvlTHFIIZogADRDPmOiQIzTM87W5d5Js87mTbIGUEmnXVJk0qk0ffSYwyM0khZtWItypau0b86w7KgMnpYaBfShE1lItZUOTEeTmFrZxAHRymNPsHMUQZFM+nyk471U9ihRzNFM+n1bMQEHNzyFzTu2g5VVrH5qitRUl6FMUlFp1IKLU1TAY3ISFkToWkVg5lkBlOGnxmJq4twOB3MhplajS+lOn0m28fFcq6ZgqLFi1djUU4pBgZH0ReagzzXQZQ21MEbCeD3Tz6BlKahon4B+ro7EAn5oAgqLHYFJJpBpkRLVyyGkONG++59UCADAR/KKktQUJSLzv4hNLX3IRBNIxgK8GSctCWZVSOoMMECWbJDEGwZBhfJXvTBoZjgdTgAyYl8i4ab6/Pxn1sPYfMyOz5zix1feTCCAreA8WAagxMpBkWjiTQS9KJdKu6FjN7IpGvwmdJIadSP6G1gsv/OaAcSWET1nzdpMmWorynPE3H3R9yo2PQ1pHIuhySaePJvsEXPVn2gtjo8PIx//vp/4MCBZlSWFaCwKB87Xt+Lz3/+47jmxmt0Q50TGKWdGYB2Znc4XRmJFlTbXnoZu17dgcVr18BksUMxmSEpMpuTREnjb7gXtfU1DG4TQBFLmRCMRNDZ1IzOw80IB3ywuVwIjE3Ak+OGOy8fVfPnIeAbx86tr+CNHTuRTiZhliTk53lRWpKPZRs3Ymjcj8aDh3D5plW44caroCq6KcrJDgMUJXYoMTsJCJ3k2B9jjCeWm8cs477La9E0EcE/vdqBTy0sRpldxZdf7WCXax0rmex1T3YJmeFUZwv/26pKzHVb8O4/HUTveHjys6fbNxtp+m5Vxs3VuZxC/8ZQgA2jiEW6qtCJTz7XyDIXt9XmoTsQZWD0C1taWFP0/uvmswOxzv5UUGhTcHA0xMZRmys8uLzMC1USuEy3P8rGajkW+SjG6FHAaEY6Z0bBmWUhAkWXSV140HkfXOI0TdHMvCUtmJHwLkfKPR8y64HqGx4zivMkKCoDxKaa5fVNLU7YeXxgF6TuJxnEMwZkqoXJtIjPax/A86bFlwxTlNpPU1MT8vLyOJ2d+tRTOQioCQ51o2v3XzDS1c76yiOjfoyMBeELBmGVRdhVES6nHd6CfGaJyqSFG41idHgEE2MTmJgIYDwYZld6p80Ki1nhjRZBljEwOoHm7gGE40nWWnS6nCjJy0Pt3Dqs2nwtSubUQ5qiqTj9HkivkUxuqD+vq6s7OVt05PGTAz5rv46nPtSE604Gisb24bvv/gB+1XmyyL4L9+/4HLIQ0MnidOG8rxNR9NeBQ414+rE/oEBJoygvD0hrLFFj0hIwJSIQklGkU6THLsAkkdSQCpkkP1SLTu5JxFiPV4vH+GeN/mlpZozSek0TdJk0UZQw5g/hcN8AxlIC4XjWxAAAIABJREFURgJhrFy1Cu+/8334/+ydB5hdVb32f6f3c+ZM7yW9V0oICQkEEgSCQFCKSFXwInhR9F4BFSwX9CqoICIoAn6KggJCEAg1IRXSeybJ9N7OnN7L96y1zwmTmDKTmUDgzvYZEzK7/vfae6/1rrdYLWZ5LsfDhu5vVbvX3M89axfz8J2TMRy00XYePOUJxrzxCP1zj1AmEfbevIHD4Z7bHzyFGxgGRft7X4bXO74KDIOiA6jbMCg6gGKdqFUF21C6qSiDbCHzE4CosPP6zErm02iBwuRUUnWl6D2lpnnZ3+jdtZ6UWsfo2fMpmDhVaCUVSbzgbqmUUCZTKsWZFWbOGWnGrBYBPypq3PDMNj+haEQZJKYDmZQxo+IlesBjND0APZx8Xnzst77xKnV7t2M1WTj//IUU5BbiKM7iw0gOvRE1OpLE+XdZ+IlqJp+m/WaG+eI2i3oLPpSQIdts5nRn5iNpZr8GhZ+mi/8/dK79BUXzC8dy3fWX0dZtpqlDz6xTIqx9azmFSxax9vGn8DTUMW3yRFo6eiRDQIAdBpMOAWqIcXssoaLX48ehU/GLcxfwak0tr7e0EI2IhO2klGmlSCrhOYh0eAMqwSBTpVliSdEKdaiSBunjWaxzc+0XLmPuRRfx5qO/Zml9E6dOn8y+li6qnF6+tVjNrY/5aXEprB7xbhZvaPH+MOoUtmfa9YMcmzKJUtMmfHRVLD5Nx4gCtWTKCcar2LbTDU09giWRorUnSYcnRSAiBgMKSUIwZX99k5EzL/o6keIvST9e6TOqPXqqtGhqg2b1JVOsWLWG//3pw8RCYWKRKKfNOoW7vvctKZ0X83V936OZ5n0oQJl5x57I5n/oMROpBOs/3MSmtR8wcfJkCiorCMXE4AuSCaFAAFdPt2RjiXePxx/BHY7LdNxYIMS+bVtor6+XyfOJcES+rAxmM2WjRmKyWajfW8OG1WvIcQowRU19bQ35TgfzFs7HkpfPqlUbaWmo48tf/gKLFy/q16X3lc/LDY4BZgrQdEqOmSfOGs0vt7Xwr0YXj80dxcv1PbzV7MavIPT9A9f6nGEGtLxiZB53TC7myld3sKnD22/Ga38uVpkgQ4K6DoNWskbL7AZWt3hw6DVSJv/36g75XJRaDezrDckgjvvnjpQyeXFtG9q8/HVPB9PyrNw4pURaDWSWnlCUu1fWyBCnSblWfjF/NJUOkwRG7165nzKbEbtey282N8l9nSi1jQAaR2s6eS7r9+RrfAenzwu5qABE886ErHEYhM/eAP1AxeyK/GIKtcUgQVGxn2jADfv+iibUKa2JlCWJJ2nma6lb2aWq/Mx4igpZeSQSkbJ5wWw73iUWDtK8fTX1m1cS9IcJhmJ0uzw0t/cQCoXJtpgozrNjc9jJzi/AniVAUTXRSBR3dy8+jxefx4PHF6DH48doMkmJsQjsM5nNROIxmtq7aOx0E06ItHobFWWlOMx6SsuKWXD5NRRViATuIzPSxXWK6xVs2ONii6aLIxlve69nw50z4VhM0Ug9L3z7ap7tqaQn5yqefWTxv8nvI/UvcPf1z2K77xHum39kcf7x3pvh7U5cBTKAqJhcWL12HSuXvcbYfCcOm01OPgsYU00CtQRGI8J0V6py1HoDarUWncGIWoCiwgNOKG9iEaIBD0mxrlolVZCSPSrHwSqIxyQrOhRXUdfeSYsvQosnyOTpM7jpxuvIzc4+ru/d0FRoGBQdmjoO7+XjrMAwKDqAag+DogMo1olaNd3hFcMH4UHn8wYke0JIrT5D5NC+wzH5AZRsBymdFx56SfINKULBGFtefAZv3S5SWj0T5y8ke9R4mYoqB37Sm0ZI5mPMKXdw9ggjZnWMJAIUUbOqIcBrNSGZMiyYnH07kHJg38df9ADgfBhPUSGp3LD0RTpaasmy2vncRReQ78hi7pQ8NoVsvNkkI+plUrVifj8Y7saJalif/H4FYCVYZko3PonBqMVmTQOjH/kgDNfvk79Vx3UG/QVFL7/iIrZv2wvGM7n4stuYeoman/3nfcyYO47WfU20bNzKmArB9NSwYt0+4snIwecjB+5azi90cM/s0/jya+/RHJXIF3qjEdFhF0wZIdHS6I3yfSFDkrRaUlqjDDVSJ+PkZ9tJms2MnDiWMTNmMK24gM1PPoUnJ5/bv3kjBpWR5j2rGa97nTt+18nWeiWFPsusYlqVhskVWiZVqCnP1xCPK9YQTqsaAYr85LkgK3bE+d/rLZw9VScZ8BJMTcGTy8JsqUvwwLViIJyiqSvJvrY4T70dpbolyfkzNNx/82iYcC/YxqDTCmBXK3+O9W4ZLCgqCt3c3MrvH/sje3fvw6TXcd758/j8Fy7FbLFIcFH4ph6LnpY5zxPJHO2774yEXjCjXnn+JWxGC6edezbhVIpgMEYqqnxk5FSjGilL9YbiuIJhkrGEZLT4ujrorKtBqzNIAFWYd4v7LbbRaDXSb3THlu2UVVUxYfIEXn/hJZobmzn9lMnMv/BcWjp9bNuyDb/XyzPPPNyvZ0gyRQfwvRB9gfPKHNx/eiW3r6qlPRjlV2eO4BdbmmXYkvAdld/GAewzc6IiFf6UbDOPnT2G/3ynmqU13VLOPVRLZkAtWHTixxWKSfDysjH5Ujb5QZsXp0FLvkVJFS61GTmn3Cn/FIsAO3+8tpYbJ5fIv0/OtXLz1JIDkvnljS6ufW0nkbR1wIPzx3DNxCL53H1/VQ1PbmvlJ3NHsq7Vyz/3dw4p4Nu3RuIW5Ku8/M3xB8boOmXvQy5SMq8hlnsG5EzFqNcdJ8NJkbYL+Tw6wX4fzJKS/ct4wztoOtcoqg4JzCepTeZzc/I2ujTO45boizM7WdLnhcdmfX29lM1brUItcHxtW7Rjb2cLu5e/ROu+XQICwusNUtvYxt7mTlSJJOV5dsZWFmEX8vXCYpx52egNOhlQ5+roJuAPEI0Ke4oQ3d09ilWGRksoHMZgNKAz6HF7fXS43LT3BvCFI1QUFVBeVETQ28M5l3yB+RddjsliPeLNF99Bv98vgdGKiopje6d2L+fuh3zcdn9fINPHsjvPZsXi97h/vu3ooKhvO0/ffgtLK+/nkfvOoOeRG7h97xKe/sUSKiX+7KN66YPc/UA9ix9/hOuHjRoH8+B+IttmvrliIvHtd95l66r3GFeYJ33Gk4mYHGdpxFR0KoEqHpWTqMIqS3qECo/1NEAqPsaCAZqIhQn7XAgrCtTKODeZUkm1kGCNCtapAEuDsRQt3b20+qN4EmrKRo7lqqu+SGlxUf8Z9gOqWCtL736AniX3cv3MI4WIDYOiAyrp8MonRQWGQdEB3IZhUHQAxRrKVQ9I5tMO+qiIxZIy+CImdJoifVTmBA2u+zuUpzzofUnwV7kewfpUpxIymdOuhYXFMWbmqWkPwm//8Bdq9u6jtKiAyWfOx2/NwxWMp5m0KcwamFNpZ16FCZNGgA4CPNbQ6Ivw1y09tIVBpxK8UyWoJLMckMofkM9/xB49IK1PA6SRoJ8NL79Ib1cLhXn5nHf++YwodHLu1Gy6Ynoe3WPAFcvgBP2UwA26gJ++HShJ9EorFn8XPD6TSSuZDIItc7jleAb3n77KfDbOuL+g6Kv1G/nWky/T8+dnGVs6lrLLFhBer6NwYgt1cR2xdfvYt+UtDJaptHdWE/S1HlQgwfoUno0PnjqBaFLLPR9uRaNXE4mlMJtMkmkg0oU1Wp0cNMaiUVLJGDabjZTwqhIBbBoVF15xGZ29XeSUFWJw5GJ15lDz1rvMHl/BuRecg8kfwyUSzPNX8tBTG/n7mhglORpuXmSgIEuLL5TCE0wRDCvMLdGugxFwB1NsqY1KoDPfoWFUkSIDy7x+NtbEsBhUfPlsI1MqdYwtUZFjV/GNJwK8tSXKQzeaWPD5mwkUXH0QICqAORHidLRlMKCogtukSCVTNDc18Pfn/snqlR9iNRr5ym03MH7iBHJyFGaGAGWEzE2EQPVl3B36vGaAsH5Lg/v5KCjBM0l5rnIR9NxUCn8wyMvPvURrfQPnXLIYR36B9OOOhxOSZSzD9jQQT6XwRRIEI3HpY5uMx+luaqSzvl6CF468fNRaDcFAgEQ0TjQYQqfX097dTUFxMROmTeaFp56icX8dk0aP5NQ5M3BWVZBI6tm7q5r/+tZX+nUlU57fJAHB/r7nhN/oZVXZfHd6GTct3yfv149PreC7HzSw3xtKt7OB9xPEANQfiDDebuJviyfxg9U1/G1PO1pRrCFcMu1TsEUFI7Q3EpNeqmeVOTm/Kkemz+/tDbKwIpvPj8rDIsx208uGdi9Xv7pdskzvmFnO+01uJudZuHlqqQRGd/f4JSha5wmTY9TxxKLxzCtzyvres3I/Wzr9XD+piN9taZbSe2HfciIWcTwTMZ60/4l5hn0SJlDYnSnitnGkis7GaDQNwtt0KEFR5VmO9NahrnkedSIsZw1Ef2x5ciLf5iZiahE6NvA2lantyQKKtra2yskyAYrqdAd7mg+kHcRjUdr3bmXzG3+lo7kFsyOb1rZOtlc30NztIcukpzTXwcTRZZJB58wvIK+4EJ1Bh1ajpau1nd7uHgUEDUbp7XVLAFRnNOL1BRCMd7PFTDgWIxgO0eX2U9vmoiA3hzHlpbQ2NzFu2lS+8q17JOB6tEV8BwUoKpQGRUViguBoi4/ldy/ikZzHeTYjFfYt486z32Thew8irUGPwhTtXnY3P+y5jl9cPTYtM45Q/fQt3PC0gZtvn8feF37DGtttPDIcXDOQ5nZSrdsXFH1z2dvsWb+KETl2TAYjKQGEiredUOuIvwuQVKjDhCe63qS8V0SQkvBzl38XSfQR4hHxjQ1LlY80YU8Do3FBfknEpaeoLxKjudtNRyBGwuQgr7Scyy67lKqKcrmf/n4/B1LM7jUP8g1hKLrwXn5x36LDBI4NJSgaYc39Z/LM5Fd4fPEwe3og92l43YFVYBgUHUC9hkHRARRrKFeVDAIFKBKdz3g8JWeeY1HFCy8hPhYyfOj4O6ZDebpDsa8DLB9VUrKoBIcwV5vgkooYM/JS6MWgV6OiucONPxihKNsgE5EbA2re2O1irxtshiTnjLBzZrEJvToh5RaiXoGYmhd3dLOlU6QZisAmgViK+UsFuMgEKinlVNhAmUF75uMqE+olq0iN393F+pdfJOTtpby0goXnncOs8UVMrbATTcZ5stbIli6FYSEYo5+duzQUd/qjfUjoSGIYivdiRkpvthixWEzyX+VvxSRAxlLhOBhPQ3vWw3vrbwX6C4r+b812Htu+h+/anDz53f8hHO3lysXXo1MXEDU38XbCQ/uK9bRu3k3E5yEaFUm+GadF5WzKbWaeXngm/7N6K++5RLCF4kes12oxmUyEIyL1Gek5pTOYiKeS6NRgNhnQaw3EEglyJ00gz6Bh9tRJFJWW44smiYTiVIwbL2W76nCQLIuTUbq3eP3FZ/nR8xHOn66jNwCba+NE44rkXTk3ST2X7Vu2bZVgQij/JEASkVwu1hLqZonfpYFFIau/6Twjt5xv4MaH/bT0JHjmzjwK5/yEmG2alM5nWKL9YYrKN5r0/BLfjiMzS4/I4JShO8JnFerrGvjRfT+jrbmLyspiJkwYzQ1fvQ6LzUZPZyfu3l4p9ywqLcVgFGy+FPFojF5Xj2SB5OTkyPdnZpHPtXKCuN29BP1BcvPzJIMp820T38H+vD/F+UciYdpbWyX7VshPs5wONDo9q95Zwer33mfa7NMZNXE8sUiceEKnJKinUhjM4lsgrGmi+MMpIomEBNJdLW007N5FMh6lfPQYAl6PZG4FPD7pSao3GDFlZ5NKJMktLuHVZ/+CLhFlRGUJo8ZUUjFhNDGNnZq9NXztK1f067E55R+bCcWFrUP/ALpYIsXnK7P53swybn5/P3XeMDPzrKzr8EmG5PEMDkUtRaCSPxjjlEIbf71okpShP1/djm6IQdFM+xTJ6ladBm80rkglUykZuHTRiFxmFNrZ2O7FF01wxbgC5pZmSdBThEe9sLeDN+tdXDAil1lFDn68tk4Co7dMLUWrVrGmxc2KZjfT822cV5EtE9yFJP/12h4uGJnLU9tbpS2Akuren5bWr9t40Ery2U6m+KHlZb5iXktCqHzEc6W1ES+5EIOjWJ7X8S9DDIoC8UiQ5N7n0PgbFMBCleTp5EIe5GL5vhrM2Z4MoKgAB2tqaqRsXniJDubehwN+ajYsZ8Prf6Wry01eURm79zewa38DoWicEXkOsswGqkaUk+vMwmixUiKDaIyY7Xa8vR4a91XLd47fEyAQCNHV65GTMKFIXHqSWu0mIrEE3W4/wWiMaEpNdm4BuVYL+6p3UVRSwH/f/yvKR4096rWIZ1t4iwpgdOTIkccGg6Uf6C3UX/8PHllcjEyhX3MV7z24SEmQP5Z8/qBG7aN+zQs8+MBvWNsG5MzjW7+4i6snH4l5d/xPxPCWH08FDoCiiQTL31vBrg9WU2hWYxOBZUJRoRIEl6RU4ohwXLVge6q1qHV6CY6K769gjKoFy12ECkZCJGJRkgklfV6oeMRYTXwPpL92Ii7/XYSPNbu89AibIZODoooqLrnk81SUl54gpmi6nq3LuO9BP9c/uITKfyvxUIKiRwkt+3hu7fBR/o9UYBgUHcCNHgZFB1CsoVw1A4pK9g34/UEi4RgpyapLKb6ZMuBiMF3ToTzh49/XAWgjfc2aZJiYykC2LsXllUlOyw6JT6tMLFTk7YIpq5GpvwqqmaTWr2XFfjdTi0VCrR4NcRIaob7QCsUjy+v8LKuJEJEJ9nHJSJQGcTIRVAEuFBBUCUMRy6FeohlQVAxWe9ua2fjqy0QifsaMGsdlF5zFgpllZBsFiybJWx0mXqgT90mB+U7QWOv4i36SbalwZpTSi5lkEURjs1tk0EAaNT0ISDnJTn/4dI5Qgf6Cohd/sIY2Tw+PTD+Xn3xnNYaxm5i65FyskTwqUgFcbTvYU7eL95auYtdbK4kmBNMznX6cBh5vmDyaL4wfx3VL38Yr2AlCKp9OaRcAnV4nksVTJOJx7DYLVrtdTjKJhOfS8grsNjvZhYVUZjuwVZbLAacQIhaMmIghpxASEemJlYynyO19hc3Lfs0dvw/yxTl6urxJOnuTGA0CPEhhNaqkFV80Lt4GYNGrMBtU1HUk2FyXYGSBhm9cZECjUcltw9EUwSiEIim0apg/WY/TpuaaB31kW+HJ74xAM+3npEzF6DQi7V2LVicS6I8tn8+ATsqZHD6t/qN1lBt5EEAgapZK0d7ahNvl4r3lq3n+r6+iQcOY0eX84P67sDmzady1i6LCfFxBP3qjSdY0Fo3RULsfk1FLJKYiN08BIKSXZPp9Lp781pYWGhsasFhtMtylakSlZPRKWX56ORpokWGfxhNxPly1DofdLOXupWUV2LNz6Oro5M+P/1GmOZ953jkkVHriKR3xmJJua3MYZOhJPByl2xOToVkxoV5Ngauzi97uTskqbqnbL73/BJgh5KwRbwCV3oDe4cSRm8fSPz1NtkVPYUEeZaUFjJs6Bl1WEe2dLq68rH+eonP/uZXeiFA+9E/yLgaKc4vsPDR7BN9dVyeT4gUY2J+6He6xFbUMhWISFBX7/lxVDo+eN46b39zNO/UutEMon88cv++EV9+/i3sj5hcqHUaWjMkn36xnVbObXJNOyuCF1F4s4jy1aep1nSfE/WvrmJJvlcBo3/R5sT8BiP6rppsLR+by9I42Ge6UAVj7W/OBvvBliEhKxRd0H/Kg4yUJFIjrjGdNRVMyX1o3DK4nl5R9w6GRz8u3gex3RptWoGlbofS71Bpetl3NfZ5TFXujQZzwyQCKisT5QCAgQVGjnMA5/iXgcbNj+St88Nrf6ewNUF5aSnVtE7trmnA6rEwfXSYn54xmIyWlZVKxYHXYZeCbyWqToHNrQwO+XheubhfhUAh3ICzfu7FUSobKWMwGGbLU0u2WfSUBrJaXV2HS6dixdSsmrYbv/uIhppwyS+7/aEs4HJagqMVi6Z+3qEiOv/xpKh+5m5z7bqf1vve4e2baf/VooGjER3dbPRs3vsmKN9ewZrufyvkXseSqJSwcY6Nt41KeeOIJ3qzPYd7Cq1m4aBKTxxSTY7MdEmBz/PdmeMsTW4HM+1owrj/4YD3r3lkmQVGnzYo6JRzcU7KfI6cdpXw+hVqjl6CoJg2EKpO1YqyUUpLnYyHiEcEUFTPGahIJYX+kpNYnEsLzO4YvFKbDG6A7psWXUEmf3iuvvJKxY0afWFC0bzn7E0YGXPXU4YOU4MhBS8Jn99uXP0jlU2sOG8J0Yu/q8N7/L1VgGBQdwN0eBkUHUKxBrnogcb3PfkSwUCAQJBDsm1iqsOoUBs0geqaDPN+h2DzD1JT7Ssvn1cIHUKviC+VhZucrDCvJHFWLGUcBjgr+p7DfVmYZSSVIqnVE4kmMWoV5KNPq0/YCO7oiPL/Diz8uthAphoJ1qAQqZahcaRw0DYpmSF6ZtPmMjF6pt5DYddTsY8dbbxBJhpg6eQZf/9IiplcZUSXFxz3Bbo+RR/dqiEojuv4Nboeinp/mfShSeiXJWobjaFTY7SYMBr1yn9PLYBgdn+b6fBrPvb+gaNkf/8BFs2awJDqBW779BqFLGvDn50vZlUNvYUxRPueZImhf38WTv/8dexr3yHA1EUAnmIcmlYqnFp3FFpeXR3bUoFYnMei0crCr0+mx2Bzk5mbLd0mWM4ec/EI5GM4rKyW3sIT8olKy8nLRqVM0rF1JyGSgwOkkpyCfLEeBDF9Sp2JSci/sCa29b7H37Z9x86N+/vNiI1eeZaClOyXl+gIIFSF4sbjCALWbkaFKZiN4Ayl+8GyAtt4UP73OzNypDvmySUYD7GxM0tyTZPZ4PVZnCVt2NnDTw15OH63moW/OIDLuAVR6G7q0l+hQp88Lv7nMRNChrOxgMEhD7R6KigtZvepD/vXym2zdvAdnVha3f+c/mDZjCi0frsdoNqFyWtCYTDhzClm39gNIBJk773R8fsF+NFBcWnpAASHatACpt2zcQEV5iXyr79vwIXpVgqJR4ykZM1GxB0gz9w9iB/cJIJJgdypJZ1s7y15+Q3pQzztvPsUVlYRDET5cu4HVb77L2DGlTD1zFujtxMQ9Er6zKhV2mwFhWynCHdrcKaLRFCEhxgD8bjfNjY1SNh709hJwe0jE4jgL8nF396DSGbAXlaK32njj/z2DRZWkuKQAq8nA6HGVOCtGobVYOW/uqf16hBe8sp2ucDQNPB37+y681kbaTTx19mier+nmtzsFBevYAU2HOxlRx3BY+BpG5CtXgDLfnFnOV6aUcNnL29jrCg6S0XjkEmQYwyIoSTw3IfEQpZf0FCbTCmxcOipfMmnXt3uZUWDjynGFFFkVgCYST/D/drUzPsfCn3e1MSHbwi3TFGBUXNtz1R28Vtst2adP7WhjY4dXBjM5jVoJrHojCXnNJ+KbHU/BVE0Lz2Y9RZbKT1JtIFl6EXpnpcJqH9QytExR2R0TgUuuOlT7n0OdiIAxhx0l13FrQyXemDLpc7zLyQCKCpaomKAZTOJ85vr9vS62vPl31rz2DxJaK3PPmoPb42P3zl1YjToqKkrJys6T3tZWu00CQB5XD+GwXzLkDCYzQb+fruYmOrtdeP0BfMGIXC+aTNIbiKDXafFHInR5g6i0GgpycikpKiIUidHd45b94GtuvIFzL16C0WQ56q3JJNH7fD4qK/+d73a4jVuX3s7lP1xLdNJdvPL0ko+kw0cERf28cMstvMBMZi6cx8KZMxlTmXt4sDPSSvXGjWxcu5YVG6up9s3mkX/cyeTjz7063qY5vN0AK5CZkBSqiw0bN/L20n9SlWUk15GFKpWQUbPCmkJM9qrjUZlIL9q1kM9rDGZlvJbWhMl5LTHJFQsRDQdk4GEirSZJRKNS3SPabiwcIhSN0eYN0BVV0+kPYbFncc211zJz+rQTDopWP3sfe2ffxWLFGLfPMhim6HYenH0Df42md6fP4YzbHu5jPTHAGzO8+nAF+lmBYVC0n4USqw2DogMo1iBX/QgUVRg9AtUTAxSf3ydlfmKWTAERFVD0WKm0gzydj2Xzj+Trae2oRHqTnFcW44LCOEZhtK2I1g9IUTMSdzlwyZxlGjMTf0gGrfg/FbQFE/x9ay8NPtGJVySgykYqOWMpvVkzgFuG/ZD+vVhLsL4OClxKy+dbtm1m16oVcibzwnPncOe1i3AYBOCqlx2BzqCaX+7V0R0W6dD994f7WIp+kh4k4y8q7o9yT1IYdBocDqviL3qCBqsnaTk+E6fVX1D09NEjOe3mr1BSch2vP7+UW6630jp2An5bNg1uL5sbG2nv7uHiimK6f/VLXn5lGUaDgUQyLlk207Pt/HrR2Xz7vTXsi0axmW2cveA8WlqaMZotXHHLrTgKiiSQ6rBnYbTZUKtFqIkmDcQrAFgq6iZevwet1YpBq8NotmJw5sl1hGxL/AjwTe9eS8PyH3Ljr93ceYmJi0/XS9boriYhywaBtQlwRYAdBp0CIJj0Kvn3Hm9Ceo8WOjXcfpFZMkLf2BBl+Y6I9FR85Gs2Tp9SwdvrGvjG4z6umKPh7q8tIDDie3IALQcYWq2SPq852Bd5KBqNePbE4F0w4jPvPlePi462/ZQU5hOLx1m7aiP/fOENdu1pZPykMVx55efR9LrZX9dA3KjjwssuoK6uhdWr1qHTpDj/cwtkAExZaSUOp/MglpkIO9n04QeMKMqlraNdsrd6m+opKatk1Oz5WC1CpKm84OUALH2R4twU71IFEAoEg+zbupGuDg/dbhcXffESTCYzy99dyY/v+RlFeU6uvXoxI6dNJqW3yTAUIWkW/7Na9Ji1IpcrhssXxB/RSlBbtJe66mpamlqwZdmklC/qCxDyeWXQkgDS9I5cUjqjTKXf+s5bWA0qSko9ShP+AAAgAElEQVQLCbq8VFSVYsnLIae0inPnndKv2zPrxS0E48l++4pKv0qNmkfnjkSvVvEfK2vwReP9lt8f+ISmBBicwO8XgKhSU7NOzTMXTESjUnHNv3YSFLL+wVAEj1EBcVxhKyFk892hmHyG+gZ0CYaiSavm7HIn51Zks683iGCGfq4qVz5rIphJeKzOLnbIdvJ+Uy+FFj15Zj2BWIId3QEuGJEjGaICEBXXJXsDKrDptHLfQr6fAWSHcgJOYLyn2gI843wWR3AfCVMR6qpL0RosQzK1Lb+ZQxK0pNwkUb942E+y+lnUwRZSOdPoKruEr+5x0hDWohkEkPtJg6JCOt83YGmw9zng8bD13ZfZ/t4/KR45gYlTp8kAulgoIANjBIjpzCtEb7IhUuojfh+hcFD2Q/Umi2R2hkNBOhrrqNtbzc7qOjyBIBaziYCQz0diso10+wKSLSo8GPOysynOzyEciZLSGPD7vCxYMI9rvnYHtiznUZ800VZE4FJ7e7sERfvlpyq9RO9h7Rn38o++CfL9ls+38sL1V/NstJjcyplMmjmJ2ZWVFA0zQ/v1XThZV/qIKZrkw/UbePOfLzCxOIcsq0UJs1XriYqQy3gUo0aFQdj/qDUydV6l1ctAQ6HYkKM8nV7aCXm9btw+D4FQWFpFmI1G8hxifwlS8bhkk0bjcVp6vdS6ArR5AhIUvfErX+X0009VLNEUD7QTULZqnl78ALbHn2bJv1l9DgYUPQGnOrzL4Qr0owLDoGg/ipRZZRgUHUCxhmBVha0jYECNTKL0eINKarKQDUiLvLSv5RAc62TYhYApxUyiWjA7ZRJziuk5Sb5UFceiV+TxArxMj30/Akb7DCMOAJ1p0EzgoZqUBk88zku7vOzoiCrxwgqvTLEckNTQgz+YGUlnBiNVIOiD/UUzQHTNulXUbtmAVZ/intu+xMIzJshk4iR6UEXxRDU8XK2h2S+Yo8Og6EDamoQpJGNUGrFhMhmw2SwSXJYD2AxAPpCdDq/7iVSgv6DorsVn8NrOel7KmsWZ5hjXB3aQt+QKHN/8Lq63l7FPp+eN4mKe31OH6+FH8XywFr1RL0EvQzzBTWWFXLhgES9k59NUs59JM09n/mVfIBqKSA8rW06BfPLlu0Z4XIn3jvD4FIHNQnWqVqHXqEjE/cR9vVisVrR6PQaBZmoNEiRMStlWXMq4tN5NtK/6Hjc81MMdnzexZLaB/3zCz+ubothNaoqcagy6lARCzXoVKVWKbQ1JXL4kp47ScsZYLX94KyJbs8D7/aEUpXkqbrvQwLmzx6K35PPam6u5+/8Fuf1CPbdcfwm+sm9K6bLw7Mx4ivYFLofqBh/OW9Tn99Dd2oBdHZfAbZvXxwfrdvHH3z8vmVbnnHM6CxfMoWbvft5Zt50vXn0pOdlOXvnHK+iNWi6+5EKysrPJFWFFaYpZRukg5HDVu3fR1VhLXo6TksqRrH1/LXn5TkzZuRSXlGF3OJXQBrGt4nFyYOCTYaqEIxG2fbCO9uY2ej1eLr3mSsxWC709Lh558Hds+3ADV1z+OWacNYuEzkIipZG1jMVF4JYBm0FHMh7C62vFG86TrN9YOMK29Rtw93opGTkCi8NB0NVJVPiKCsZoMoU5vwS324fFaqG5eg+xgJuC4nzCvV6KS0vQWixYCgq4ekn/5PMifV4B6vo3oJMgdgpuGlfALRMLuWN1LavbFcCvv/sQx4vFFEBUtG+xiGubV+7kj+dP4BcfNvDY1uYB73OgbTIDemcZFDm5+zA2AgorOEWeSc/Fo3Jl4vy6Ng9v1PXIdnHf7Cqe2NYigU0RvrSsrodXa7s5o9jBtROK+OOO1gOAaF/AVZyrYJSKd0FQjMzTy0BqeLTrFWDt4vwoDxesRt/+FsmsCWjLF6aZt/2710fb/1CDoqLvI9pAvPY11N2bSFZdQiRnKjfvtrPdr/tUg6K9vb14vV4ZNCQAwcHe40goyO4179K4+R2MziLqmjtxewPkZGcxffwIcp12TFnZ6M12on4PsaBf9uVjYgYNDTq9Fp1eh7fXRUP1DrZs3kFdY5sMeOvxRyQzWvjndnn98llXq7XSmzTX6ZQ2Mi5fgG53L2fPOZ1v3vsAOXmFRwWERFsRwHBbWxt2ux2n8+ggKojQl7P5tn8JF1X/lb1X/4Onl6QZpv0GRUXrjeDz9dC6t436+jXsra5n7Y4d2JY8zuOZ/Q30pTG8/idagUx/QfSRNm3dxrKX/sHk4jwsJiORSIy6DhdNbW0yZMmo0+IwGynNyaLQacegF5ZG0oSdSDSKJxCVwWSNnZ10e/xy0lqMB4QV0oiSAiqLsjGqErJPl9JocfkDbKlvpdHlI9ts5rILFjHngsVYsnMG9A0dSAEjG+/n7GdnsizjqXvQxsOg6EBqObzuyVGBYVB0APdhGBQdQLEGsepBskDp55TC4/YTFRq/9OBIQnR9JIODONwnvmnfgB3FtF8Z2OUb4tw0JkGlKdGH1dm/AaLycVV8QuNoeKPGw8r6ALGUXvEhPdYgR3qaKonFmeAfnSqJQa+VA0XB9MgEQOxa/hZte3bwublTuOfmy7Ga9CL3WBmsq1T442oe2QN1Pp1E9z4L3q8fZ6ORAHUGtk6lsFjNWC1CqqI8D3II2d8Elo/zxIePdVAF+guKtl86i2hvDw1RiHa6yVNB+fe+j+XSL9HxX7fT8v5ywrPOYMOlV/GHh39H06qVFBSVcc6iC6nZspkfjCrCeMmVeM6+CH0wjEFrVKwuBOCpUqNRxdGrQTitiUATrQBEBd6pFv+tlv8mQ04TUTTiR29QwkRUahnMlognpMxbgKLxRBKd5wMaV9zLDb/s5ZufN3HV2QZ+9JcgT78b4co5Bm4+34BB2roJNqNIoE9x95+CbKqNc/81Zi48Tc9tvwuwYqfCkCjKVvPzG4xMnjSBJssN5MVW8dJLL3L/3yP816UGrv/yF/GXfl1aSgg7ABFaJLxQBwKKHiqJ709Tle4kqSS9ri4aa6qxquKSzaGxWait6eDH33uIitJCJk4bQ1FxkQy+01vtrHhnJaeeMZONa9aTm+9g/vnnM+OU6XKSI5Ot1tPVTTQSJa84X7KqavbsobejkyyHFY83wNQzZhKLhGlpqGPU+BlohO+iWkirNQfeDZkANnFtPr+fnu5u9FoNzc1tWGwWxk2cKCdXXn1xKe+88i+mTRnFKfPnEsFAMBSTfqMi2dlmNZBjM6NRxfB49+IKFhOPq0kmUjQ1NstvsdluxdvTRUlRNs31zfR2udDrDVhLK2ltbJJhXiJNurO2FmeWVcrn9XoR6afBYM/mqzdc1p+SI9LnBeNThCTJL8oxwFFx7QLIG5tl4qenV9HoD/OdtfUEYv1ni4rvm88XIS5BGuUTaNVreOy8cVQ5jFz16g6ZAn+i0tn7FkZcj2D5CN9Qd0T4ux5+UjHjNzrKaeLyMfkygV6cd6MvzONbW+QE6wiHmdtnlMpzH5FlkpJ5Eap0JMD4wDMifYA18tgCjJJPcj9B6iPdZIGz3lQe4ocVraTqX0blGI22aNYQSOeVIw49KCr2qSLWvpFUxweoxlxF0pDFrXvsrPPqFQ/X41w+aaZoY2OjBEOFhUpf7/jjvBwSsRi1W9fRUb2RpN5BU0sHtU0drF//IRefczqLzp2DxZmHWmci6nNJULSxqZWdNS1s37uPXJuR2dMnUVCQTdAn7Dqa2LxpB2Kip80dktZQ/miUnkBIUTAY9GQ7BCiagz/gp7alVUruT58+ke///GFKK0cdFGh36HVlJpKEr6gAR8vLy4966VI6/3Qljz97J2P2PsjVN6xh9lPPcue/6dsPHw7jW3Yni59oY+bMi5g/fzKTx4yhMndYG3+87e2k2k6qCpQwxu3btrHs5ZeYVFqITquhprmd7XsbSEZDGDQqQmEhgU9QlGVjXGkxxbk2DHqhdtHgC0XodHlo7uohGIlhs9px2B0ydMkXCBCKRinMy6Iwy4JGKApMFkLRBBuqa6jr8VBp0DDBYmTujTdTMWuOQqgZvC/JIaUW7ftitl/fx1P3oDWGQdGTqm0On0y/KjAMivarTMpKw6DoAIp1nKseDIgqsiWfL0hI+HqJQXkfTuNnARRVAFHhDyoGGspMoFjUqjhLyhOcU5Q4AExK/mg/gWBZR8E4VaXY2BFm6S4vgbiS/n5gpHe0wY34sMuBT4JkSo1Tr+bcERaqsjT4omrag0ncwQhuf4Sd69djiHi57rLzGF2WIzsEmSATAecF4mp+U62i1qcM5AcxfjjOVvXp3kwJXfpIMivAHxGeYjBolXAsaX8wyAjcT3eJPhVn319QtHbBBDQWA0mNEff2fRidWVQ88jvUVWNp+c4ddKxeSWcoRPTiq+C2b7Hvww8pys9n/fsr0HkC/Fd+Fjsv+zKpggosiZQCgGoE+xMpxxU/4t8EeCSARelvJZXXSXQaAYoqAUkiXUQApOp0Z1racSRFOFNCAUQlKJrC4HqL7ct+yi2/9XLn581cc46BO/8QYOn6KAVZaopzNHL/QkYv1g/HobkrLuXzT37Dxswxen70Fx9/ek/4xkGuTc03FptYNCuPePY8TIlW/vbP9/npCxG+c4meG669HH/Z7VJ2pjBFNZItOhBQtK9naH8bjwQbvT46WxtwZBmp2badQDjC9Dln0dnl4jcP/h5/Tw+nnz4NldHInPlzKCwpY/P6zWzbvotNazcyecpollx9BSPGjJRRT+LdH/T5aaxpYOOHGykoLeK0M0+TRqzLlr6OXq+WgUijJ46VjN3eHjelFaNkErN4kWpUSviSkqsjJrGkgB4hwxfpzQaTifa2TtavWct5iy9Ar1bz2otL2fj+Gqqq8pg261SaOwJS7l48opJQMCgnXXKzrOg0EPQ1EEg4CEV0xOMp1Fo1e/fUEo5F6WlqoKqyEI/LQ2tjOxqdAefIsbTU1pOKRykeMQqvq5uE343TacJqMxGOqunocnPPXbf2q+wCFM02aHAJf8u0jcHRNhT3yKgRPswpLq7M4b+nl/K7nW08uadDqdMxwDzRvgOBCJE0KzNT21unl/KtUyq4d3UNf9rZdkLT2fteX6Y/JLw+xTUJhuWRriHDkhWTH6cXO5iSZ+X5PR30hmNyGzGJWeEwckFVLiub3ezo9qcnO478Rc4cX0jp7XotnmiccNrf9Fi1PNJ9UvxZ4c4RAb5T5SfUuV1Obmhzxg9Z30DUSshRhU3FUPU3pITe00LcXYu+dLYE+G+vtrHKY0A3iIN8kqCoUF4JP9Hc3FzJkDzee9r3XgsVQfOerfQ276egfDTe9laaGhqp3lvL6FFlTJk2HqNNsN3VxEM+fK4eGmtbqeuN8NhTf8JuSDF3yhhOmz6W4vIiAv4AWzdspqmplcZuH5F4CncoQpcviNmgI8/poLS4mCyHg/31DdS1tBEORhldVsCPH36MsVNmKMneR1lEOxeM2a6uLkaNGiWtWA63RLY/yNW3bGTx409xfRoEFSDpxU9X8tSzh/p+HikxO4Kvu436jRtZvnENa1esZW+PnoqZs5l9LL/Rfr01h1f6pCqgBN4KVnmS9e8sY8W77zJtwjgJZja0daJKpii2mzHqxftcTU+vC6/Pi0mvI9tuwWwUE9AqguEIwbDIzgCzyUJOXgF6vZGQ30soEqbL40d4m2dZjTJnQPxO2Nes272fbq+X0wpzcQQDTP3CNYxasDAdwju0VRHPwuV35/CLpdcz9rC7HgZFh7biw3v7OCowDIoOoMrDoOgAinWcq2b825TOuDKb5vMGJOtBhgKlA5UG0Qc9zjM7MZuJ6xTdr7hgh2oEOKointIywRrhq6PjZOn6x5A59OwEo0lIZOs8Cf66w01XUDA0lbQMRS1/jAoKUFSOCMU5pbhwpJF5I3IUXxzJIk0qAElSBDokEWN0g17xpcvENikMU/DGNDxSraHBr4AjQ9HxPjF34+Teq2RHp1mjeq067S+quOrKmn9WHoqT+zYc99n1FxStO2cMxqJ83L0xgrv2knvqDIoe+i1xj5+G7/03XTu244pEcC+5Ece992NER7SjiT/d8198acpkpuQ42X/pjVjQSh9ivRaMarVk3ElwVIKhCktUMEKldF7aWig2DaJTLidg0lYdH8lqFVA0nviIKRqLJzF3/p13//ko334qxH9fZuKLc/Vc9ys/W+vi5GepqMhTYzOq0GlV2EzIYzd2prAY4b4vWTHp1fzHoz52NsYkiFrXKcBZFaeP1XLDAhOnjTfyl3f9/OS5gJTP33rDxfjK75QD14ynaAYU7Q/wJdY5LqaoSIZvaiIc8JBt19G+YROtHV2MmzOPrNIytmzZza9++jAjSwuZMHMCs89ZQElZGe4eF9u3bueNl15nwsRRfPGGa6WUXQA3fo+blqZG2pra2LF1Dx63W0rPp06fhkabIB5NYLdZMNgsUnJfWFiMyWyR38PDWpEotqJyEX6vYhFS8Ff+/iKz586WXmbvvr2SLWs3MG5MMafNnkl9swut1c6EGdPl+aS0OpxOKzaTjnioi2hCTTiZRSAYRatNsXvTZnzBKIlQgKwsIxqtmc6ObizOHGJ6O811dRLoyCkopKCiiq66aqLdzZRWVaGy2Nm1vZoHHvhuv54jIZ93GrRS/i1ksxm7gcNt3HdCVZRAgKN3Ty9jYVkWD25t4YXa7qOyTcX24XCMQCCT7qBMFlw1vpAfnFHFqzXd3LOqRp7LifQSPdK1HSpvP9J3VPShTDqNDE1ypwHRzLqizUnJsXjWD9MH6FvDvscT9RTsJqdBhy+WOCCpP55vucQNVPD9UX5uqwwSCoVQqxLojcIvd2iWE8EUFWcWj4WJRaMYzTaCCRVf22Nno+/TyxQVwEprayuFhYWYzeYBe+8e7m4lEwk66vfia2+kqHIkEXcXwV6X7CsaLRaMJgNqo4VUIkkyHpEM+aDbh8vjZfvWrTIANMtupbAoT7HeCPmp3rSJrZu3s7fNRSQBYRk6o5ZeogbhsZiXjzPLwY7de9i5dz/hSJw8m52f/fY3TJ81F41We9SGJZ4ZUQshoS8rK5OhhIcuvo2PcMvty5n5+KGs0FaW3vcEtpvvY35xK2uW+Zi8aCw2tvPI4huI3reBO2ceo11HfLTWb2fjxuUsf3UFhuv+wf2Lhu55GJqnangvx6qABEXFtzeRYNt7b7HqvfcYO240iViEQChCllGPJh4mGInId2jQ70WXiil9MpUGs9UmJ3iDAS/xWFwqc/zRBHG1DoNOh0mNBE7jQoEXCKJVJbFY7DLBPi4k+/sb8Hs9nFqai1UFY867hBFnnSPPSYmHGLpBQvfy+3jIdzP3Ly6GfibPZ+p31a/upf6OH7L2WAU97O/P4N43HmFx7nFtPLzRcAWOWoFhUHQADWQYFB1AsY5j1UNZorFY2kc0ng4YUn02Uub7lkaComLGXJNElYiQcvcSTcW5oMrERVVGLOIrqNh59pHQK8nkR2ONZgCNdU1h/rHHR1KK1tM+lOmQqgPnIRMP04skGyksU8H2lPCISsv5I02cVWFEq1GhTiVJpTIMJYWpKFOjZZKi2I8C5CpHTNET1sigpc6QVm6bpjXJAyrnqQQ8Hc8A6zia2ad6E8mAkb6zKYwmPVarWQJbB27fEHZ6PtWFOglPvr+gaNP8USTzi+ht7kHb0UHuJReR/f3/Jbh1My0/+SG9TU10J1L0LrkK5xWXY8suZv3b76BdvZYrKkrpnnkGvWeeizWWkKCoUY3sdAtQQ4CNUjIvQFEJhirkcYVpKNqV8mdGUnhoR1rI5UWHX/yIQADx35bWx/nbX/7C/f+I8ONrzNJT9A/LwtKHckyJBqNeRa8vhcuvPOMCWBUSertZzVXz9GzcH+frv/Nz1Vk6Lpml4ztPhdjdrAwusswqzppowB1IsGJnlOvP0fGdmxfhr7wLtVarMMw0BzNFT9R7RNSko72VWCyMVROnfe0qGvc3oi4up3L6TFrau1m/ch0b1mzkjDMnM3n2bKpGjqKrtZ36ukY2rdvAtFMn87klS7DZrJIhsn39BxSV5LH5w60Y9CbmnHcuO7bv4sW/vIjNbGT6rKnMO28BWc5sZWCjlrzwg2Suh4KBGc9p6UstfhIpnnv6WTTJOONHlVHT1M7mdZsZO6qEU2dPobGhXbLeJp52JjFxX1FhNGnJtplJJkJEQ27Q5xONq2UK7q4tm2hpaCbLbsKZ7cTszMHr9knQNGrOob2pTfqJOrKdjJwyVYYtdTdUo9XoQGdi/74GHvhp/0DRiX/bgEWnkQxXd1SkPR1+Ui0jMzdr1QTiCWUSNQW5Ri33zCzjjAI7D29v5bn9XUcARj8KVhLtM7NcM6GQ750xgpXNvdz1/n46gzHJnB66oWX/XlSyn6BWYddpZB0UUPzfzyLTFkQ4UziekIFKRwWSlY+wrJX0q1OpEB6mgpEqtj0UiNWp1Ri1avxiwH6EczjWFUncQAX3jfbxtcog8bjStxF9i6Ga2TsxoKhi5SS+wVq1mq6oipt2OagJ6Q76Bh/r+g/9/SfJFHW73Xg8HgmK6vX6IemDCYCxt62ZQGcjOfkFJCPBdHiM4l8vABw0epLJBKlkXB4zHokSEUBQJCQt7/VmKzqDSf495HGxd+Na1q1aw+6mLhkK57SZqSjOpbKinA5fmDZXEIPJSGN9Hbtq6vEGwzjNNh749a84Y/4CGd50tEW0F8GuF2FLDodDekMftERaWfrDB+i57hdcP/ZoUvdWlt5yMT9UrJCxzryLpx9fQv8y7QfacobXP9kqIPvn6XDG+k3rWf76vygpL0ObihEM+fH2uKjdV0tUq2drXTMmg4FTRpVQaBbqLweOnAIMRjPe7g68HhedLh8etYkdLR14XC6qsizkWfQUl+RjNJkw6jQSFEVjJJqA/e2dBDo6qTCoyc2xSFB05PyF0o/0SN/Ok62Gw+czXIFPsgLDoOgAqj8Mig6gWMexaqZDLzFA4SPqDSgyNhkMpPSXFXj04x6SHMfF9HMTMbMoLk9ck79hL70friCRDJNtVlNelM3pU6qYO3U0eXbBLEpjlZIFmi7JEUAwWUuVivYAPL3BRVdU1C3tkSYllwrgKRmGMsVYkfALLFRI7hVQVAHgkmiwaOJMKzQyu8RGoU0ag0JS2BmIgVN6lJOR9x8YU4rBe4LGoJ6HNvjxxLQYLHbJMhVyb4WJmr6S4xxg9bPMn5nVMs+IKL+AnK02K2aTPm1XcPQ28Zkpwqf0QvoLijZfMIlUQQndW6qxREJkXfdlcm+/D/fb/6L9lw/i6eqhR29kx9SxtKoijCguZ+u2Gi4cNYJZWjN7z16AdcopmPRWdDoDAsgQwUl6GaKkgKHKnxnGmPIYZpiisrxpX6wM6zDjNSfk73GROh+PS/81IZW0Nvyc3/zxVZ54M8avvmJh5mgdv/1XmLqOBPVdSXzBJKEoUn6tgC/yAMwYoeM3t1j4+YthNtXE+P1/5sgBxKoP93L3n/x4RSBxWmorWJGixX9htpYf/Mc8/CO+j0ZnVJiiOh06jUZKJE8UIKqURAycI3R1deB3daLqacXT0kFvDEZOm0IgnmLrh5t4863V5FqNTDp1MlNOOY2c/EIeffA3FDqsFI2sYOHnLyInPx+fx8umtauYMGk0rh4PVkcOxRWV8j7s2rKDRx74NXmFeXz1jq9RVlnx0aSWQLEV2rgCjqYnnySQfSA3T7HTEABFIhmnrrae15//J+cvPJMul4cVb64iJ8vKgnNPIRwJ4/OFsTlzMWYXkdIb0Bn05Dot8gaEAy60eptMdY5HQ7Q31LNn226KyovIKyrE7w/Q0dxBc4sLQ24p4aiK7sZaEvEoJRVlFBU48PZ0Eg7HiSQSNOxv4mcP3duvp1gwRUV7tek1eCJCT/HvYGAGwLfotBL4780EEkm2LOQYtXx3eilzCh3c9UE9y1vd/yZ/V3xEw5JVK2oqwotmF2fx+0Xj+aDNw3+/v5/uYFRJaP8EJp4y7/0ckwA7haeiAiYd2t4zSgLhARqKJQ9KrM8UXNZLfDHSjFGzVkOJzcCkHAtjsy2MzDKxusXNUztaD6qTfG7TNi5KuxP7+GiitV83NL0LcezvjxZM0QBJ2dcYYgWJuMYhls9n3gHiT2EvssWr5T922/EmtYPyQv0kQdGenh7J1BV+ov1KXe/HTRbty9fTRbCjEavFBMmY0vMU7yuNAF618ruhhKamJGAj32FJGZ+qfIukfF1NPBEl4nOxf9M61q1YSU1rj5QJ5zrMlOY5yct24E9p2NXcS5fbS8jnwRMM09XrJcdo4ge/FKDoeWh1ClM0Exzat+uZuSTxPRO+osIPOSdHCacZXoYrMJAKyJGQePckk3TWVLP81VewZzkxq+N4entwe32EvX6ZzeAKhNFp9FICb5UhlBrMdidGi41AbzfBQABXr19OJAbVWkIBP8ZkWI4XRbq8yazHrBeWZGISS000nqRNqCo9XhxhP1lZJsYuupSR8xYesC2T4YzDy3AFhitwxAoMg6IDaBzDoOgAinUcqyqddSHbVBEMhgkEwhK6y6i9P0tgaN8BiugFJoIeula8RrS7lpRKIwcs4sIFoDFxZCFfunA2U0cVKyFMYkCijFCO6i8mOpe+cJzfrmyhIRjFoLfIGXPhzSrkakoHUfIOJaMoM6DKMJGUI/QZCCU15FqSzCw2MK3ITK5RdFzTPqd9e5vKv6JGTTiW4IWV1Ty7YhsalR771FMxl4xCnVIrbDSBzCiksBMKaBxHczwpN+kLioobKKQ2drtZhpgcj0/iSXmRn9GT6i8o2nL9WSTiarwb9mC2Gsi67Q5sV92C9/k/0/X0k3h7PXRZs+g4bw57O5ppbW1H0+rl8vEjqLDn8GaulfzcXIoKy3AUlWBzFmAUnW2zDZ3eqLAGhFeoCFqSvpQKOJphi8pB6SE+tpLNLWVhSRlAI1LSJSgaD2Op+YJPbWcAACAASURBVBE/eWw5L66N89v/sLKjIcmvlwYzBHfJohK4fb5DLX+Ks1WU5aqZO1FHIKziG0/4uX6Bnhsvm0qLYTHFgb/z1Ct7eOz1KCLrpjRHjdEA+9uSXDRTw/23zyIw+kdodBY5kM9I6AfiKXo8TSw9zySB0erdOyjMNkmAun1fA1UTRoHNQWd7Bzt31rHsn69xyeJ5aGzZjBo7jpdffJU8i44QWq6+6Tqy83Kl71j19h0019VTUFLC2EkT0BsM8jn2uj1s27SZJx55hhGjyvn2Pd/CkeuU20RCYcwWi7RayQStZbyolTun/JeY0kql4ri6u2msqeOD91cT9Hg585y5rHpnlYjeoiTfSmVJNmabWQJoaqMdS0E5aq2R4pICEqkY8WgAkhG0RifxeBJvbyc97Z3YcnMRUlmv2ytT7rtdIaIpAym9qEs3iViI3LwsCgpz6e3qRmO04vP4aNy9l5/95if9ugUCFFXao1AiHB6AU1iikG3QSc9LEQaUYUdKtmwyRaFZz6/OHCHVC19fVUN3SGF8Kp+3FMFglFAolv5vJAj7xKLxlFoNXPvaLmo8wROeNn+sgoh2YdCqyTLo5PlLVtIhAO2hapuMCiMDgoorFrL6AouecdlmJuRYmJxnxarX8l6ji+1dwmdUxUUjc7lvdS1hUcs+xxD7V5iSKgQb1R2JS5DqQODfsS4i3Z0QYPXXKwL8YLSSPK707YZwyluCojoQIXNDOoeeboPAk416Hmq2yQC6wRzjkwRFGxoaDoQsZZ6ZwU4sicc04HHhb6+XLG8BIIt3i+hnqg2KbD4RDRGPhFGlEmiNJjRag6IYytgzScA9STwaJuztpnbnVrau+4DWbje+QFgGn4lQO7PJQJPLz74ODy6vD1UyIVm8gVCIHLuBb9z7c2bOOfsAU1R5hXzEBO97rQKkFaCo+FNI6IeX4QoMtAIyyiGdE+Fqqmflqy9Lv267QU80HCYVD0EsRCIWRp1UEQvHQK3FZDYSjwbRmyzSBzzs80mbIsFejgSjGK0WtHqdnCRQ6/SSFS0Y1+LVJtQ64WgMfzBMpzeAKRHBGg1h1quZcNGVVM466wABf7DP9kDrMbz+cAU+bRUYBkUHcMeGQdEBFGugq2Y+Jiq1ZId6Pb4DrCKBmX3cHl4DPf2Br69QpjKsKfe21fi2ryYhvP1Eanx6kWFHiRTF2Q6+evnZzJ5cLmfXleXooKjo5Da3dHPHQy/Q6fdhsDux2BxY7A6Mtix0Visagwm9TicHiEmZuKJGnUzraQ+E+2Q6kuJOaCWTtNisZkqxkcnZGgqtetQaRRarDDIVrDUQDPPM6x/y5qodRGNRyQ5VmexYJszAOXq6ZHolhSVChvea9jIcKgndwO/Jyb/FAfn8gUKDwaCRwKgAuyRAMDwbfFLeyP6Cou1fP59oEHwrN2KrKCTnrvvQz/0c3qd/T9tzz9Lu9hItraLtnDMIhdysWb2Vcf4QSyaNoC0rl7q8bJkc77A5ycvPQa03o9EYJJBmtDowWa0YrTYMZjsamd4unn/lnaN4/vYBSfsIWsXjLUDRRDwmgdFYPEYy6sey7/t89+F1vL01yW++ZuHNzVFeWBOhNEfD6WM1jChUM75Uy6giDQ6rWnqIojEDUf73eR/PrQzzu1utjK1wENc6sWiCxMM9/H1VGLc/xYWn6dhSk+KePweYN1HDr745lfC4B1Drs9DphIRehC0NLGjpSA0kAyodbfAgwoi2b93MyMpCktEoTfvqsWXZCaXA7/dhstj48++fZdbUCjS2HGz5pbz96msU52ez8PIljB4/7oDdiLvHLetts9slM6S1uYVQICAnv2r2N/DGK28JvhTnfG6+9OgcPW4sLQ0NzDprNioB+kg7jYykXvGLFm/pSCRMR1MT0agfn8eD02LG09HNk39+mcuvWIzJYqZmzz5cLe0kE1EsJj0jx5Rht5swOvLQ2vMorhhBMhVTJq8iXlRaLUmVHp/bg9flITs/F53JSNAvzrsNly9C0B9CpTPh6vaQioWwGDUYbQ7cvT5suXlSApgIhbj1tmv79YxOfn7TAWsV0TYT6W/MobJuq04jQUsBioql7/0T5y9AmQUlWfxsVhWPyeCldgWIEwFgkTh+f0QBGdPg65cmFHL/3FF8b9V+/ryr/RMHRJXXvfJ9dRq1MgneL6TxhwCW4vdC3i5+H0vr1EWwmgAwRztNTMy1MinXQrHVwLpWD1s7/Zxbmc1ZpVl8+V872dMbxKHXcN+ZI3hsSzO17pAMXsscX69RU2E30u6PEE+BWafGFYod1av1cDdaZDWdmx3iyWk+jJoUcdHnEL0L0YAHgzBmDiYnXLWgVSTYg12UyXqIJFWYNUk6I2pu3WlmV9gkbQ0Gs3ySoGhtba30Es3Pzz/omRkseBLw9OJprUMwlkV8qPhmJBQZkgz0k9CRsGGJBNEZTejNdgUUTcblT1JMvgmGaTRE0NdL07691OzcKYHPHpcbs1ZLZVUZLq+fLdX11HZ5RDYdNpNBHjPXbqCgMJ8lt97F+Bmz0Ii2cGB+/6N+amZiRPxOTDp0dnZK5mxVVdVgbunwtv9HKyAUjpnhjL+nizUvv0BCWJJYLSAmASIB2e7jIjQvFJKKSDFRnYiHSSbjmCx2NBo14WBAWk6oBds9Jd6PKTQ6HXrhxZtMoCGGSqeXBBoBnkYSSQKBEJ0eLxZVnCzi2B25TLzkCrKrRv/bN/H/6O0ZvuzhChyzAsOg6DFL9NEKw6DoAIrVz1WVmTXhRal0LJMJlZTNC/P1DNtFyZAZXMezn6dzwlf7iMnxkQwv1tNI53v/IhlyEVOrpceo4sYp/DyFh2dMDkAKc5x855qFTB1dkh4gCblRhmOh9PyFKF0wF8S2zV0ennzxLf61YoucnRdp0lI+odZIEESt16M16CU4IiQbBosJg8WK3mzDaDahMRhRaQ3Su0+jFYNOSKiT6FI6pYObCOHZvp7Tyh2cM2calUXZqNSCOZqSSdN/eXk5z7+/g2RCLQc7Im00pYqhUusxVYwjd8qZ6K25kBKm+QnJXBLep1LaPxQDoxN+Nz/+AxwAbfoM/tTqFDarCZPJeIBrM1y/j//eHOuI/QVF2766gLArTnTrTuwzJ5J11/+gGzkR/+8eZdfSV3i718/o2Wcx+abLaW9v40+PPsMiq5n/z96ZgNdZ1ev+t+d578xzkybpPKUznWiBMhQKKkVAhnNAhaNwPRwVB8QDKiqiiNfD8ZTrheMtKiqoRQWkCAXK0FJa2nRKm6bN3MzZ2fM83Getb+9kJyRtSlv1YL7naZPsvb5pzetd7/99F9vMbJ9Shb7YQSIGeXk5FOQ4CETBKpiFAvTUGvB4/Kg1OsxWOxarDbPVgV4sTAVjR6dDpdZIY4r0gnGQxyUN6TNA0WiUZMSNsf5r3P3jvbx+MM5PPmtlVoWad49EmVGmZXKhlnAUqSEqSBGBUJJABEIRaO6O8/+2BukaiDO1RIvFIELIINeuJs+hkS70uXYV+VkqfvlqmC17QyybquWxu2cQn/N9MOajk7qiZxcUlYz5UUKT0+Ur8qCjvR2fu1eaIkXCUfa/t0fqfc6umSPD2Z7/w4tU5uiorWulqctNaa6dgtISbv7sp7Fn2YiE4ry5dRv7du3GbrdTXl1J8/FWWhpbsFgMGA163ANu8vJziYf8DAx4KZxUQFl1NR6Xj5k1s7GYLVJuwJplRyORH4X9G43HqD94ELNBmFtBW2ubKADys2zUNXXi8QSomjUFg0pL2Odjz979GLUaEtEAUyaXUFxaTERvpnzWPHRGg1y4CYZLLOJCY8ghEAjS3XZCyhYUV5TLscbZ30coHEeV1BAPhaROoXClD0WjQiBQmtJkF03C3d2JTq/hpmsuPVVzkd8LUFRstglmosOgwRWOD2NIpvtDYaokdDAF+Dla3ycAT4NaxfeWVTIzy8R9u1roDwkAVbjNR4ilwuZFumyjjofXTKUnEOG2l+rwhIUu59/H/EO8rwB/xfAoFsoKE1TCPQrTV6WiwKyT35XbjBIEnZ1nYVq2mf29PgmCTssxI0Df27bU8dYJN187bzJfPW8yX3/zGP933wm5MfL5ReUcHQjwwvG+QdBP3OeGmYWsmZQtpQxebOrncL9fGoEo+qPjj/YQ2IFDHeWxOR4uKoyx36UhGIelOWkpnnFVj7ETSVBUaNgqDMQzPoQpWlzFz9u0LMuO8+ceLU/3mEGjPePr/y1B0fr6eqmfmZ+fP5hFJ+v7xpuPQa+HgY5mjBoxX0xKoxmfy4XX2SO1RKPhsNycF6w4ky0Lk9WhgOHxqIxCUDbewkTDAQJeFx3NLXKTJxAK4uztp6i4EK3JwtZ3ajnR2S11hJ2BmIysKrQbmVKSzYxpU7jg+s8wdcEyZVwbET4v58sZVUP068J9XuisTp8+up/2eN9/It0/aA6kiSRiyzcUZP8rL9Hf14NFuMoH/OiScandi1pPLBpGpRHszxjegV65OWAxmaTBUiAo1sABGd1jtQt9WxUavQmtVk/I3S9lbJIaNXG1mkhUkacICw3pcBR9IoIp5GNSzVKmXXKVvK6s6xNkiX/QSjnx2qeTAxOg6Gnk1gQoehqZNc6kcsEl2QHiBA0BXwifT4jJpcw+JG1JgIQfjmNYeJtKgzYWpP3dVwgdP4KGGHG1whRVJmsZzEsRuppQUVOdz1c/tZ6CLOsgc0SG06tEmJvEPenq8bLtvaO88PouGlq7BtNl5qBgVondcOHgfOzYMRkKKw6t0HdSaUgKEFSvR683oxPgqdGAxmRGbzCiFQ6Kaq10Ym0+uI9kwE9lWT6fuv5KFs4sJ8ui443dx/jP37xCIBJV3mXQ0Vp5CrVY6BZOJm/BKvQFJYpCZnqRNxFKf8rKPhgAJtlNSWmc43AI50qhzzX+xekpbzSR4KzlwHhB0d67rsTb0EOypQXLBStwfPX7aExGnI/8gK2vv8OvB+Isu2wt665ZyMEjx9j2i+f4/LJ5WKPgveFqOWF2eWKSyZnvsOB2e9AZhNGEhsLiEpwuN6FglHg0SnZ+PmbBGBUVCI10BjZZrOj0BjkBV2nUkkkqQFIBlkqmaDwm2QmCyUBkAP2hr3LX/z7AG3Uxrlxi5LzpOjqdCboGEngCSbpdCdz+BNF4UgKkwhBAgE/RqKIxqmgTDum9pXUxRb+hEVqoGojEkpJdMbtUwxNfrkK34AckTWWSKarVClBU2eg5UwAks38e61ppSRHB7Ojr7cXd34cqGaO1qYkChxXRk+6ra6Yyz8y7uw7R3tGHTqvhimuuZvXlFxMKBnnlhZfY8+5uigrzOLCnDp/Hx7Spk7HaHQRDQQxGA47cbMx2B02HD+N1+7BZTBSVFNLvCmKxGxnoczKzZi5XfeJjaFQCnBGbTircAwM0HNzL9BmVhIIBXC1ttOw5QEKnoXz2DLburCM3J5vFixbIMPG6pmacTidhlxejKsGUKcWoDEZMuSUUTa6SdYB4mHjYLQ0dfIEYXa2tGAx6SiunSGaLMJ9KJDV4+3oJ9XXiF5qCCQ1elY2YSovano/ObMPZ1iJ1/z5z23XjaldppqhInGPQEshwoc9k9Z6K4Ztmiy7Kt/Kj5VWSTSlAVHFkGiuJvwWzMpJIcOfL9bzRPvB3wRLNzKzMOirC0EX7sejUlNmMzMu3sqjQLjVCW9xBDjsDCBbtXQsn8aXXG3j2WA//PKuY/7x4Bo/VtnH/W43MybNy16JJbDrYyTsdLjnruHRyLjX5Vh7Z1SrHb9Fep2Sb+eKicr67s5l8k46PTyuQabc09bOjwy3TpFmlpypcRYojzlJrkIfnhPhlmw6tCr4xM6ws4M8UyBSgqFoH+rMEipKg3qfh9v0mwqIOoiWh1Z+VqIy/JSi6b98+iouLycvLleD62ehDRfmFg0GcJ5pRx/wYxE6NGC9icQKeAQIuJ96BfgxGE/a8Qqy5+dIwTz6ABEWjg6BoOBxAsE57TnTg94i6qZLSHWa7hcNtfby0fa9gUmA06Oh0B/AGIxTbbUwpyae6vEDqiS6+9GPkl5ZLzemTHQIU7evrkw70NTU1p6rCE99P5MCYOSDqktAVbT18kOMHatEKWYdIEDELE/+0OhNavYloQkRF9hIIhLE5cjHpNXJeFQyH8fu9Ul7CbnNgs+egt9glgOp39RKLRKQ3g4gGiMSF1rZK2RRUq9GF/FjUKqovuJyS+UuG1gNn2qdOlPdEDvwD5MAEKHoahTwBip5GZo0zqTLBV1iT0UgCt8crQ2ek+Y9wKlZmyB8iUFS8kGB4CLVULeHmQ7S/+zLqSFhRTx3FiX1wESSZlgk+cekCblm/UnE8TQmuBmMqGls7eWNnLdt2Haa1o1eKbwv2UnqRkb6OGLAFILphwwYZdvrcc89RV1eXmuArILWSVjFfUrzkhSKUVnk+UVwJFXHJ4BWDvwqzxcpHr1xHUWGOZDq98NJWWtq6UKuUsCVlPFZc5pUP1KjjUcjKJ3/eSqzlM4iJz4hJY6cPU5mPsyl8oGSS1ZbS1DMY9djtFlmP5KJySDpLXjvV0obfR8oXpI+UVu2HZQfiA+XouTtpvKCo8wsfpWtXPa7ufsqvvoLCrz9CsqOFhu89zH/vqWcPNpZfsoJr1s/j0cd/TfGAh09V5tFdUk7HtFJs0QSRaAKTRehQGaXumuCOo7eCSoTexknEBCgZIzsnF51W9BMatDq9DN8SYfaithgMiv6o2CQRxhcijWzxKROmuIhXjPSjOfQV7vzhYd49pmzMKAY/yqZWqtmn6qKiSyr/SOlEpnVMxXmyPxMaWQmxATSkw5HaF5PAaXWhmk1fmYRx0cMkzZXodIrzvNjcEf/OGEw5jeIX73fk8EFyHCaZh91NjfTuP4wrGiV39nx6WlpIiFB4rYrawy3ccue/YM3OYs/2HXQ0NXKk7hjdPW6ZJ+ctX8T8xXPJLsjD5XRRUlYmdcYc2bm4B5xsf+1tjh0+Sl5BDnvf3S/HyLLSXPQmE3OWLuGCS9egFnrRSTXtLcfRE5WSGv09vfiPH+FE3TH8gQDL16/jzaOdOJ0uLrpwJT6nk62vv0VJQR4nOnqonlxBXp6Z4lw7obgaR1klWbnZxKMRUMVIxmOg1hGPqyRoLsBypagU8y1vZzu+rnZCbhcJSzbuhJlwQo0xuwCdzkTrsQZ6TzTzpa98blw5LUBRcYgxy6zTIBihaSMlOSapVFikG3r8lCHcCgMYziuwUW03SYBfSPWkmcHpBxLl0eD0SxblaLqd43rwc5RIShkkwaRVS5Cy2KIfDIkXzFcR1q7TqLhxZhGf21rPy81OLq7I5pmPzOP543189uXDlFoM3Luski3N/fyhoUe2Gb1aLTcdFM1QZIj8vy4s44HtTXgjMckWvX9FFeur8mRY/e/qeyQ7dG1FNusq82gYCPD7oz10ByLj3pSTc4F4lGJNhP64linWJL9Z7CPPIAWTziwHB5miwtjnzK6l6KMneeqEnu81i83oFOvqLG3W/32AonkpUFRhIZ+phFEsFsPV1UHM04teLULihf65HlUsTiIeVeaUYmzR6FBpVCRjERlWTDIu+xi58RaLEAkF8Pnc9LS3ERhwojeZOdHawYFjLexq7MDtDaLXqrGbdVJb1B0Ik2u1UZyThUmnpmpSMZdd9RGWX341OYUlJx0fJkDRM2tyE2cP5YDspwXzuLWZw+/uIBkJoU9EMYi+Iyb6UxGJo8HvHcAfiaC35mAyGtGJnSExrQoLeZIkfp8H/0APWTYHeaWTJTM9GvQRS8QJR8OEomG5uST6qJjoM/VGDGIzvLSMqpUXYcsvVNZSE4DoRPWcyIFx5cAEKDqubFISTYCip5FZ40yaBkWFA6nX4yMk4iozOvAPGygqHV+lfZQg34TpeuuPRDuOSbFtYYCUcjZ6nyaaApaKqaRKOtF/6zPrqa4oYiAIR72wryfBe/VttNcfINjdScTnlWGXSckAFaHpKfBL6jZBeUUFH/nIR2UI5AvP/ZGGhqNykBbDq1hESBMP+bCKsZMEcgcBTQVwkwxVwe5MJqQm1aXr1qE3W6hvbKWuds8o8+oM+E0AvCLUXrBLDGZy5i7HMnUeiElySmx1UGv0bDBHxlkf/6clSwNPKcsQCYqajLpU3qcBT+VbsbBT1LwEiKGUqShntTCKkJsQinu1gs1PIKNnuy6MFxTtuPVS3t1xkDqnj8tv+jhzvvkQLS9s4bVNT/FCew9BSwHzl07h5lvW8qUvPMSNFQXMdznZUllJ/tRy3O4gxVkG8qbW0NvWLEOx7RajZF1GYxBDj8NukeHyBpOFhEon+x8R1qjVGbDbbNLkwiokNYwmyRSX5kpC/0qnJZZUkZB/JyDUg6bua9z2w2PsbxKyF0Pgu4jWEpIbZiNYRWi8ARwW5adeB7lWYbgk/lZjM6kwG9Vyg8UViOH0JvAFk3S5hMFSksbuBL5QkjmTNDzxpUkYFj1CwlQuGZgSEBU/U7Ig6XI713VYaIseOrCfyspSYtEgziOHqd+2i/54DGtFOfa8PMJ9vZL10RtAtk0B4AqNz+amdlqaO/jy/V+ktHIyOdk5ciGUSMYVUFpmpFhYiV+TDDidkmGanZtL14lOXnj2BdzdJ7CZTQQSKu6859+wWIQunwZndydeZyc5eVmEvH6ad75FV0sLarWORZeuw61z8IvHN3Hhuotpajgu839RzWyOHmuVGqGegX6KHBaKigtIGCzk59lFTD56mx2NXqeY8glASKOXm14SJEomifg9BJx9eLvaSUTChHRWPHEd/piW3JJJctPt+JEjtNYf4evf/PK4mlcaFBX9nABAsw0aBsKpuidc6U+iJTraDdKgnwg1Fzqi4XB0VGkeUXdE3T3XdWhcmZCRSLTBSoeRO+eXScmDdl8IbzjOZ+eX8p0dTbzQ2MfK0ix+sX42vznczRdeOyrlAO5fXslhp1+Gx4v+X2iDimtJ86pUXZNQWGpTVrBlv7Giil8d7mJfr4+VJQ6+ct5kqhwmadK0s9PNT2tP8EqLU5refGJGkdQs/faOJmm+NF4NeFkesZjccDGoE/x0jod1RQI0S4t2nG4OpdKfzfD5ZJJQAr542MzrHrOUcjibx98SFB0ePp+a550FEEWUq2B4Bvo60cT8BJ19OI82oo6EsOVmozWb0WVnozaLvk5ul6e0RpXNMMEWjUUjRCNBfF4PJxqP4WxvxeULUN/czZG2bjo8IRk2LMyV8uxGnP4IA74wWo0Wg14wj1VStmne1HKuueGfWLX+anIKisYsuonw+bNZq/+xr6VsXiVx9/ZwZOcOgq4+dIko+nhcgqLqZJxIOITb5QKTFXtevlyryQ1qqQkekZsG0ViEzrZ2dMkEhQVFWB1Zsn0kVBBOxgnHIoqkkdAVTYA5t5AZ560it7hESqFJrfgPEanoH7tWTbz9XyMHJkDR08jlCVD0NDJrnEnToGgwFMHn9UuGkOJGOkR0+3tbmIzz1UZNlmZKiqHP3bCXgfdeJimoUSkQKr0oGfbOKdZsSjxMDrarli9k2srVHHPqaI9q5AJHsELlIiMSIulzE3L34Xf1EHL2Ex7oJ+YfIB4KEg8HZbqS4kIZytHR2SnZWYoWaYr9mWJ1igX5kG6ZQgMbRkIU90skqK6u5sILL0Sl1bDneBst+/fJsCYhMp4+hAupXHil1y3pxVgyTkJvImvmUnJmLiEp9J9SjrZpGPXDVAfOpP6MPDcdyis+F+tbvU5NlsOKRuw4K8i1AoQKFQpUGDUqrHo1DoOWLIuJcByOdg8QSSigqVK2EzvLZ7OM0tcaLyj63voV/HL7Pt4KRrli1VIu+dzdvPDMCxyrr8cdCGDILWHVBTMpqy7g0W/+B1+YXkJFQT7/GY7y6Y+t5flt+7hw/mRa3HEK7XoCUQ0WqxmL1UggpsfbdwK7XdH/FRpWRrMFk1mYL9mx2eyYrVYhyIBg+wh9TJNZmJVoFG1HrVZO1uMxuX0CESfaunu585E63jseZ2qxminFMHOSlmyrCptJTXGuEYfVIEPCjUaL1MZSq7Wo9HaShgJQm4mrTCTURplV6pgHoi5IBEiG+wm42tlzuIdDLREWVOtYtvIiotVfliYqIlxXaIoKzUepkyw2loQOc0Yofabx2Ggh1yPLeqSJz1h1weNy0d3dSVFRLn6fE8+RBjprDxJx2AiabUTDIQ7vr2flmhXs3FtHUU4WHSd6MNpsLFp5Hn/83Z/559tuYEbNHFqPt9Bw4ADV06eQX1JKIh7DkZ2dwfRXD7L3BcN325a/sHfnewrTrqKcDf90AyaDMFsTwHKC7u52mhvq0CST6FydBPt6SBizsVTOoKB8MgcP1PPow//JTZ/8BB/ZsJ7ezg5p8PTOzgPse3snS5fMZvl5NQSDAcIBH8Xl5eizctDZs+QmmNigEw710phI9jNxws4+QgMDeLrbQKXBr7PiimjQWnLJKSggGo7SePw4zUeOcu+//+u4mphwn1f6NmUkEICUCBmXm2nCQMigwyUc52NC9/P98gmZoebp6wj3dTHmClB0rEOAhcFYYhhTNLNepMdpOZ6lxriR90pfe2TasdKlr5VZRzPfXfwuNiKqs8x8aUkF332nST5jqdXAH6+uYVeXh1tfrCPLoOGh1VPY2elhY227fAzxztIoLaW5ml60p/UjZbhnagyRhlbJJP8yrxRPJM6fjvfxrRWVPNvQy8xcM7fNLaXYapDj+ItNffx03wmZByL9/W8fpy8YHQRFM8ft0d4rnTdKOH2C6wv9/GhuUIbSn4nhkpTkUGtPqimaWS5jlaN4LrGJfdCr5bN1NgYSOoUNnzpOpx6MVdcOXr9oXG3hXCQ6V0ZL4lnDwQDe3g4IOIm4Bmh/7xBRtwt7lplQyCc32lQ2K7aSInJLSmQ/Lji5EhRNRIlGQrIPdQ3003uiDa+zjyP1zextaCcYjUuDL29YgKdRNRUygAAAIABJREFUChwWqafoD8Vkm1Xc7kV/ocWggkWzpvCJT9/O6vUfk0Z4ox0TRkvnoob9Y15T9nVSIihG48F9nDjwHppYBG0yjjoeQxWPS2NFr9dHVKXGH4vi9gdxWG3odGq6nAMkY3GyzSIKxYBZp5WGZbm5ObKdSPkhlUJykL/HE0SSkDWpisWXrsdssysmjBPkhrNaARufvpen8r7KfWsdg9d1b/023++7iQevrzqr95q42N8mByZA0dPI9wlQ9DQya5xJxeAhAD23209UiM3JkPkPZ2cueXupcPe4z0X3m78n2dtDXKUloRYWQ6dmIMhrCMaWLY+8S65BZ84TajKDUKO025AgqgAHFNMioeckw5GCAeJ+N1Gfi5DYxR/oI+odIClEvUVIRiQkB+uESC9chyWIqZEh9Gkbp5Rh72DpKgupJPPnz2fpkiVE0dCoyaWt6SjuQ7tIhEOD4dmDoGjGQC3LX5VEIyhRahO2aTXkzVlG0iBCeIVWTvrOilPwxPH+HEgDx5JNRRKr2YjFalK4wUkVFl2SAoeJyVkOymwm8s16jDrBzFHjjSf4w8FGjgz40CQ16CSDdyKXz0UOjBcUvWf6ZP7c3EUvKqaXlbBk1SU0t/fgd/ZIE5v8sgrOv3QWW9/ehaq1nTvNOtQXLuUndce4+fLzefO9eqZMKpImFrWHj/GRy1bz4mvvcsmaJby14yCL5ldxtKGDiooCggkLFk1Emq3lFxYSCQYx2qyo1Aaysx0y/F6rNaIzCKapmJarpd6oMAMQk3HhhGpr/w9+8/s/4w3BdRcWYcmuQGUuJ6l1kNBaiKjzSGizSGosJNVmVFqjBM2Eh2oSsRBWAP1BsCipMB+kaVwyiibShcm/F22kg4SxiFjexajMJbIvVcBQwRZVK6BoChgb+XO8iwPJvB7RP2UCJuL3dBoBGrc2NRIOefG7+ijMdhD0uEkajRw+2obK5+bVbXv4+Mcvp7nbSUdHF/MXLmLZBefT39fHfz38X9x4242EQ1H+8ocXyMm2U1JRQjga4cCeA5x3/kqu3PARyRZVaxUjJaFLIPLqwN59vPbiK3Sc6KSispgNN94gy08tNAjUWrx+D+++upW5NbPQ+PrpbW8hYspl6oKlBH0BqVH7wD3fYdmyxVz3T9cTi0epP1LPA/d8V26UzZs9hXlzqqksFczUDgqrKrCXVpBVUCbZxIqpDtJ5HlVCslzCA710NjbR2Xyc4qpqdAWT6XVFsGbnYbToCfkidPf20XviBLd/+tpxNbE5v9k9NNakgI40EGXWqiXjUTATR5bRsIunNt+kiZJey1cXlFFm0Q9qiY4sc3GuAF4f29smmZcKY3S0TnFUQZJxvddgonRdS0dhZJ49yneCSWzUaGQou9AAFWZQJq2Gry+bLCUE7nvruFwgW/VaabYkXIlPBtxJLV8U8ybBKC0w62n2BAlE4qwocXBhRQ5HnQGqskw8sb+dryydzO+P9pJt1PL5xeUsKLDJkPnjA0E2N/Tw1OHu1ObaMORwSDA4g5U6MqNE+RRoIvxygYfZDjEXVPSxT3aMVnYy/RhM0UEQNqOdj3aNdF+UJtL+qF7Nz/qEM7RuHFjtadQLlYq/JSja1tYm+/XCwkL582wewkypv72JhK8Xo05HrD8ATg9atRp/KICrr4swESylhWQV5aHTC/kPsb+SIBGLEhHO8z4vLmcv4aAfZ08vu/fUUdfSTSiWYCAYwRUIyw2aoiwL4UicUFRx9hZ1KSZ2+hFmc1qsOjVrVizhU1/8GtPnLZBjxshDjDnd3d1y7Jk0adLZzIozupZ76yM8ab+Du5aYz+g6dG3h/s1FPHDn/FGu08WW+7/Bs92nvkXh1d/igXVpxm0tj99bz9oHr0eBhNxse+gxuOMe1gzhRspFG5/m3q2zefD2OfLP2o3307XhAQYvRS0b7+9iwwPrGJvPe+rn+3tIke4/BNB+4lgDDTteg5BfznjUyYQ0GgsGgnJj2eMN0jHgxS/mPBqtjMCTPg5qDRathmyzEbNWJaUkzAYdNrtNLu3EBplg1It/cZWamFpH/pSZzF9zEUaTUlfGO+/5wHkW2M6j99ay/ME7GU/1rN34GR7bN/bdhtetkelOVT+i1D7+CF3r7mbdJB1dmx9i86Q7uHOJUhHdBzfx2I753HX7fMxE2bVpE7rrbmf+yGYl2slGuHNEPezb/ijfefIQwczHshdSGO2me9iHUHPHT5HNrHYj93dtSLWXWjZ+5jGGXr+Qq7+VUf+jAdxdbRw6tJvdu3bhXnIP9w01Drq23M/mogeU604c5ywHJkDR08jaCVD0NDJrrKQSp0nBOKkfPn+IgF9MbhS9Sum7/iHb4ZIT7yFPedwHd+La97pC4UvrdI6xBJBTbAl0pmOfVZjKp1Ow7FJpJCAWpSSHJnkyVF58JvJZOtkrDE85RRQsKskCFfpNCTkBTUYiJEJBogEPYb+HqARO3fLvaMBLLBAiEY6QiAWli6ii/STWHeK+CTmZXnPBRVRVT8WvMnLcVEpMlSTUfJTe2jeIeQek8+FQMHeafZp+oZTjvGCMqrXYq+eSO381CaNFspLSmrNppuyHrW6cSatK1yul1Si4sQwzdVgpsJuYkmdhZqGDYosJk16wXFIhk3LdKNRbNRzqcfOnuka8CQ06EZcjUPBTLkfP5Kn/Mc8dLyhabbJIoxeLTkNFRTWVM2roH/Dg7+skFEkyc9YUZs3P44mfP8+Fs6tZM9CP7qaP8Owrb7Js0Vz6+p0cbe3no2uX8dRzr3LHLVfzzJ9eZdWKhfR19UkWsdFspcfpxWzU4Q9FmTp9Os6+PqZUVdPc2k5leQlqYxbZWQ40wsjIIMIRNdJozSxYpoJNFhP6v2p0/jr0rY+DxkCo6EaipinEEeCBGrVglqYAT8Fkl2G1qUWrqAWS2S6BvpSeoTDeS/0uv5cze6EVKvSG46g1WmmYIViCYmErQFHxXRqkE9cX/VEaIBU/x6M1OpI1NlYNzQRVxMLb5/USjgTpaW/GkW2jrakNj8stzUAUiZQoVZNLySsr4XhzD91uF1d+7CrcLh+bfvJTJk+rYudbu5heWcLChbPo7nfT2dmP1WblxIkOFi1fSnZuHmXlk8gWxksyJE5FOBTk5xv/m+ajx5lUVcp5a9Ywe8E8KYciQtqdzn4O7dzB/JVLpUlSe1MrJ070MmPuHMkGtmVn8dKfX+ZXj/+CWz97K8XlJfzuqd9xdN8RSstLyMt2kGM3M392GSG/X5rWWLKzsReWUDx5qpRJERIL/b29+AZcqEMeDDoVe3bsJBmNUbVkJSFdlnTZFQxhEXEQDERwut34AgFu/thF4+oE5vz63cF06YWmXa+RoIg4xP9pF/aMhKOyDEV55Rm1fHtxBRU2hZU8kr2YvobYqH1kdwu/re/+QEZLmQz+cb1oRqKTjW9yEzEJd9SU0hWI8MdjvRK0zTLoMOvUtPkUTc/RxkrZrlKmZoLtKAyYhDnTnHwLiwsdzC+wkWXQ8pmXD7Ony0uhRcf3zp8i2+wDOxpZXuKQwOlje9tle/v68ioceg3nFdvp8Ef4yusNtHpCqbY4Bpw5GiiaZtqKcP5Egv9V7uNr04TGutjXFXOVocwZefqYGKsERQVT1DhsLjky/VjlnwmUdgQS3LxDwwm1DZMp5TZ/MjA7s8DTqOr7bzxYRw/esPR0q8hZS9/f308wGJSgqGCgna1D5J8AfroajxLz9UmTuIjLRaizGyUsRU1Sl8CU65CyHIIZKozr5JxUhAPHogT9XjwDA9LELRIK0Xysib0HG2nsHpAMUW8oijsYkmNBSbaQfEkSS6ikoV8wHJL1xx+JYrfYyM/JxUKQf/rs57jsmk+kHL2Hv60wGxWgqMlkIjc3d5SscHPw6cd48o0mPDEt9tkbuOuOtUyS2RalbetjPLr5kPJdzU189c4V5MmrRHE31rJj61be6J/PXfdkgn4n+06cW8+mz/+IHSNAl+EPNwJcGasQTwmKSiQoA6R8/4UEMLORO4dA0dqNfL52LT++dXoqcS0bv93FhvveD2xGtz/KI9FbuGdN8BQA7Djf52xV1nNwHVGH0/14d1srda+/RNLrlBJFQjM3JkDReIIown1eSL3r0ekFOUZDOJbEYTGi1WiIRGLEg36ioQBqdVKG4NvNYoNaTUxsHoi1owD4NTriBjNlcxYyc/FSuXEtOs7MKJmz/5oBdm28lyf2nbRyAkPlKUDR7StSgOHIBxoGII72tKcCRUVTa2PzY28w+46bmK5zs+vxJ/FcfRdrg5t56Lkibrt9BXnpbq5rC99+HG4fWVdHA0X7tvLQ9+tZ/dXbmbT7cbbkXsftS/IIbNvIJset3FnZxpantsJVt0tAdvAYCYpmgP7DNwVq2fi/NtGki+IpWsG/XncZ06vycG99lGdzb+P2+eYJUPTsV+BRrzgBip5GRk+AoqeRWWMlTTETJLsEFbFoApfbTyyugIZyPv8hA0WVSb3Q3hTYpZakq5PO1/5I1NsvJ4cK4Dm2mZQCfKVASNRobHkUnr8eY26xMsimJ+gCX5XIqXI/cdJg+HkGziXn6enyEYNqOuczyJhiUBchkUKvKRmLEQmFiUUCJMIBEkEfccEADQdRxUKotFomTZ2FxpJFWKUjrFEWnOLuoe5m+t97nYhTGDqIMteDSnG6VwDh1M/Uk0rdUrUKU9UcchZciMZolhNl5fGVp54ARYcal8IOVTS5hL6W0ObNNelYMaWYZVVF5FuNclE/KL0wYjEncjSYiPPcoVZqu33CUzdljnMqjs5Z6Av+wS4xXlC0UK/HrFFjNBiZPnMeuUXluJ0ufL3dBOKwcsUCSkrhTy/tpio7m1BrA1d84V+o3f0eoYSWlfOn8eTmV7j3rlv41Z9eomb+YoKuATr7epg3s4rXd+zn+qvO5+k/vcFNN3ycPz7/EiuWzOHAsQ4uvewi3nxjFzWzqmjuclEzawZOt5/SSYX4vCFysrKw5xXJOiUYNUqougZ13C3BS8EOHQSEZJ+mkuzFNBN0KFxWYTELpppkpgvWgzDxSYQhHlR+ShBHjS4xgDbpJ6yfLI3YDPFuEvoCNIkgGlVMhtEnNVYSGhtoLZLJKMHQ1D8JkKZcnNLhwmnQIxMUyVzIjDl8pY0BhbFBLMarL7xI9czp9PZ0SWbH0bqjeD1u9HoddXXHMKlh1cr5ZGU7KCgpZc+hBmnuc+RgPflZVhYumkkyEcWsUWGzmmhs6+enjz/LzFmVnH/BeTQ0NKI1irB4PasvXsOUmdMV5l8izp+e+SM7Xn6NeYvmonfYWX/1lVIKQfQGkXCUt155hZzsLMw2C1k5OXi8fox6LaUVFTLfvT43P/8/P2fvrr184d+/wM8f+zl+t4e80gJpiCIWX4vnllBalEcwmMDj9RJNaiiomkl+UQF6ox5vIER3WzNWbQJ3n5OWhmPk5QtmhgZzxUxUljxZHnqjUYa3CjBYOOhed8XKcbX+2b/aOZguHZIoDJeEMZAImxeHAO0Gx7kUkJ4pvyPHjEE2cgJ1JI42tWAc6uWGzlCMxGAgFCWSYlqmBp7UuJWB0o3yFunx2qjTohskmKavnzE+p55JGBbpNSrJeo3Ek4TEKvkk41wskWB1WTbLSx388N0W2QZzjFoZUiz+yTlFCvCVZpXiZVDMmYQe6MxcC4sKbZLlOT3HKlmfIkmHL8TBXh8/3tPGwV4vOo2GH180jfe63NKw6fOLynlkdytt3hAXlGWzdnI2P97dxr3LJvOXZie7uz14xmLtjoVejhiPBBhdrg/x84U+qi1i3D95/MxoIfDpejI6KJph9pihoTpaZVTwzCSbjsM3D+vRCG1mm3FI0mJopqWU1xh1b6yKnk5/6MbzxtUWzkUil8uF2+2mqKgIvV6YUp35uK9saiWIR6P0tLbgH+gm224kGQ3h6+slIEzY4lGMQtIlK0saMIm+PxIOEI+FZb8qQu/9bjfhcFACQ86eftpaOzjc0s3xrn4ZHu8KRvCHwui1GoqyrMqGv84gQSaX2000HscTDJKfl8+C2XNx9/exfMVSbr7jLorKyodtiIhnjkQidHV14XA4yMrKel929219lGdM13H7iiJ00T62PfYdns29ix/fVEW0diNf3gQ3fUsw5trY/NB3OLTiB0qYbe0mPv+ch+W5AV7tms+3MhloJ/sO6NryEJuL7ubO+WmgRbDNtrPip3dyKsLYqVh56RdUWG2CKboRNqxg+2PPMiphtPBq7lixnc2DoGiUXY9+g8YrH2TN0fv5xlg005o7uIPHhjEExT1XbP/wM0VF3+zq7WH/1heJ9p1Q+B3xuDQRc8cEk1+ZIwn2vyYWQyfMCw1m4uEAPr+PiNgkVquIJuPoDTrsOo3ciBIDnhgHxAaZAFJVOiMJi52Zy9dQMXW63Dg+t2ulKG2bH2XToS5yr3p4DPaiqFObKXpgqK6eO1B0/ExnCq8ebINdWx5hS9ld3DonA8gcgykq8vOUbSp9bXGNb2S2IwEMb6Bx4xAT+v1MaYVZ+pntK/hpmg4aqGXjvZvg1gfZ0CX6ggmm6LkYBzOvOQGKnkYOT4Cip5FZY68qFcZiiuXh8wYIBCOKsH5qPvbh8ZpXMmHIXEkAV1q8e1/DWbdTYUKkFnQnm4pKRiZq1AkVSZ2W7KUX4qiaNwgTSl2ZwcVhWrdzuPv4IFaaMXlPrfCGND7FB4NA5RByqoTPK2EaIrQ6oRK/qRWTJfmpojeoGDrJZapyafEIYudzoJP+Xa8R625BI3bypfi3AF0TgwxShUUrmKcKSBzXqLBXzCR/4UWSMSrcjZUQRoUVNnGkPbkk90cuHvWqJLOKs7h4VgVVeRYJ0shyOlmGpcxcjru9bD5wHFdUjTalTzuGX/1E1n/AHBgvKFqqM2DQa7CZLEydNQ+9KQe/1yMXlN64iqs2XICr8yiHWpwMdHeRlW3gIx/9CHlWNb/bsp1PXbuOx5/+I5ddcD6aRIBtuxr4+PpVPPnbl/nsJ69ly2vvcMGyudQ3NJPQmrBpYrQ7fUybOYOuzl6qJ5dy5FgTs6dNpWcgQFVVBQG/j9y8AsKRGAX5+RKokyFaKrXUGZUu9YLFmcHuEuxwAUwqQKTQNFRCv4XmpVjUqgOt6IN1qOJBVHGf1A9NhPtIhFzSuEik0+u0BII+XO4wpWWlkkE00NdLfp6VPldYanYJhoXFbMZszUJrq0StNRAzlJAouBy1XoS8DoXVj6b/KEA1aTgz4lCYauK505ENCotVtAvR3/X29LD5F0/jyM3GPTAgmfTHm9ox6EwUlRcSGAhIlm1evoXSHAdTp5Xi9kd54/Wd2EwGVl+8CqM6jtM1wECfm57OPiZVlNDaOUBTUwf5RVlUlE8iEo+zd+8RCicVctXHP052Xi5Bf5Dm40384dfPcP75iznR62bdlZeTk5+vhKAKFqvHjavPiT3LgT0nWy6UlMdPSiD6+JF6ycB6YuOT0rAhy2IlFg1zwboL6et1cnjvQSon5TJ/TjWdPR48gbCUM7DasynMNlGQn0UglpSsZmFo4uvplUx/h9WEr60Z9aTpxLIrEb2Q2W6XbuUCEPZ73dz40QvG1YpmP/WOsqGTAtXkJpBKRZlVT5c/Sjgu2MOpKImxKIUZ54r7e/1h1k3O5dLK3GEmS2mAvDcY4f/UnsAVikpW7qmPTKBT1KWEZGF+c2UVM3Msg4Bt+jqZQF44luD777ZwSUUOK0qz2NPt5jvvtMgyl/MgeenhQKqoe4VWPV9YXMH33mmSzLgSi4FGT0hhXafAOb3QXDXpmZplkizQRUU2ZuXZKLLo5RX7ghEZGr+328OeHi/1/QF6ggIIjss5y6xcC7fMKZbPd/PMYk74wvz2aLdclH/tvMn85kg3hWY9S4rt/HBXiyKnMahFfqp8Gwlbp2Yjou7GYtxR4ecr0yLKTCI1fo3WdoctZtKM05SeX1LUC51pVCOt97X1oX1D+VV6D7knlOBTOzXs9+slI9diMWAwpNii6WcbTfog47lTjS51yxH5olJx6KZlp65i5yhFIBCgo6NDgqJms6JJ/EGPIckBxXlblJuzqxNPXzdZDjOaREgx/kwTI6TTfFRGH0XDQYJ+N0Gfm4DXS9Dvk471oUhURjOJTfm2lnbeq2/lWLcLrUZNrydAMBrFoNWSbTHJsUKw0kOROB6fH38oRDgWZdaMWSxbupKG+gamVRfz6X+7m7LJ1bIPVyIMxMZBApEXnZ2dMnTeaExv7J8kN3Zt5DO7BIAxm+2Pfo43an7APemYcfHdliq+e9+6FFs0BXhsrhoOiqYvL8CQkd8JJttTJu66ew1DkeinA4qOAB1HYYoOheSmQNFMpugo4NAwpqh7K9/+yjaWZIQA1296hEPr7mbD++Lfo2x/VITV34X5ceW5ijaPEkqdAVh90Hr493Jeuj34vV7q3n6VgeN1UhNbEA/iiTg93gBd/S5cPQMEPCK0Xo1Jp8OoNxAKhfEG/IQiYcwWM46CLHLysynLy8au1xGOxaQGs+yr1BoiWiPG/FIWXXQpuQWFg1lwNjY5Rs3Pvq08+nwhVxY9w/dPqrlQwx0ZAP6pQMXB8Pn3gYonK1Vxjw10jQBgRz9jHGzTk4KiI4H8zLu8/9r1mz7PU0X3DIXPj8UUHeV9B/OibzuPv2Rnbe4zbJkARc95854ARU8jiydA0dPIrIykmaFIgxMnoYQZieF2+6TJj5j9ftjA0HQWpJkjCWES0d9B92t/IhZwKa6AYwBWgyHzgysp6RVOVnUN2YtXg8aYCi1XjKlk+rOIFspyGlyLCR0cAYaKJY8CTAq9TwkOCLA2tYoQkdfiFPmJYklMXAWapIqot4/ePW8SbTsmtkqlBk5aRUEhi6YWSXJFJ/JFASIslXPIW3gBCZNZgqUpq1IFEE4vlj9YtfyfeVZafiJVPGlWnlWnY+3MElZPLcBmMKVchRMylPZU4ZgCi44Q5y8NbexsdaeMJAZ3KBRn2Ilw+jOuL+MFRcv0BgyCEWCxMaNmMQmNUTJFvX3dBJM6rrnufHa9/hZ1nT0UlhaydHYJgbCaj65dwc+efoGLVi3G2d9LQ/sAN33sYn7401/xyVuvZc+uWtQGK9Mqi/jL6+9y40cv4g9/fp1LVy1g6zuHWLHqPFpbO5k6rZyOjj5yLUb6vUHKysuJJjTYrGbZB+Xk5qLW6OTPSCyB3WqR/YBYlKo0Gun+K8AkpXkq4exSPiMdKp9IEo/6MRz7LocP7KHHncQfTNLrSXCiP0GXK4E3mEQQAWsmaynLU/PUG2GWVGsJRKDXneDG1QaeeDmEJ5iUYdt2o4riHBVzKzToNLBmnomSlV8jmXcRGk3qGVL9bTo83+vx4nG7Zai6IytrGCAgFsmxSFSyIx1ZDsUEJAWIhkXoWzDIru07Obi/jt6+Xlk3urr6mFJZzrx5cwgHPRjMFpasWsmO7e8QdPYzq7oYv89P2C/A0iS5kyYRdLv481/eITvLKgFDo0HHzGmTKSnKJxiOSpZuZWUVu947SJ/Lg9qg55IrLiY3L5fDhxp46y+vsHz5PAaCcRYuWUxRSbEEqOWQKiQGhE2M3FRTkJ50CHUyEaPp2HG8Hg8BX4AnNz1DgcNBPBbhxk/dQCDg54+/eZ5ELILFYsJi0pFUa6muKsGgAbvdil6VoLvfSwQNZYV2smxG+t1R6WYfR03YUkhQbcak10tNWsGKEfWlv7ebT378knG1p9m/3D4snSgXwagsMRtwhqJ4IrFBFnAmeDrazpkAVzxewURL8O/LKrl5tli5vx+86/aH+eSWQxwfUEJzBzNvWNpMburwVxF5rNOouao6jxKrYUgrNyPaQSmOpGSivtjUz+xcC9NyLDS6g2xpUphwyp0zwjdSESeiGgqm9j3LJvPcsR6ODQTJt+jp8Al9UTWVdiNzBQhaaGNunpUyu1EaLXkjMZpcQfb1etnd5eVAn5d2bxgBzCpTB2VrUhxC91GYOb3T6aY/EOa6GUV8b2cLnmica6fmS6OlXx/u5p7zKvjZgQ4O9/vlBshY4ejDN9gyx5OR+ahozBdpwjw+38+8LAHQKvOk0SQuxsTBRe6mwuflm2UAppnjYebcdFgpKhMw/rsBHjyiUyJ8kgl0Oi02u8JEH4zrP4kkwGCdlAWeAvdH1PxDN68YV1s4F4kE2//48ePk5eWRLYzdzmAOme5XB6UbhGa52PDp7sKR7ZDaonGfE41WMFJFhEBU6tiHA158ngHpVu/3uKU0iJBdEZtuQrtaZzAQ9Pk4UHuItw810+cLy022brdX9ie2FEgt2J0Oq5UBt0ey4t1+nxyj1l++Hkd2MW+/upX5C6Zx2+e/RPGkye9jig4MDNDb28uUKVPGpa/a+NSXeUJ7Fw9er2PL/Y/gvvVhBr1WJMjRyIZMRudowGe6UN/3XZSDmx6lfd1aGr+RqUM4Wi0YDjwNXfKDgKIbxr5fzR18q2rzYPi8AHx+tMPO1XechF0qH0aw5G6i6/FDrLtvLfUPPYnu7iFw9MOoKao0d6VvE0ZgzYf20/TOq2iSSpScKhnH6fHR7/LhHfDS2+lEpzHgMFnRa7RKnRcs6ViQnIIs7LkOAaXisBjkeBqMRCWvRIbRq9QE1QZK5yykZtkqzBYRLXJ214Nj9T0n17k8y0xR0aYecXPrw2n92tGeaqRuZ0aaTMBdtLeUuGnNHd+iavPJ9XTTGqGnAnUzWahwkKfvfYIdUTNFi2/jrus9bBozfF55TpGf32i8ip/cvgSdeysPPdrG2rtuYkmebiJ8/lwMgKNccwIUPY2MngBFTyOzMpKmBwflIzExFA65KrxeP8FgWAH15Nz/VOyCD3b/v/VZyvuLd0zi2v0avrqdJFI78mOCooPsJJUwEEctwifyiiledRXYcyVLc+TS4kwmtCPzKBMUlaWSvlkGGCeHfLFYSS3WlCDuzGVmmrMiGKbF8t2bAAAgAElEQVQqEl4Xrj1v423bn2Jf6eV7KXVCWfwp10pdRzDL1CrsU+biWHCRDI0STrDCRCqdPWfznf/W9WQ89x9sS6oY2oRWQtM5Fj1X1VRxXkUuOsF6kAYVQ3l/clBUMPeSJNRxOr0Rnq1tpCsiXDIVUx2VYP8OYyuN5ykn0oyWA+MFRcvNFvRqyM8vYfrchfiDUTz9vXgHegnrTFx1XgX7Gts42uPkkhWLWDavmJfffJdrr7uJV7e9jjcYZ93yBTzy8z/wiSsvpv7IcXqDYa6+YCHPvPg21161lld27GNmZTk6VYSmDic1Cxfy+ra3uOKilew5fIzlC2dz+GgL06rLae5yMmPaFFrauygXbE1U5OZkE0tqsNuzZBh9lsMhHeqFpqVWq1MWlak+Pc3kU0BRRTcwHvZiOPpNfrBpD8/ujEkgPseqQsjaiU2WLKsavRZmV6hZPUvHVzYF6fcqOl3/dKGeFTN0fOvXQcLRBFaTEmLb7U4QjoDNpOL7txhYsu5fiRVfg1ajSrFZU6ZtKiHbEqWttU1+3u/sZ27NPOlcnwZexHPWHTxEOBxCp9EyaXIF2TkOQuEwe9/bR+2eWsmKO3y4nhMdPdIh9oILlrFg3jTs0Rhdra141TpWrV8njY9ee+VVdPEweRa9XNT0+3xY8ouk++yvfv0nHELmQi2AZxuLl8wjx6qlMCdLbirFExp6up0EwlGONrbgHHAze9E8GuuPY1YnqZ5aQSihYdmqFeQX5KFWayXgNmQ8JcVbFPZWarEkykyAvn6fD5vdyrO/f476PQcwmY2svXw1Gq2WZ375LF5PgMoiB3OnTaLHG8bp8ZNrN1JSVkZ2XiF/fuE1jCYtl1w4D4vZSFtbHzaHGZUpix6vinBSS0lZiQQxgpG4BOAE0/fWay8dVycx6+dvDaVLMcwcevF+EIzFiUq2Vxo+lGrag+mHyfGgIhyO4PVF5Pf5Jh2TRCj0yKdQqfBFYxwfCEjDlkGDpQz0TelZBWt49FdI31dxeh9tXjP8xJGYmmDCDj5XJkiVuqG4t2By3jBTYQQJcFKwNz86pYBrpxcw2WGSRksir0Wo+8E+v2Sg7uv10ewK4o3GMWg1km07J9/G4kI7u7pc/PFYn2yH4toiPH51eTaP7m7l35aU83KTk7dODMg8+7eF5Ty6p5ULy3MwaVQ8fqADg1aNSaPGnZI0eN9cbpT3SLN/hwpMeWvJdI7H+Vi+nwdnhzAKIrCIEkm9fyY4OtbvitGSFpXeNFjnM0srE7wdPj9V5h8iH4554/zLu1qawjrZlgQoKp7QahVsUX1qNjsk+6RMk4bXP4U7m3qvUX4X39f986pxtYVzlai1tVVu+ghd0TT4/EHuNZiPKfBXXCvo99Pd2kpWfr5kirpb6wl7+4jJUPmIdJgPBXxStzgajYjgITSC8WkyojcIvXyIhWP0tHfw6tt7OdTWg9FgkFIc3W6fZI3bjDpC4Qi5OblSA7u3bwC314fH56OqsoKbb/k00biB5/7fT7ny5o9z3a23kZWbP/iKaTBX6IkKXdHy8vJTv75gcT7SyFXfupP5ZgHEbKYq0zTljEHR9COMZJ/99Zmi161tY1/uTdw0R9E1lJqi82u5f2MjRXRRlWKXurc9wpO6O7hrxSiGUF2b+faW2dx3K2y6v5bVD1yPZzTTnQ8RU1Tpy5T+wNXXy4HXXsTf2SznHKpkTG56ig0fjUpNJBIn4o8g1IBUGjEJEhuIQdQGNWabWeqLIuSFiMkNK2kiJjx0hZmemDHZc1h08RVMrp76VwidH2oeEsQ7TaboB9UUFZq0X37GzfK77+P68fqgudvY/vxTPFurY+1tt7Fu+nD3r1HD+c8SUzSwfSPPHIXGonVsaHue/quWU7+xf9BI7P3h8208fe93eFVbRhmTuPqeW5nUtoUnnurisvtuJW/rhNHSqTvmM08xAYqeRh5OgKKnkVkZSTMnnemdecGKEbu5iXhSgn4SXPsQg6JighhxdtH9+u9JBLySSSMAvtFdbRX90LTzuoYoSb2ZgvOuxFgxTQJVYu6dEIv4VD6fMzhZLkRHCGZl3jNtAJVS1FL4niOeJg2aCuZoKIzrvdfxNdVKQDShEgtcETiihFsNLixSTA0xCYirjeROXUR2zQriWhMaoU2aMo34xwVFlRDZEpOOq5dOZ05JlvTxTqKVmmfjrg+pUNsYMcnofaO5h5dbelDFEzLMR/yvkKXGfcUP1kn8A5w1XlC02mqRjOyCkgoqJk+TwJ+7r1OGBJoMWubnRHEXlfPWOwe45cbLWDC9gp8/8yzLl6+W2o6//POb/Nsnr+WVt/fgdge5Yf1yHv7Z77jmqsuIRSK8+94hLjt/AX9+s5ZLVs2nrqGFimmzMGhVnGhvZ+bUCg7Ut7Bo3gyONnUwfWoV/W431SUF1DV1M69mLj5fgIKCPKkjarXaZJi4wWCUE3KxwBYTfwkuCNMjsYkhQSQFEI3F4jL0y9j3HAde+798+f/5pUHGlz5mxGFR0z2QIBBJYjWqWDtfz+sHovzw2aA01BHa0/Mrddz/CRO7j8Xo6EswuVBNnk3Nk6+FOdgS40tXG7jiwrlEK+9CZa2UDFYB0grQMV2NI+EILS3NhIIhAqEgCxbMl8CHwghFhlIeO9oggYJ3tm8nv6CAaTOms3dPLfv2HMDtctPe2Y3ZqGXd+suZOWs6RpNGOqtPslqJ+120O/3YyiczdfYc3n3nHXZv38mSudMZcA9gNNtpaG2nqamVBQvnkp9lw+32o9Ea8fgD1DccozjHikVIhyRCLFpYg9cbwOvzozebpLbsvr2HKMjLIRIKYsnJ5vLLL8Vqt6WMq1A0VcUCTPS7gl2YMtuT0I2UzRAbHgJsgqd//Tve27GbGdOnsvqS1bQ1HkOrV9HZ1s2UYgd6g5bc4hLe3VvP26/tYvr0Kvr6PTS3nGDW9BLWX7ZULtyEaaLIQ2dAhSdhQme0UFhSKNdzgWhClqEAQa67YnxA0KxNbwyOC4LpKZib2QatdJwXS0SpJ5oGe0eG/g7tnEkw3u8PSzZuWi5BgH9Cy/PTc0tltXjiYAeRaFyymkWfNzi2ZDD8lPkLMmw8S2i7jcWsE3UdFR3+ML6IyOeM/jPjuYZ1e2NFPoySXujJLci3sr4qj4d2Nssx+lPzSrhldglHnAH2dHtkWPwxV5D+UAyBKwo90Rk5FhYU2lhYaGNqlpkcwQCWwGoX33z7uAREHQYtX11aIZ3ki616avKs/MeedgkSf3ZeKb3BKO91e/hsTSk/2t0q3eftei1CttcVjCrAWmZZjKRzjtXXDyuvBMZklO/MCPCxkpisr+m50pBh4/AxaRgAKdjRAlzQCZMvRUd0JFt0VGA0BUiH4wm+exB+2W4YlABJw516vQarkCAY+Y4nqQspZPb9b55MUnfr6r/p6CcYkh6Ph+LiYtl2P+icKnOen75GNBKlvakJi9VKTmE+QVcf/Y37GGhvwOd2yvFIAOBCG1/oPgsWqc6gk47xakH5T6pw9w5w8GA9L71zEKvJQGl+NkdP9NLS7cQqTGdUEI7GsFutWExG3L4AXn9AzqEXLVzAxZd9BH8EXtv8Gz519+dZc9kVcrySs5pU3RBgqAidt9vtkjF70kMAot/exZL77kuZEjXy9JefQHf3g0Nh4xIUbeO6n96O4rX+AcLnlZNGOLKfDih6cqfv9GMN0xQdNXx+NV2bnoWbbqJoawoULdvG07o1OJ4aMmcai0Unrn97dCPf2LWEL65r5EdbpvNgpoX2KQ12/qbN44xunm4TkpG9fw9H3/qL9GEQY6XYXFYn1WiEnm0ySSCiAKWRaFL2pUJCSa8VWtMayQhNatQk4hE0YjAVJk0x5ZxAUk1ORTVrrtpAbmHxqCZ7Z/QSpzi5a8u3+fbRtTx81wpGgcOHnf3BNUUF6/RxdBumsb12PvcNGnud7OHEOQ9xdO2/c8eaPEazkTt9UPQUbSoN6kcP8vhDh1i7rp9N/Sn3edEnPGPnvrtWyGcZCYoGtj/Ko1vdNOVexf9esYsn+q/mrrWKVZs4Blm5swNEdeZR3+dclvM/yrUnQNHTKOkJUPQ0Misj6cideLEwFgu8UDgqGaNiBfJhY4oqE+iU47yYkCcT9O15Dd/hXZL9mGZEjjkBlYsqwZpKEEOFY8Z55NecT0KvkSxRhXn6P4NdK99DhgMmiApTlqCfvj1v4G+qlfkgPNAzAeJh9SUVVS/0Ch1zl5I9YzloRUhiLJO8mqG/9sHq6LjPSoWvS9hxBFMoXeaDH2d+PxSNPggwSl7TECVIeYSUucMwEDJlxJVysEknI9sA1y+ZzsKyvJQ2rbJwHAtoH/UdJSgq6lgSXVJFfzjK0/uO0eGNKSY2KbmEM4iqG3fWftgTjhcUnWxR9GBz8yZRNKmceEKFu6cDTyhCgSVJgVGNJz+Puv1HWLRsNtdfuILX3nmbfp+Km9ev4annXsOWl8+Fq5bxxFO/458/egENjSfYW9/M3Xfeyn898SuqJxczqbyUbdv3cu1lq9iyfR81c2bT1d2NTqXBYjURTUJZYSF9TjfFJQVEQxFsDgd9ngBTKysY8HgpLilGpdJgs2WjTWm66TR6ZYEr2aIKMKqAcCI0Ni51QCX+Ee5B3/Ag3/zvOl49EKfQriEQFTpySgitzaTmKxtMvLg7itmY5KJ5OvY2xqltivH1a0389u0IW/dHJRNU6Ce6gwlWzVTzrU9NJVL9JZKWSglo6PQ6uQgRoGjacEk8V+Px43R3dZOV5UDAtgLkKCopwWg0yYVF/ZGjHD18hP6+HuzZObS2nMCg0dLWcQKjyUp7Zw/VVZP4/BfvxGZ34PN5eG/nO2QZ9ThMRlq6e5m5YDHZubkcqatj8++fZ3J5EYePNDFv3iwJVgqG3YUXryASjtHd7aSiehqRcJC29g7e3LadsC/AnJkVWAxGiooLiMaiqHU6gqE4xWXFePu7aW7vpbmjhxs+8XF0ZmFMp2iGCjBavK9aq8YfDKCKJTFZFUMShJ5fSk9YmFw9+bNf0NTQSGlJMdf+8ycQjrmlxQUcPdYomaG5InxPpeHdXXU8/9xWsi1mevv6JSC5aPZkLjq/RgKwIqwvHk/iw4zKkovJYsdgNRMMxgkLM0VVUpoPrVu9cFzNfdambYPplLBx0KlVhOJCWxSsWo1kPkrQazT9z1ToQjQq5hyK5mZaN1H8LvTZfrF+tsQ2b37hEJ6w0BFN6SqOAlKK+wgg9YGV1awsVcxY0oDbSJBNDNMP7mzmxaY+ye4Z9zEO0FQAxEJX9Nsrp7Cry83vj/ZIZWmzVkO3X4ihQI5By5RsM/PyrSwqtDM9x0yxRYB8KgaCUY67g9T2eNnb46Wuz0+nPyzD9q+bXkSuSctv67u5e3EFPzvYyRGnj5p8G5+YUcgju1q4dU4JDQMBnmvsk6H8AqgW5euPxsbWpTzVe2Xmt9AVjyepMoT4SU2QabaEBGzljGeM/bn06YrKRRLExox2yH0+ExgdsyzkPRK82AH3HtDgTwqWqETI5Snp+mOzGtAJUPxUR3oOkPnMw8NpqLt1zamuck6/F4Bgc3Oz1BW1pvuHs3RHkV8DvX14nP0UlpVJsxhX22F6Gg/g7GglFgkP6uCK8UJspml1YiNNRTwWw+f20nOim/31Lexv7mTO5GLmzaiiyxNk2+5DeLw+4knRpjVk2bMkA88fCOLyBcjKzebKj15PWXEZDQ0NeL0DfPJzn2PqjFnvk3nw+XzSZGny5MkSGB7riLZt5qGHDrHknnsyXKbdbHvoK+xb/RPuWpE6V4TnbpnND+7J0AM9rfD5k4QBj/ZwNXcMmbOkvn8fE208mqIrinj22X1jvH4NV1/dxfZBo6VRdEgzznTvepzvPKfjlntuZY4Z+rY/yneerGf2v97HpGdOFq48uhzAWaqSf/XLpMcFoS26742XaN+3A5PYQNYbpcaoXpiSxRIEwjGCAu9UaeV4YdSC2SDahIZQPEFYzNOjwuA2RDwcJSAiPcJR4ho9lbNrWHPVNThy8+SYfCaM7/FnUJS2LQ/x0LPtcoNy9OMDaoqOuJgAXh/puo6Hby1i20OP0n/rfcN1a09Lg1TIOTwgNzROHxQdp6aoexubDy1hg3kT93elQNHajdxbv44HUxob6fY5v/YRthRdTPSpbcy/WssTtSmjpWgAd1cbR9uaOHqokbaj+2gLiOhAM6vveJibBndbxl9iEylPnQMToOip82gwxQQoehqZlZF0KORXmQ2Gw1FcHj+JxKCfuAwtPw1+2wd7kL/iWfJNJYNFDWoNsYETdLz+LAm/JxUmrjgrjwk2SVBUrYTNF0yiYOUVaCwpZ+c03el/CCiqkD5lAKfCFhMgSdDPwO5teJv3S9MlRa1UI0HSYUyQNMuDOAm9jrz5F2KbukCyS0WAt+AySj3SlH7hOS/iFENVkQ0QjFXBQhHPnkCrVSlhhFotZr1B7vAq8qpiVzcmTQECkQQhYTaVEMBQHLVEthUjGkXzT9EyG8ksUtZWYmc5JoFU4bi6YUEVq6cUyyB3AUwpmXCaQHkqv5WWKWDrBO+29fOXIx1EVQrw8FfL23NeeH/bG4wXFK0wmzBo9eQXTsKRW4ggPTl7OgjEk5hVISw2Ax3hMPXfa/7bvtA5vvtv6+ZSVaTlP58PCUNtqou1HGyOsXyGhmtWGXnncJR+Txy7Rc2L70XYeTTGd282s/jC/8/eeYDZVZXr/3d6n957L5mUISGUxJAGJNQQVEC5KCqIoHJV9C+KqFgQRRRzr6CUKy2KQRMglHAhQAKEQAJMeibJ9F7PnN7P+T9r7XMmk5CQmSQIeGc/T0iY2Xvttddae+213u/93vcKPBmfQadVNhRioy02uol0cjEHCS3RXTt30dHRidfjoyAvh2A4KB2IxQYlLT2FocERAj4/5VVljDhctLW1YTFZmDJ9ipx/Vqy4j8svW8Z555+rzMgx2L1jB3b7IGaridycfDJz8/B4XBzYuxu11siqVU9RUlxAQW4mAY+DuXNOxWQVAKOdkd4BMvOLiBlM5Obl8N57O3ngvpXSXEroaNaUF1JSlCvBXZEKnlOQhTrkZdueNiJqPRcsu4Ds/Dyi4Qi9vf0E/H6MRgM6rY5Nb22WKaoXXHQBeqMJv88rnzUtNU0CqH/+04OoIzFMZhNXXXMVLqHLNzKMLTkVe38/OoMCbOtNNl5Y9xKDXb2kpCQxMjRMkUjBnlEiWeoOj0/OJMbcMswpGbjcfkzWZNz+kAQ/hNamYMGcM2/WuEZP7f+8Is97f4qzcnmKSBOPRGmwjM+4aVw3/RielN32rFKrODNWgJcLClO5e1G13Fh/46W9vNxupyLFxOl5yczMslGXYaHAZsIoQPFQhDaHjx2Dbt7rd0t3+U53AF9IMWYS87xo48IkE1+vz+cP73awuChN/vyRXT3otWq+M6uY1zrt+MNRLqzI4M632/GFwjLwkGbUYfeHFC3UkxRBE/URwNjZaX5+OTVAik6sH44Oih7SbfH0eXQCFB1fh4pvr3jefU749rsq9vsUGZBD8Mw4sGs06jCZj59VObZGe768cHwV/BDPam5uHnVdl8Gsk3SIPhRSJUO9PXL+taUk4+1vkkzRoe52gl73qJGdnJ/j7S0YpH6XG4/TJefhHfvbcQeCzJpaTlVNJda0TLa+t4cXXnmdIacbvcEo6y9CD8K1WwSB6qbNYNnlX8FlH2HLay9zxqIFnLf8sxiMClAuNZeFkV40ysjIiGTLlpaWHvXJvTsf4hcPO7nw+zcy5yCBS54vWF7fXpfOd266kmrpPn8HnYvvPDSVfEKg6NGqMX6m6PtKOAIoevCcDwY4E+cdYrTE2Gua+fsP76WlbjlXXjgbXcMK7tpYyo03X0phAmMWKfR3vclQKIflN9/E/BzFwXyj00RDxxCm9Iu4+Yb6Y7INT9LQ/JcVI79dMmKjpn3/Xt548jFCHie21DRMIpAsNJxRyWyZoAjC6A1yryTGsmCKCnveQCSMJxCQawm/14PPKwyK/QSjYDSaKZ02k5yaGUypqyM5KemgRvR4J7+JtkaomXUrVrDWeyY33XQp5l0baTTVMWdqDjpC9DasZtW6PqqWf/GQlPWJM0VDdKxfwYpNddx061Kkf5d3Cyt+uI6qm8YGJo70AMce04n6XBZ6iIc7zuKmS8sEJZMfSwJ0/H6i6AmBrpDQIBVu8glQdOdD32Jj/d0kSNIHQdEfszr1ItLdhVyevlpxn7/Wy4pvrWGwsJTC0mrq66tIariX9dW3j14/0S6bPH98LTAJio6vneRZk6DoBBrrsFPFwkNx5FHjdLjx+kOHgILjXLcefwX+xVeKrYZGSripiakjjLz3GvZdb8c1Go/NGlE+pFHUBhM5Z16IvrBcIQqKLPNxOeL+ix94HLdTsujjfEpNhJjPJ13pfc175NAQpGHBohWUkMQzHrIZFlQRi5Wc2WdLGQHBhlGL9hDA5Nh0x3HU5XhPGVsftSoqtf8KUpIpTLGSZzORZjVhNugwyJQXoU2mpO6J8S+ivZ5gmGG3l26Hj7YhF50ODyM+kUKmsKgUPdVDHeNHGUiSMapoq82ryODTsyoxazRSRkGwdU7KEY1hD0ZYs/0ABxxetCLx8mgsrJNyw/87hYwbFDWZMBpMZOWWkJKaIU19HIN9BMSmPeZDY9XjCEZp+k3Lv3Xj/cdfavn2JQYeeinAms3CXAPMehW3fd5CklnFbY/7pO5oXpoGuycqXYrvviGfaNV3wVyKTicAUZ00RxHmSMoGPUxXVxcuhwOTySTdioXJkjAaERvyocEhhoYG0Wt1RIgx2NdH465G6WK86OwFlEkTDjUPP7qKfXsPcMst30EYfCTSMAVLQ9F8FJqeSqBCME17uzsor6xh1d9W09rUylmn15FpMUog1mjWo9XosCVZCBlTSckpwGKxMjQwwGOPrcJgMOF2OdHGokSDAfy+ENNOqSUj1SaNSjZt2Y3H46NqSqU0WvIHgzQ3tdLW0oFaoyUnO5PsjCR6u3spLMxXgCuNjsycLGaddqoEUf9y/yOSjZqRlUpRVQVWk4mKygqpEStAjXA4iE4nGMAaCSh7PV48bhdvv7aZqHeE06YWSfMtEfhBpcWcXwkGs2Q5x9QG/CGRIqtoYYpg0rJzxue4XfvAejnGRd9J516VYImKD6uYV6NynrXo1Gw2/ZuDoq1rR991qQEdgzn5SfxuQZU0mvlTQyd/eKeD78wu4rr6QgLhCN1uP7uHPBIE3dHvptXpl8ZUgumabzWQbtSxfcij6NPFj+vq8+l2Bdg+4ObL0/L4w7vt9HlCLC5OZVZOEvdv6+I/ZxXxfPMgW3qd8rsjxr7YvAsNU0UyXjFZm8hxJK+ieMeDMP/K9/OtyiAmidcpweQjAeWjGqMJUFSrpM8f60gAov2BGLc2wMZhPRqtFDMdvTRRR3FfMQfYbAb594kee65ZfKJFnPD1g4ODeDweKRcyLuf18d4xHnQNBQP43E4ZyA4Md+AaaGOkvwev0y7XRkpIVtEEFkB4OKCk1Qvd457OHprbekhLtVFaWkheeSkZufk4nX6ee+5lXn9zC95oBIPRJHWt3W4XNrOesxaey5lnX8Lenbvp727m4s9eRvV0RSZFyqkIFr1ajd/vR+iJWiwW+R048iEAliOwG0cZml52rryDezf2EdYmUXfR9VyztEwB+MaYuoyWnUiz/aDfHbEiHyYo+sFmM4nqjLpiHwKKAiEHjRtXsnL1NvqYwTV33sDsRD714CZW/HojM350M7NDg4R0Q7z5wEo6zrqJa3UrJXB0A/dzV/Nivn/tHDKOTtYd78j7WJwnszHik6HIyNjZ0MBbz63GN9KH2WojNTmZFJNR6pZH0aFSC61iKaosg7mCBR0MevEFAji9XuyOYXwet9Q6l3qkGjVJFjPTF17E67ta5Lv7ta98AZvNJu8rWe4fivSVl45mLzllGehCXgY7mtm2cQ0bnIUUenfRYj6VJYtmU1eYjtmcjPl4+tPRyLoHHmA9F3LTTfMVQDRx9G7grruegcXXcM3iapKPWH4vq394D+YbFVbokY4t91zHypYkdDmLueaapUjJ0Q/QFIUQjoaV/HpdKd8/jAU+yggde6MEKFq/iR+vCHH17QdNohru+SHNl95O4erv0bw0btIm5gMBio6Vl4iX98GmVh+L4f5vUYlJUHQC3TgJik6gscaeGk8FFyvZUDCCw+ESkign3TH9OGv3oVwmU7XimmdhZz/drzxJ2Dn8gY7zoxWJuwQLpNBWPYv0mQvkRnM0JX8ci/wP5aFOQqEKsCvSOyJEtDrUzhH6trxCoL1JxEqJiH1IVAETR7/lcX1VuXSOhdEmZZE7Zwnq7FxUUQ3qqIqIWrEF+jAPZW0T52wKgCYW45IZRcypKpDgi7SDlIxXZXEvjRlkfnz8WWS/KYZbYtEjnIcHfUFaBtzs6hrkQL+DkYBwp4w/f+JucTRcMlPRUpxs4Evzp5JnNSqbT8F4EGDpSTgEmCOcqXf2j7B2dy/BqGKEpWwsP9z2PQnV/1gXMV5QtMhixmKwkJ1fSnJKOm6HA/tAD75olJLyPCJ6LSHUvPr1g6nFH+sHP87K/Wp9LaXZWv5nfRCbMUaKRc3+nggZSRpuusTA+m0h+uwxuoYivNca4cJZWm66qp7h3BtQ61PQ6wVLUotWq2Z4eIiujg56unspKSuldsqU0c2/eE99PoWNKnRRxTiXabIqNTt37ODNN16nfuZMZtTXS8Bnf1MLDz7wCJ+74lJmnzrryLqScUa5eP1Dfj979+yRLLT+/l727+tg5owKNF4nMa9wlNdhSkklp3o6WlOSBGTFfBIOh3F5PBj1OpqaWyU40NHeRn/3ACVlhVKGwKCGosJsaVjY3zdAJBrG649IxmdTcwd9fSPyuQqyUvEHIlitJqbUlqG12mjct4+iwjC+LwsAACAASURBVHxGHF6cDidmk5munh7yiwro7+uXOqllZeWUlheiEfqM0tFemCSKoBX0dvXw6ksvowoFmF1XgFmnJxgK4o+o0GeVElRr0JushMJqQqEYvmiMkNAFVcW4bMmZ4xoVtfe9OKofbdMJSAXcQvczcbVKJbU937IsGld5n9STspqfklVX5ueYdH8/uzida6fnkWEx8EbnMN9c38j0TBtn5CZLwPKA3ctQQIjvxMg06alKM0t90BlZNipTzfgjEb76wh7anX7ZriI9fnllFne/084X63LZM+zhhZYhyQL91qwiHtvTQ0WKmcpUE/c0dCoA96gOuNKyx/2FOCoqqqSs6yIhvlLs55qSEAYJjB75TscDiiYAUXsoxp27Yjzdo0WlPToLNBHctVgMGGVljvupZZvt+eo5H/mwFCn0woVegKKJIM/JqFQiICzWFNFwkHDAj6+/Fc9gO47hAbzOEcmEl+uiuN60JAPEwZyAL0BPexder09KeGTk5FBYVYMlKUWCQu1t3ax96jne2bVHphPH1BqpyZyfncmChedQUFYngzc5+fnkFxWSW1iIxWaVZk3i2yC6TrBEBShaXl7+ganzJ6M9TryMDxMUPagPerR6Hp0pOvYKBx2b1nD/M3DlbVdTrQux5f67GLroZgWcGtzAHb/eyuwbb2SxoJGOYdM5dq7krr+G4tedeGt9lCWMDdqIOUyA908//SyVySqCI324fT4JjKYnp5BiNqPX6uV6XgCemlhUaqGHYjH8AT8jHi9DThGMdBELC0KRSsrVGFURsvKLOeMzX+G1rdv5218f51vfuI4l5yxGr1fmsPEEhY6nnYQcwu/WDJJUNYezzqqjvqxwFPwMeTtofnMTL2zaSnNvOstvX8qu/3cvRxNmOPT+M7j+93PY9JPVmC+7kStnH1kPlNAgW1auYGVzHTfeejllo8DoFu657gF5L23SIm6883Kqj/iAg6y/4wEGl1/P5WMNmI4Gigqd0B8+TG/dZVx/5exDgfuj6eLKn1/EZb33s/XUW7l66kH0VkgC/GRNJySdxXfuvFKp4yQoejxD8aReMwmKTqA5J0HRCTTWmFMTHwcBWzmdHvwJx/m40PnxlfrxvkpGCCUWFsO1czP2hteUiOEHfKSUdopK5p86GkGfXkD2vIvR2JIl3haVG5CTl572UbTgaCp93HA+KpwUnYP0b36RUE+LZIpKIYXEPmPU7T4OJsqdYQRTdhlZZ54HSSmyrZRrTmxzcrT2SIxfkSIfkWnzagnCpmtUnF9q4Yy6CoxGq0ztU/o3AV8nxMOUeh2sXdy9Spo6SF6ZTINpH/bQ0NrHOx1DDPiCkj0rYABlE6acqdOouGJmKWdWF6CJSX6tUvZJAkVFZFolgJUIPLurix0DDtQinT8mGM+KDMK48xE/igH2Mb7nuEFRswmrOZns3CKMFhtuhx37UL/UUbzg0qW89vY70mDite9s/hg/7YlX7e3BU9jWEqKxK8q0Yo1kHXYMRugejlBboMdqVEypd7SGWLslyJcWG/jC0mzC+kKipmKilnJUulSi5jKiah1D/QP09w9IBlhdXZ3U29RqBIvUj9/vk+7H0owJDSN2YYZkZsOrr1JRUUxGRro0lUpLy+Txv/6DvPxcLlp2Phq1srFOHIe7YUsxkCj4/D7279tHV2cXBr2WzPRUTJoAeJw4AlGyiysxJ2cQCgdJS8+Q9RLvooypxIMxwoX5nXe20tPRQ29XB55AhOqacrz2YTIy03ANDRDweTEazGTkZdDa1o990I5Orcbh9NE9MIxBq6WuMpe8wjyZgq/Xa+nospORlYnb66apvYOFixbSO2hn+7YdFORnU1Vdgd3uxOV2sfzTyzCZLHjdbvbs3MX/PruerOw0zjq1HIsGwuEYg64AEWsm2YWFRNBK44hgKIpHfMNiEcGH4bLz5o5rgNT8+QUl8xBINWhwhiKEhJ5oPFtCSkeqYXfqknGV90k9KfPAGgmIJuu1LClL59NV2RQnGaX2rjBGEmZH167bTYcrQIpRIw2tSpNNEiQVIGhNmokci0Fq1TkDYVocPt7pdfLXvb30eUMYNSq+PauIlzvsssyzi9MkS1SYY11ek41Ro2Zd6zA3zizgwW3dtDh9MnBp0WlkvXyCJRo3Kfow2liwBvXRIF8oDPCV0rAcawIUGyv/esh9JVNUQyJ9PvGlHX1P5ZdXfljl2BoOwu93x3i6W01MZ1CCskc5EuwvkUJvFoZLRzvxcKA3UeZYbdVYjL3XfTzGrmDQi2cTwOgH6WqOt3+VdhIM/jDRSEhmnPg9XnyDbQSGO3HaBwh43UTE76NRIpJNHhk1thIsd7/XR29Ht3zf0zMzKK6dQlpOvpKBJXVnobOjh9deeY2mzj66huw0Ne+nIC+XWfWzKa+dStXUGRhtSVI+JDUjTWYGpKQmyaBZOBySgKiYt/PzRbmTx2QLHH8LjAVCJTFGpSIgzC23NHDzrb8hNdnIN6+5EldTAy37dhFUKaaU6VYB1BslWzoodEPjUjPSINAfwO5xyYCj9GaQewwkIJqckkr1WRdRcdpCduzYwa9+/lNs1hRuueX7zJ5VH2eyK+d/WPuj42+tySsnW+Dj1wKToOgE+mQSFJ1AY405VflQqAiFhXaPUwroS7hwIi7Zx3frj+4qkeImMp29TnpfeYrQcLfUvpR8vqMsuEfTpMVGWqch67TzsJZMHWXKiEujghX40T3VSbvzQdKl4j0ftHfR89Y6YgO9RLXag0L48Q2xki+X4GlKHia2slPInL2QsNAL/BBlBWQqrIRKVIRVccdmwdrTR5mbY6CkqICCgqJDFh7jXYCM9nkc8A6FI3Q4PGzY38229iGZbi+AEQFMCsfh2tw0rj1zCikmAcacPO2vRMcqoKiMQ9Nkd/LEzhY8YQGKilVVDLV8dT8c8PmkDa6PaUHjBUVLzCYs5mTSsvIxmKx4XSMMDPehM5mpO6WGd97bwZev+QK3Tvnlx/RJT061Tv15JYGQGPcxQmFQcBcFyhAZl6MYQ3xIlmdrqc7XoNfEqC3UUJpjIDVJT2rZIqJFVzFsd+Kwj0izouycbLn5HugfIBoLU1leJtmM+xob0RuN9Pf24PcGsApZjLxsjCYdbU2dNLX1EPQHuOLzn8GWlPQ+lpiYKxJTvGD0Kf9W3peuzk42bHiVJUuXIhhQvZ0tpKVaiSBMF/RS/zQtIwOTySyBQCUcEs9DjgMsAvT0eANsePElBvuHqJ1WJ9tHAA99Lfux6tSSGSvYXtKUSKeR9d3X1EVr1xD5uenUVIr0fJP8DgdDYdy+AG6HWwJMDpePnNxcsCRz732Pcf7SeVRVlrFvb5MEik+fcwanzTkdh9PB9ve20drURpImxCnVeWh0wh1Xiz0QxppTji09A7dPgJhRAmFhwiPmTqRr6ucuGp+5TM29z0vQTabJa1Wy7EMCi/H0xH2Z55+cQfcxLSVj3z+lYZJwfBd/i5T41fv7yTLr+e6pRRI1/tFrTTzfMsQ10/O5oDxDpsgbNGqpAdru8slU+oY+F3uGPHR7griDgkUKYjkmQNCpGRb+squXb9Tn82zzkHSwL00x8eVp+fzx3Q7OK0uXZa1q7JPXCX1YoelqF2Yf8e/CIV+Gw8C/0Rcj0cZHMl46/Jr4uJdvQjSKJhLkguwQXysLkWsSoJt8ww7OBYm0ffELjVa6zyeOse7zCsyu6Jw3u+APe2NsHNSAVj8KuB9xKMTrI8akMKyy2kzS6O2QYywYOhYIPRIbVqVi79eWfixGndAYFrrJAhQVhkujhmPHUTsJiEajRAVDVAKiUXzeAPbeHnSBYYh48DiGCAa8MlAi0uQFo15GkKQEg0ZKdwz1DWLvHyAlPY3yGTPJLCyR54gEFqX31ERiQpLLw6AjwAsvvcLaf/6NtDQbc+fOZ/a8xRSUV6HV6/G6XFLSSDBG09JT5bwsDJYEKFpcXIxeL1KXJ4/JFjh2Cxwu3XFwHZ/wBVAEIRxOFy+tf5U/3vMoO3ftYe7cmfzg1lvQ+x3seHkNA309BKNqaaYrbXWFZETYj1qsw+W0opZkGBGkMYhsNEGhCAXQRvykZ2RQdsYSiurnYrDY2LGtgV//8mfsa2zm7HMW8583fp1pU2skIzrBZZBz4IcYvDp2y02eMdkCH+8WmARFJ9A/k6DoBBprzKmJD4bb48ft9kpTGDFJC9Dww055Pr4an8hVYisrBa+km7F733sMv/WSsAkaZSW8DzBL6GzK22qkmY6xfAqZpy1BrTZIdp4AVCWPVLbZcR4JJHKMcbrCoFA2Fu8/EjuM+BYiQXw8iWRBqXsTg4gagn3N9G9+ScoMiLaTtRoLioofjBoDKY6j6cJ4qWaWwqKNb0BONmR3kCmqRh1yYOzYirVvJ8naMLPOuZKk7HKqa6qxWBTnZ5nRPhG34XjDy1QzKbsQlWyoPT3DvLS7nX2DbiKqiGREXXVGLXOLcuUgOFns0LH9LlhCcrsRg3AMnm9s5Z0uh6JlGmfVjBfwPc5R+m972XhB0SKjEZstjZT0bKl95vM46XeMkGo1otOp6OkZ4PTF81j9xRcm3Fanz4QnbZA7JvP+zWWw90X4khfuPQfqe+HMHYcWvWQG3J0CtSMQqzrCbf1w9Vp4+Ai/ev4ikRYE53VMrLrzflNBskmFzaQiySz0RAXgF0NI/YlXPRQBjx8GHFG67DEGRqISRBVzmk4LBp2KylwNP/lCNqb6nxAxFsr0MyUzM0Z6ehYd7e3sb9xDeWE+ZosFjdFIUkoarS2t7NqxmwXnf5HKGi39/3yG25/fQCgc49rrvkieYBXFID2vGOux9LKifgZaOnl24xtotVP49JUzYbiFbftsTJ+TfURjibBvgI5+r2RaKXiTwv40+vpoG/TS2dbJyocfYdaps3n9za1SGuCyi8/GqgWTxURvv53hoSGKykvIzEjnrTe3SvOlObNqSLaapImf1mggGgxJsx2RHi+cbTs7BjAa9BSVF/Gnlc+i0+o5/8IFNO7YS5LFgsPrYf7iRVTWVPH6i6+wc/se0vQxplZnk5GeIl3mfSotSQXlhCNqYkYzkZhOMgmFXIgASqwGPZ89f964BkP1H5+VATJhFiQOwZY+PCYjPp/7sy4YV3ljT/okvQtfCr3C9fUFeCMRnmjs55mmQUb8IZkG/6dza8gw6flHYz+3v9XM1XX5XFqVReOwh21CmmXQLVPkHaEo4YiQHhCbbOWbL9o21aTlm6cU8sjuXqpTTRQmGXlwe7dcEVwzI4/WET/77T5+efY8pk3R8MrPnuNbGhWpRq0cO4JNKvpkxdc+yxVHk2RMNLx/gB/dtYH75f9XsPqmKbDxaS7dciqv31JC5RF6sb9pM9Me71RCBJJRmMHT357LbN/L9DS2HZkBNQ5NUWFct7EPHjwQo8mrlemoiXXHsQZTYk1gthjQ6zXKmIyvjw5npR6rrMYbJj52j1Xm8f5eAIRCf1kAowbDQUB5ouXJfgoHpRSPWBEJXeKe9m6Cgx2kJOllkDfkE3q2ASKREEJzNOD1SD1RybBTqwkIlmh7l0wjLqmbSr6QF9EaFABeYyAaU6NSa6UxjVpoQEfhpedf4v57/kBvXyuzZ57GORd/mqqpMzGaLTIjQOjpFhQXYLXZpNGceF6hLZ2ZmTnRR5w8//9ICxwOgMptSCL4mVi7x4OfYh5wub0MDA4yODjEli3v8fAjKxke9shxXltbyS23/ZTi4hJ69m1j/+YX6W8/ICVnQgiGf4SIYIRK9nRYrv8MRrMMEAjj3rDfgyrsJ6eonKq5S8mvPQWEtI1KzYaX13P3XXczOGBHq9Vz5pzT+OIXLmPumadhNptGeytOSRrd802u5/+PDOTJxxxXC0yCouNqJuWkSVB0Ao11iGOsikgkit3hIizZIoo22L+d43ycESs9vAWLz++h7/VnCPQcQKXSyTRpuRUZs6tLpNTLn4soufjbmkr+vGVo487T8YvkX0pK/sQOpVoKu1IqXgrDFindKTZFEdQhD6qAh1jYL42gYuIjqzWDzkI0blQgHdaFS3yCKSjAyZMQcVRSTBTGh1pIDbQ3Mvz2eqIBt3R4HoVsx9DCxLiR62KRNm9OIefMJejzKuLO7CKtapwOteNsRmUBpADE+uAIWRvvwtq1hahaQ8HCL1Mw5woKC3IpKi4ZZa0cz0IjkZYnOllhFEfocwd4aW8Xm/Z3kpNq44YFU0kxauU7dLJ0RMc2g1IHMTYEbAKdDh9rtrcz5AvG0fiT27bj7IJ/i9PGC4oWm83YbOkkpWTKMeBx2xly+0jSa/D4XZyZlU6wf4A1Dwqn7wkemdAyDx5fDT8Ql1aDvQTqX4A2M7x3Dqx7Kv67eNHXzYE7bPC11+Dv3gnerxB66uFba+HvE7x0zd5pkh0aFqwgMfGJAIpGATuF0VJ2ipEiSwo6MSFG3ezfbec7LwY50BPl9q9Xsbx4zA0159JfeTY9Xg9de55hsbUBQywC6uk4kpfSl2Glv6eTkMdPZlYOupQUXC4PWTWnUpYWYc9fnuC/Nm7m/IvPY2r9VCXNfgzzS8ztYvoW37n+/j4C/gC5ebloM0soT1PR/lYD/3jtDRafczm1M/LA3kqvK4v8Ih3Otm5GxjBMk3JLSA630TEoUoSjqHTJ5OSkSxboEY/gAG88uIZ2q4F9u3bLU5xuL6npqdiS0zjQ0oprxCHNR3JTLORlZ+EOBAiGQ6RYDOQVFsn2DQWELukgPT29lBblEtMbeXXzbtnmixfOwd7bi8PtIxxTUVZZQXdHJ5GgH99QPzUlmSQnm/CFQGvLIKQ1SzavLjmTkEqLNxgjHIlKTdYUk4FLl35qXKOh+r/XHtyAxk3rDp9bxZy1P+ficZV3yEmfoHdh2/T9bO118tDObjpdAVxxxqxBo5J6n+cktZDS8TjZqgBEM2l0XMBXBlS0RKFA7eIbmS0ssO4mMHIFi+zKuySGXK21mUcLNpNNAGJZDJq/wrX77Wx2+ZiVlcSS0nTubejkqik5lNXN4LMlUe77xfP8Xq+RJksuwTZNBCQTLM9EIx/OjDxtIfvnw513vsJ98nteyZrv1sGGNSx/+zTe+J6Fh8XvxnTSV69azhcdTzJX+EyJ8pPL+csXTuGClKNkSYS6GXrtaRwimCCkLXTCyfnQFZN4pyKhMCtb4cFWHX4RiJaa4GPWVkdidY6pV+JRDQYt5kNc6Mfo/sTZqMplozoYh/0bGr8hokYfj0Okse/bt0+ChJJtfhxO9AmWaCTkU9LnoxEG+4dxdHeSnmKQAGXQOSjXVBIwDXolSzTg98o5yO/z4XW68Didko2bVVBATlk1xtQ8tEYrar1JSqmE5F5CMdkUJnvi6O7u57GHH2bTK8+Sn5vLWYvO4fSFS7ClpMv7ZWSkkpKSPKolOjAwQFVV1XEFsT8ePTZZiw+7BUbX5fEbjZXIEb8Terc9ff10dfXQ0dlJR0crjfta2bu3g77eHgxGPUajHrfTSUFRHrf98naqa2qllu5wdyv7Nr9E9+6thMNi76XFHwhKAJ9oGK1GI6UsxHsQCwmzQx0FU0+ndu45ZBVXyB2lyPYQ645H//IQjz26UpIlhCa5eI9y8/O57DOXMHfOqRQLhnRqshzrynZKCYod/j09nr3Lh90Hk+VPtsC/qgUmQdEJtPQkKDr+xkpE0iTzTaWVRhZio6bQ+CcK643/vh/lmaOMwliYqMaIr303fW88K3bKccZjgvUzRl1ydCMhlu6Knmj69E+RPHUOMZVAA4SSpdJmx9tq8sMnEzEU05ywSMeIqdE4O9D0bEU9fIBYwIkq4kMjPZe1RDU2MKQQTcojllVNML2KiNaCOiosXsRSVtmUnIy+lGCtBFmVvFjnni2MvLdRKHhKEPeQ+4wCvEp7iEW8Pjuf3LnL0FiE4+LJN/CSEGxUcHghotGR0vK/pL/13+i8fjRZhVR/5lbSi2qoraqUaWdj0/kmMh4T/SRWLMqwEO0SxROJsmFfDzpVjIVV+RKw1KnGz2qZaB2U3aGyaRbM0Q3NfWxo61XS2uLOvxMpc/JcpQXGC4qWWG2SKWq1pRCKhHE5h3GFQkSjITKTLMw6vZ6Nz7xEy2PB42raNUvA3wxn1IOA8Y90NDTBKU3wtzPgDC9c8hrHFskXoOoFUD+OWj3+Knxu4INPPOOXFXiCMYLhmATYEinzwvDZpNfy319OZuRdF6+qNHz17DwKjU4efNrBHa8H+ON3qllo6aEzpZZA9jIi5kpGhgYxmYep6fkHaC6lMQa2wKuU6YsZmXIBLcJpfut7FJRXkF5cTHtbB6YzlrI0K8gLv7yXtpwMFixcgEoj8hviZkw5JVQY/exv65MgaXtrC709XfL3uXkFhPNnMr8sxOb/egznZ6/lwiLb6ENHfD4ienC0dGEXkhUCq1LpySwqxOw/QFu/Cn1KHvlpFtShEXq7+3CGosTiAMCw30JFTTaG7gbuffxVvB4fTc0tmM1WPvPZC+Tc2LSvSbIDzUYTBqMBt9tJY2MTyclJzPnUmTJtfs+evXi9frKzMygszKWt8YD4AlBYlEVKfjlvbXmPWTOnMdjZQX/PoIB/CURiFJYV4+zuIMOmJcViJKLVE9SaURsstO1vxZKaQkZxOcGYDqcnJFP5BUMxzWbk/EVzxjFKoGrFU/ILINpGyAQc7XuzP3fZuMo7/KRPyrtwp+1N7mvolFOzK6hIEiQ25xZdP69XRXlzoJzr+z0sS36XO/KdbG5dxFd8LlZVvER5KJ+AYTeBoS+yaFhZSUSi3bxa5SKUsoTP7ezg+yU7uYQhNjbN4RtRDV+vL+DFtmGpJ3pmXjIbK2fwYnmUH/3qee6L52Mesqm++Hz6CwbJ+uNbY7Qtxsg/CFB0gYo7f/My94lz64X8hHI4Wvvpz4nx8G/GgqIp/OaGc5jb+QRzn4a6ufN5eH4uyYP7eePNDZQYA/iEvIxIZU+eTeWZ9Wh619Pe2K68SwIU1erlv6MRRd9SBOVDwZDUJX92wMiKTisC9T/iuErknMpP8WHpMfGsDpE6b7UapT7x8R77bjy+sXu89zvWdcKJ3uFwkJOTg9lsntgaL94u0XCIcNBDwO+T89Jw3yAWTYSskmKifi8BxwAqwcxVqQiHgvicIziHBnDZh+U1Yq1hSbJhTbJiTc3Aklkqgy0+f4Sh4REcI05CwpRSpcLvD0jWp5jvNFodLS0t7Hz3TUI+F5WV5cxbcjHpeQWkpCSRnp4qZUq8Xi+9vb0kJyd/gOP8sVqqgXt+3MulP1t6qDP26GUhGu6/i96lN7G0UEfv6jtYXXg9N8wWFtfg2PkQ975Zz43X1h8xW+BYd5/8/b+mBRKgqBhf4t8CgBwcGqKltYOW1nba29o50NTMgaZWWlrbiAQ9MsNPqzcigiY6rcK49vs8aHV6fvO7Ozn1tNNG2eWOwT6a3nmdtvc2EHbZ5R7QHxQsa8VwTKTOR4N+zMmZ1Jx1PpWz55GUkYXQGw0K2YlwmMHBAX57+5288fob8p1JZAD6vEEZ8KmrLZcGi2VlFZSWllBVVU5udqbUM1VA0oMA6fj3dBMf3w33XMemOX/mUHP1Xtb9eDU5P7vhGGvHhMnYtZhW3sEz6Vdy/dKyMe/OROoj7vkT1vQpYyh7+W38LG5R7920ghW9y7np0kIp9TN5/N9qgUlQdAL9PQmKjr+xDoKi4hqVdJz3B8NxwOh44b3x3/+jOFN+PAVcKIxpQlH63l6Hs3mPZFQoPAGZAP++tOdILIImqiYm2H/ZeZTMWUrUKvLQIu/TzJrocynYWmJjImBGLfqQBzo2oG/biM47ADGtol2jFrCsMBISYKQSeZf8TY2BcO4MwhXnEbLmoI2GiKiEjqegd568vhSbbY1wko/6sW99FceBhlF5BdmCR7iVwrSNkVw1i7SZC4kKZkNC3yyR7j/RRjvsfMnwjaplyldEBZpQkKxNvyO19U3C6hgFpy0j7+zrKMzPo7SkWKZ+nYxWkfqEkj0cJRRVmFZG4f6sUViiH2QGcYKPLC8Xm0jx6IO+II/vPECfMyTvqTzbcVCWT0alPsFljBcULbUmY7QkY7HYJJtgxDmMT7xqYT/JOj2tQR9+nx9WHZS3ON5mEanzDS/C9V74yxKoaYUzG5XS/nIOlPTD1cOwrgaufhHe+oAbFc+EhhRIffngSSJ13r8ZlicA0EqwV8Ilz8GYDP4jllry3VJppJRuU2M1CQ1DZbrpG4lh90TJUanoCsewmVVc9LlcbquJ8sB9QzzUH2Hld6sosBSwI/dy1MZ0gj4v3Z2dVOXspmY4i2a3nvd27SIU8nHu7F5M6TewRwetu/aQXliAKxDl3a0N1F79I66q87Dn/j/inXkxFqvYcCiHdKjPK6Pa5KexpUcyPbY3bKW8opyWphacI26i05dx1Uw3DQ+tJ3n+PDTaTIoqMmDoAB32HEordIwc6CCUX06+yH0XR8THYGsbA+YCKrMNBBy9tMUyqDD56GnvxRWJok/KozDbSmiwha17u2g60ExeXo7UOdXpDVIzVOiTBQNB+d3RS7dlPQeamnjmqefQqjUsPvssUtLSiEQiOEecjNiHcdpHcDpcWK1moqEwqRkZpGZmYDDrsRn0NO3eJXXB3Z4gRpuNiGuQ+unlGE1JxEzJ6CxWGhu209nWRk5xGeUzZuDwRvD5wxgNOrRqFTargSULxme0VHH3aqxaYeYD3nD4qOz4/fnLj/cVGL3u4/wuFDY+LjfBov2ENqucgeMb2UgsxtdqsukIRXi2aRC1ys3q6jeg5wIudQomp/geufl71Woyh7/AokEl/VO8S9+bls/bdi9tLj+frtJzhuPvhDuW8Kf0VMpTLaza28vXTingqf0DLLnkAm4tjrL+b2u5fG9AbrwPbqBjcMmF9BcMkfXfRzGAO2Mx+xfAnXesj7NBq1lz8zR49R8s33w6b9xs8HrRygAAIABJREFU5eE71tP/H8u5ryKe7ukfZMWf/pdflCxg54VJ7N+6hS9EprK9pofBt1/HEY2hyT6L0qnFBPc/TeO+gbi2t3g/pTil1MqVUpXxdZDQldRrNLQEdHx3rwV7SAHrDz0Sc+vRv+SJ8oQLvUihV45EDr3Cxh3LJj/k92PO3fetEx+7Jzz4xxQg5jUBLIr0+aysrFGtzUMA8FHN4/iybIz2q0j/DfndBLwuhobsBIMxYm47aelWkrPziXhdRINeVBqd/CPWOQGPS2qM+qW8iRqDySjXWzJ9ODmXmCmd3r4RhofsqDUabEkWTCIlWK1koYk/gmEndKA1Og1tTQdoa9yNKhpg6qzZTD1tDlk5WXIOEkBSf3+/lAkoLS09AZbosUBRINTB6ns3Unf9lVTrHGy5/2Gcy29ksW81d6zN4Zpr5xzqYv2+jvTScP8dbKm/iWvjYOrJ7OvJso7dAmLct7V30NbeRXNrO/saW+ho20d7Zy/tXUP4XA7JhtbqNTKIoNMqru+Cka4QJBS9slBIsKCd/OTnt7P43KUYjcLQTZEE8XncdO3fScuWV/D0tkI4KAkJIhIsyCLJBRXUzDuPorp6mU4vfiX2A4JsJL7fDe++y69+cQcD/X2YhYyX8oWQf8T77HV7CQZcqPU28vMyqSzLo6K6jtNmz5K6o1kZ6ZJdajBMUFd3guP75ICiAjx1sPOhu3im9EZunj9Gs2Xc9RGg6D1ww8+ob/g5qxxVDL78MnGM9NBBkb2c244a+Dj2+Jk845PVApOg6AT6axIUnUBjiWTxuAh+MBjG6XTLVMjjZdFN5M4f1bkKSzEigaPQYD89G/5B1OdVNg9xN3rJijwsfV6AgVrRVlozGWcsxFwyTQEnJX0yrvg5QXatQqhUrpUal6I/BMIQ8mDe80/ofhtdxC+ZSVG0st4SsJVXCIBWcUUfNdYRH+es6fimX0nUkBSndZ4cpmiiv2TbRAVorCHkHWFg0zoCYoEg0/MUfdHDU/aVjYkatU5L2hnnYS2ukWCeBKETGqOJlP/jHBjKPRJp42HpxG7s30XOxt+gDvRjtGRR/dmfklE6leraGqwWwRY9eIw/8npoBRU9QYVCK57HGwzS2tRCeXkpeoNwvT24YTvee3xQk8jUtzjo/FbrEC8e6CYsdbyUUaWYLx1no/4fvGy8oGiZLQVrSoZc/IZ8bgYdg3ijajLMBgKRKO12kXrIhEBRAVi2liuX3f0EfFv8YxrYc6D+RSV1fs858NBT8OsxfVNcBq/Wwbp++FrR0TvtyVeht/4wPdJi6KmDK8YAoP85H77lh9IPQlfjtyn+bomc/s4/Vc/l8/TotCoaOyP8/bUgzf0RSjLVzCzTML/OwqyyLMxhH795sZfSHC3nzSwiVY5NgaROZyj5bF4fGqA8YydT7cnsbvbx0o5GYqoQn1vixKr7PG+otQQDYVw+H3t27secfBaXfudiilVe9OEmWvrjoOXYZsgtozblGNp7/g669gziMpmIRlMoqc6EwXYG/GnkFOiw72vDLlPZopKFefClUsJoyjtmoaCsiGRcDPr1pJoijHQ30eNWpAXkfCf2UKMbMSU7QF4uAimCZotKpvoJMKCzo1NuygTwIdgiBqMR+7CdZ596DovZTF1djWRUdbZ0SLfmiqkVkinvHexlxOGiu2tAgq+qiJuZ9dVEdVY8US1Bj4emPXvQ6HSUTptBalYeXn8IpzcojXmSrWYsZh0L5p4xrhmg8nf/IEWvwR1SAkNjXefls8WxpwOFnx5XeeKkT+K7kLb90aPGHwUoekqWTbI5/7ytC3StvFvdydaWhXzVE4q3i5tV1U+ROXQli4ZE4DFKrlXPj88sY8eAG6tey4aut/lT2j7eaVnEgSn5rNzdzfQsm9QrfWy3iX/8v7nM1IZxd21mykPN0sleCQTHj+UXM3iKwoI76uHr5ZZfvRgHRWt48gcz4NUX+U1PHb/9nImHfvW/3B8He49UhtC5rjJn8/Q3FpGpambAkUpaapCR7avpGlAyG6TBT1weQNROrMdkME8tAFLlXRHjxh9V84tmG5uGBFPq4Psy7oEUP1GwwUwmwSmKhwvjY3K85ez/zvjH7njLPNHzBPOyublZsihTU1NHgUMRaBGmbrGo+DuKSqT3Ck1PjfAJiMkgXtDrUlLiQwFc7iChQJhwfyvp+dmYk9Il4CPXK4LFqxGyUsjU4EjQTSTuvB2L30NjTMGvSmJg2EUwGCArK42UtGT0ep2sk1yCyPWhWOGCx+3H4/YxMjzE3oZ3CHjc5BYWMHvhYpKSkyVAZLfbEWzYsrKyEzRX+iBQ9FAm2gf2xweALr3rfs793mu59dKcE+3SyetPoAV27drL1//zB4w4RhixOwmHvHI+EQCoVqOW86kyxwgD1IMBGOktIKnqMcLhMD6vnW9/72YuXHYpSclJ0uxRElDEvBWL4hjooX37W/TsfJuAcwid0UxmzUxqP3UOqTl50lhMHOJvEQTw+XxSqmf1P/7Bn+75EyajCY0QXY8vHBLrByFDJt5XYf4o3stIJIzWYCY3J4eCvHwqKkr51o3Xkp09Xm3dCY7vG+Cen6wZBR2zly8nZ82ao2QfZbP8tp8RJ26O6bUEU/RIjNIJ1udn9TRIUPRaHCvWUHZNFWsfEhjp4azvcQQ+TmBcTV768WuBSVB0An0yCYpOoLEEnCNBQjUej0/+UbiHCT2TiZT1yThX0cWMEEGDY8cmHNs3KmmW8qmVlfjhGi4ScIuKjXsIa0E16XPOVxxT49FFZdN39LTBo7XMKCgaT50XbBEheq/fvxZN63rJBpVMT2ngpCCOckk/hnx2OA9NpKOF6i7DX3QWaqHneQhT5MT7SN5PpEDFTaW8g10MvLGWqMtxkJkocbhD5QekV7oAEDOLKJh7PqqkFLTCxVEumAVN5MTA27Htn0j1V0fDZG59gKTGpwSaTdbM8yk99zryi0okWzRxSNmDCQLaiWsTTJSD/w+bNm2SUelPfUrR5JOMn3j6y4n3wKElJJjPor1dgSCrtjXTMhJGpRZ6o2OB4pN953/P8sYNiiYlY0vOkuw+wbbpGenHF4pRkpVJq30Ijy8gAxgTZorOAF8W/DQCdwiJtaMdHljwHBhnwEPl8Oob8LnDQujz58DjGsh9LV7IEfRIvzhPuVfppoM3emUZ9G46duq8uOKWZ6rZ3hqirT9GTaFOvsf7usOUZqskUDqlLIkZaakSrItG0+gLh/AE9hPVpuC2zkGlNaHz7SU3MkC6Lp8DpktwJ/Uwpe8F/L0V/M8rTVSWhzj3tBDB8Gd4qLUXx7AHk8VIRnYmyXMvZ3mtg/bdVoqmWRjY08Lw4W2WX8lUk5cd+7vk5Olxu6XBggASd+7YRX/xEm5ZksLA3g4GtRZS0zPITE/CIOJTLg9Rm4UjQaoRTzc7mwfj2QXipkbS8orIT9XgG+6hvduOX1gwi3BWREnpczlduDxe0tPSMFtMCgAUx1gPqrQoc6cIeMXzAuLazSpp1rR2zXMUlRYxfcZU1q1dh1mvJy01hVg4gMagJckiWKgWmve14LCPMH1aBbn5OfTYfejNNtr27cFkNJJfXo7emoLRbMUdiBIIRrCatFitilv3grnjS5+vuWsVVp0Gh0iTVkJTRxy1B4ovm9ik8Ql7F/J2PkJQbpzfvxYQG91Uo46vTM/jge0t/LjgWZaEFnFFfwp7gmHCwpxK7WFVzVoyhz7Hgv6YDFBPSTdzcUUm7/W7WFRoombkPmrdi/m9rojeWIy3ux18aVoej+zswXfa2eyYDy+8HmPBHA2/vm0t9wlcS60iWS9SMFVw4QXsyRui9r73M0VFur9r1tnsX6Tij797mXvM6SybWcN/nllEpQ769vfirMw5otGSo+Vtyh/cLYPsOWY9ny5M50vzZlJUZMDX+gZtu/YzESER+V0VazWDlT5zBatbvTzbPIA/rBhGTeR7LdpeyEKYLcI86PgihPu/O8GxO7GRftxnixTzrq4uCYwmJSXJdUZIpMPbBwkFfBJgEcxwW3qWTAsWYHTQ7yXocUitepEe7/VFcA8MEB5qIrO4DL05SQGlNXoZwJFrZo2SRh+LhIiGA4jUe7luVusZtPsZcQXIzEkjLT0Zg15h4SVSmhWd/Lijtlolx3pXh8h+imIf6CESClFaXU1mXp68TsgCCEA0Pz9fsvrGffSu48djQJ0Pvm4G1//5UnrHmxJ8tBT80BZWfG8Xi+6+mqnjrujkiR9WC/z9iaf44S0/QzDNxSEDmGIMRwUBSICimlGgXs4vEiRVGOQy4BmJ4HUPc/03v83yz15GSmqq1AwVoKr0TohFGBmx07i3kX07doN7mFRzDG1aFjmVM6mpKcdms0o9XTF/ez1eAsIsrLeXP9/zX7zw7DrSMrLj9zvYCkr+YoxYOCI1vTWJ9y2qfJeDgQh3//7nXPbZiehyTyDlfcz4Hj9TVACg9x5bskk+5vG8b3FQdHEZG1tO5farpyLqdu+294+esan1H9bYmiz349MCk6DoBPpiEhSdQGOJT0ZMRNBiMt0uHBYsmEQk/fgWjxO5+7/8XEV2Uqb8xHweOjesJjzQFU+VV9K4xHHIk0siaBSN0BI12siZewH6/Aqpd3VwfX3ktjoEsDwk00vZOkqwbAxbVBSo7X0Hw7bHZHqmcoP4YjLBTkroeh5WzwRYKT6skeKzCNVdThhhliVYGMevpXV4H8kNXxzEVRorxkjzdkbefgVVOEw0AdwezrQVwuKxiGSG2qpPJXnmQrTSzCusMG5PEhA/FqRUoUHr3EfR+jswOHtQWVKouPQHZNeeRk11tdQWTWxgJ7LJOtq4TWwCRkZGeOyxx7j44ospKhIGKR8uKDq2Ptu7h3hyb6c0vhGtG5Ep/P/yN+0Te8Pxg6JpWFPSJIsgEPDSN9Qnt35Wg5UOj/1g4GKC6fPCWf6MfjhFLPzM8OY5sHcTfGkA/nY+lDTFU+fN8PvZcHU6pLigRDBJD2v1NeeDcRecF//FWPbdB3ZQHHA9Vuq8KOOhd+voGY6y9u0AbQMCAFRRmKlmSb2OQESN0xuVAFuKTcNFM7OYmuRlZ6OXFq1K6pAK/bnGzjAxtZEfL8vHa/oaLwwPkxrczIKkDvRCDsObi1vfjy75et5WB/F6wwz29BGJFlJ/xTKmDj/BAd8MSuoqMLmbaezwHPp4hdXMMHtp2Ns++vNgKMSe3bvY9u4OzlmyiNy8PKKxMKnl0yk2qYjpNPi6dtI0WEj1VD1uj4GkWAe7W13E0JFbUU1KYC+724PoLKlkZmWRbjNzNJ8lwiNsvPev3L/5HQYHhsnJyuS8i8+lpKwoDvAkpFDiL2tizpaMeiUoJv7rdnsIhUIYjUY8Hi+rVj4h9f5ys9KJBILSwbaoMJf0jGT6evtp3d/ElJpiLClpdPR70KkjdLa0kVdcSHFtHeGoCo3eJE2WJHCXZESvF0yaGIvPOmtc7/HU362SoLdHTDrxINzhwSJRUFPpFeMqL3HSJ+1dqNj9CCOBODAs88EPpmYnvjPXTk/nzOAjzAufyjX7s9iq00ggNSgNrnysql1L5sBlLB5U8an8VOblJ8vxcftb+/hD5QtcoD+HdeYqhvUaVrzbwdlFaQz4QrzUZuT+7y7hjIGNXLAmyEPfWIih8UVOf6KLylQz3zutGItgJ1VO5zybm+ffbX5fX7S7/Dyyq5evzcgnw6ynrXgqVydHCNj07Hz2r1yy6VNs+pGVNzqSWRR+nVkrRZDByo+uu5jzBp5i3hoPF86s4zufmkJlhhX90ZYdwU7an/2HZCSNNURJVCgxdlR6C9rMGtTGZMlAfrltiEd399Ll8o+ySkdlhz5gZEkdS40ai0U/LlOixFpg7Bg+8P8mNnYnNNBP8GRhRCSAROFGL4IhImgtgNGgz0PA60ZvScKamj7KRhdBPMH21Gi1hMJR3IK52d0Gnk6yymrRmoWOrBRPJhIKxJWORPaJIjkkGKiS/qk10NU7QldXH6UVReQXZKNWaxSG6qj+cjyIn3gXZABazUD/CE6nS4KoRpMJW0qKHAsej0fqiAoDqZPiNi+A0rscXH3n5ZQdtZ0/ANw5RlpuaNMKfthxIXdefvTST7B7Jy+fYAt8/wc/ZfWatTKoKAONkpGeMLFVyTEqxrJyKAx1uX+SWrtRPK5BvnzN9Vxx5VWkpKfLucNo0Mp3ZuvWbWx5dzeBcEimxTtGfFiCw+Ro+nCrk0mrPJWl58yhqKQYXzCG0yXTRNj69tv87re/o6u9S+qJjma2HZz0ZB0EO1TuNzUHdUTF+7L8kgv41S9/PMGWSJw+sfGtgKL/zbXpa/n5L144Yrr60UDI3g13cddfe8n5/E3cNP9ozOnx1kdJn3fUZbBPd9kkE/s4e//f8bJJUHQCvToJih67scYu9sRmy+8TKTQeCZCKiVkBDv99kBT5vHH2okjZ0qjUuNsbGXxjDTGR65VI4Y7/fUhaezzNSnxgU8pnknr6IlALRtTRmaHK9Yf1Q+IHo7mWIlVeYQkJwFVuegMO9O/dh2a4CVS6OEvoMPOAo3Rvok/F38HiBUTqPiPZsPKzfxL7Um7uDkn7F+zWIMNb1uNoek9GYhU3JuU8mR4flyUQxlEyamsykzd3KaacasIIDVtxnDx2cqIthKxASK0mZ8djpG57QkaBc6fMoWTZd8kvFGzREtn3J8IUHdsdCVBUlPfCCy/I1LYvf/nL0o1S/Eym6Zzk4xDwIRbDEwyxZm8n+/udo66vx2//dZIr+wkobtygaHIG1qRkOU96gx76hwYRYgneSBSPcExPHBMBRccyOZPhlbMgpxdqtwDChXsO/CmROj8N9qRBgx5qhuCUdw9r3Lij/M1r4eH4rwTIVN8LZ+6I/+AI2qHfXwRf84wvdV6UUvb/SmRQTTFYikN38Tkzooa8EPSoFZ1RtdrCc7/JZPiBNq5rU5GlitEeFM6sMT43P4kfXVyCx3Q9a9pasJiMpKYl4RkaRhPsZlF6D4H0S2lUxTCZk9i7cw/q+mV8vj7Auyv+B/X881Bn1zAjX4ejeQ/troPtESuqZabFwzu7Wkd/KN4bu0jf3NNIUpKNadPPpnJ6Ov7tu2knm6oZudC7gwMDRdRO0zPQFCCj3IavfR+duhJqc6B7RyOeghqq0jS4nFFsSRE63tlJr9hoqdXSWfaNDZtobV7IL+/J4bkv/pTnNJBTnE/j1t3MnFHDucvOk2mton1EirwCnikbNAkwxFOfFXWRuMhKXCpEslp8Xsk+HerpwyuMUOwj2CxGysoKZZrgtrffobQgg7DBgj8SQx/14XAGsOXkkZqZIzWyQzGtrIO4b5LVjEarIhoOc+6iheN6YyvvWCnnUWnYmLgikTM/5tvTVPb5cZUnT/oEvgu52x4kEBZsJJGOeVC6UjyONMSL+Xly+ivMVC3gm9sNPCMkFeIRKwFIq9ReVtU9R2b/Z/itNYOCJCMbO+ycW2yh1vMQi2Mz+fb+XBqsBhYXp5FvNUhjqz82dDL74kt4dHqEh363hl+41Fz3mUv4z6kannnkCX7UpmNWjg2DRk1s/mJWZg1z5arDJwwVI4Egu4e8zMis5/Yvl7L7D2v5qqOctT+ZCesf45JN89h0q42HHnVx9VW57HzyOX5mPYt1C+Avv/9fUi67mK9UGHCNxEhKCdO+eQc9ATsadyeIVFYJPixhxkVJ9K19gt74aBgLQo5liKozKlEbU+LvgiIDsG/Yw0O7utna645LDh2iZHGw3eXCR+mDxDfSbNGh1wnAf4yWaKJzEj870viNxThw85XjH7sfwZkdHR3SyEjoiwpgVJoj+X24h/vRma1YktPkc0stUZ9bjjsBDDkcHsKhKJ7OfeDtIrt6BhopvRQjJtLwwyFFt3ysDJBGj0pnprNrmOamVkoqCymvLFXct8WHIA5CSaHYePsqayNFs1+sR8Sy2+sNkJyaImVBxO8FICp0RE0mE3l5eSelFQVo+b1VDs686VYuLxxnkY4ONj2zkjUNOhZfcw1Lq48uN7Hz/uvYOPtwU5px3mfytA+tBS5cdgV79u5V3v84S1TuSVRqNBIUjRu3KVKiyn/ktzaKyzHI5//jaq6+5loyMrPQaNVEBSC6+VX2791Lv12F06/GbDOjN6rxemMYvYNY3XvZ0jxCRnk137zharJyi2XGUCgQ5LFHH+HhvzwmHe5FIF1OT3Iaik9S8hUT6yihvRtGoxbfZMVcafapM1n56H0nr62OOr5DeDuaWbPyd2xs0VL6+du4uWw9P1xTxm03zo4bGoVouOcOGi96//vUu24F6wpOxftfDdRfn0wLy7myfhxM76PWJ6EpegPcv4r0xVoeePgINFHZMoKJeiwTqJPXhJMlfbQtMAmKTqD9J0HRYzfWWPBGLFScTp90h5TfhnjU7GQCaceu0Yd7hnheyYGVju6gjsTo2/w8npYGVGrdQY+jBCg6anok0s81qASbxmwld/6FaDME80+AHsoH60jHWFBUwUIFAKqgpAI0jArwWa24louy1YItqVajbX8T4+6/ShaqZK3KTeY4QdF4mr0AJL11nyZWslguBuR9TqKo5CiLI5HFLxYdQjfKOUDv62sJDQ9IOQaVBDsPa5+43EBMFcGcW0HWp84HvXmUVXeyxpw0XYqp0QjGhDaG0dVD1obfYh7aj9qQRPUl3yJ72mJqK8swipSzeLT4REfhWIByeHiYu+++m0suuYSZM2eOskVP9B5HHG+jurSK6Pteu4cnd7TJdG4JVJ1EUPzDqP/HqczxgqIVqVmYzTZhiozP66ZvZEjqO6pMOuxO3yj7IPy3BOh/7KecMRNeFSZIDfDmXPC3w8L4GnD+6fCkEVIPo2++dym8ujquPzrmFpfPg7sZkzp/hNtPRDv0aLWf+6tiki0qspI07OqI0GuPUZmvpjxbhTfNxm3TQzz6uIe/jqj4+sUFXDfVzW9/bOf+mIm/f1vHs/c7WGfW8dj1xRRbZ7C+NZ9NA/2cXl6KpbISrbebIuc/yeAM3jIVEzZaZFBqX7SWr16Qy9DGJ/j7mwN8aqGQqtCTUzOVIrOX9l2N9Ifiaegldcy2eNiys0X5xsmdkhIs6unpZe/uPcxf+CWmzzbj2LqLDlU21afkQ9e77O0rZdpMA/3v7mU4u4a6Qitawjg7d7O3T/lmysKypnBqfoz2LTvoUYrHMeLghWeep2n/cv60JpOtP13JlhQrKdnpeIbc9DW1o9dqCfqUxOKq2kpmnnEKWgncKIHJ0ZT60ZpL9WsF6Bnzy2hMRXdbKz0drcT8AXLzMknOzmPv9l0YzUY8WhsB+zBWbUiCr+gtJKenYbBYpUmf2KhZLEapvxaKhCTAsuy8pccetED5rx4dYxQYzzSRX66DkUFR56aK/xhXeeKkT+K7kL71AzauKg+P1r7GqdH5rDVW8oPtXYpJh1DUVQnAVPzLw6rpL5Dv+Dyr0jN5cEc3voiTV095kyzfAq7breUVER8x6yWDdEamjcf39uGuXciGi9PZ+fQ/WfaGW6awf762hOnnLOCr6YPc8odnuCeuKWG8/DJ6ivopuHvj+/pCro+AcGwer/w0jVd/soZfqqfxt1tOIfbiwyx7Yz5v/tTGQz99hufmXsi687JIJsjuTevZ5TZSmmRUsIW8acwphrY3dyC4pKqQB5WrHfwO1KrzqL8kmd4n/07PmBqIewtAQIo5Gaxo0qtQGZOPuHJxBEKs2TfA2qYBqWP7vkyIsQDnmH8bjFrJ+JKB0DHjM7E+SozXw38nft70g6vGPXY/ihPFfNDZ2TkKjCqO9BANhUTuu2SFinPCAS/RUECCosIExuPyy8C8o3UPMV8XOTX1aPRJit6r6A/BXItDmTFhBqbSozVZGLZ72PbOLnILMpgyvRqtRislg0aPMXPTwYD9wUCBxiA0ThM6p1HpNC8AUb1eT0FBwUlaswhQ5X50l1axqaGeW6+uHkfXiGvuYN/iH/1/9r4DTo6y7v+7O9v73l6vuZK7Sy69EhICCkgLVQMvfyyIUSBiwFdsIPICSnkR8QXpRSwRCBEFgiAdAiG9t8sl13O9bO87+//8fjOzt7lckjsISnRXw7XZ2Znf8zwz83yfb8G1p2YfM9l6ZKnxKD4ms8lnWgFiIV/+tW/xoicn0vP8iBZmqQ/TohXJ6JVwXeX2JfV0n7sXlyy+HNd893vILyC2YxwfvfcOfv/07zBj+mRMrK1CnzuChpYABKMRrlwbursGMVC/Dt6uegyIFpx19hex6OLFsDtdaGlqxl2/vAs7tu2AyWJib1JJCCLfx2WLLX6SIEsxCoSihVK1gNqa8Vj+xyd44fb4vI7Sv+uX44fL++GK74Lt4sewdDZ9ogdv33EfYt+W/UPrn8FNb0/DbUunpY0NClR6BB9UL8HSk9vx8NVrcPJjS5H/+n1Yrr0Uy04/WkL80cZbWtDSmp/jlerb8W3yqNj6MH7edQluz38RV685GY8tnXZ8SpPZywlTgQwoOoamyoCiRy/WISxRMl1PkHQ+wOl4EolRxQzG489pG0MjHudN+YZIJySzROODfWh7byXEwCAH0UhYXRpTUWbnULgRSb6pMNaJM2GdvRCCSHwwOWrjCGATM22JOSUzKmkxkB8ok3EIYQ8QGWADexhyENUY+bOFuA/6TY9D179X2lZui9GVQlqFJ1l7wpSN6MwliNsqAJHAVmkCMKTnlT3sZLA1xYpVwPDhH5gCiBXu5xAZg6X5MgBARQy17EPvur9DFQ1wMJRiXq6wYRiOoKZIJpDQ6JA9+wxYxs9gII+jZ/mhe3RnfLStJGaDWu7DESTVejjqX0Pu+kfYyNxaPQe1F/4YJWWVKK8olfyyPv3HphgpilTy1VdfxY4dO3DDDTew3PWzBiel4IokYmIcr+3txJaDAxJFL5VGfxxO8t98F6MFRSuduTCaLRLrPODjoKXi0nwmo1l8AAAgAElEQVRMmlaDloN9sBkFaAxGvLYkzazzSLUjKfxJwJUGgJ40n9sK3N1yuBxeeftUO7CNLHxlz0Xjm8N2bALePRMIbx2Szo/00WPxDj3Sob/SNJfTUIWEG/f+xY+drQksPceAhTOLEIEV+YYwyoxqtnKIefqw6o99+FETQydY8IV8PLrIBT1EJEJhbNg5Da+G1CgozsKikrUo1dI4tiEQrMV+dSl8eXno6AzAOvFUnDsnB/HObXjquQ9hNppRN22SDMHZUTF5PPL0MfS1NmB/TxAoqcOcnBgO7NqHfsYxpesQvWgyvmntPlzwnW+i1hrE7i318KryMXFWCZKtG7CnpwpTZ+nRtbsP1vGlyNZLSoqwuxttzS3oi8g7yp+EueV2uuqN/Ao2YNUDL2Cr1cwMLYPeACEO9HX2YHDAg/bGZmRZLbj0a4thshDTSz5OKQJQlrDKrDcObZLk7nSRY8vrhIj6PXvgHxxEwOtFlssJrcmK+r37YHG4YMopRMNGKdQkEgwiO8uB8ROrkFWQB7VGC1dODswmM8sHQ5TAG45g8QXnj2q0T7n7j/CzdP7oqoTG6m8ce38n8FjIWv/Ika/x+VvRXjzEVJYK4cSavQuxJBLBUxNfxzzKAUp7NbReiFNV29BRMvx9+WgTF+PsnT6cdt4Z+PU8B3o2/gPzVrTxuwlsPanQhgr7OMw6exa+mRXEi39/Ez/Y7MF3v7YY3y+P4eOPd6AlNFJzGJA/ZTpON/fi6Ve3QZ9Vg5NOL0fXqqdwwcdfwNrbrfjdow2YdcVJuCQLiKnUiAx0oPVAE3rCsmNAyTQsqHIceSxEW3HgL8/i4DCLHV4E1pkhZNdAMJCE+8gvOse1HW78aXcXWrzhY/qMkpyb0udNJt0nug8fuHkUfffYvfsz3YLu/cQYpZA2xWOUkuH5SkLEgEQcsXCAfevpGSmRVHPAklatRn9TPeLeJuRVTYbG6JBDsKTrNKdj00K+SgON3gCP148tG3bCaNJjxpxJzEzlRy6+rkrXQ0WOrDB1Jaa7CipBA0Gr55A3Aqho3uH1etlDlPZTUFDwidpnpMJSANJ9XZfi3ivz8f7dD6D/yltwSBbSmDxIRw6WyTBFP9Mu/al2zsDoV6/C7t31DPBz/2OWpvw1/blYYTGrkvAM9uHcRRfihhtvRElJIXZt34KXV65AW1s3RI0N42trMGl8LvRaAXtaAhjwRxEIDqB593ZYEgPILa5AbkExTj3zDFTVTMDq99/DzT/5GZ+LTkfu5ENEFYWwozBVpeu3yKzruXNm49GHf/3JAdFP2L8PA/obn8dNy+249krgmQcacf5tS6EQQGN9G/DMAysQO/vHWHoyJcynBy3F0Pb6fXhk1zR8Y8npqAm9PQbPXxpvlPwkpc9Xv/1DvF53Lwj/7HrxJqzIvw3LTE9kQNFPNUJO3DdnQNExtF0GFD16sRTARpHlhYJh9hRiTqLs+zM8PXwM5f9cbpou+aZVwoF9W+He8BqH7xBbU7JPGuJTKqAasS7ViCFpzUXpgkUQc/MgJMg3U5CnqiNDadJcVXo4JCYoI27hfqjbPoK+exMQDSCh0iLuqISq/DTEneOhHtgDw+ZHoY6FU75sxyxm6kYum9qr1AiNPxfJynMZWFVkT6m5h0xhTYkcZbmjJHGXHmUVyTsBrApIrjzlylNz6Ud50s7YKhvui1DHYujd8gF8+zZDSKpk6Tx5rw5B7NwW9DfEoM8uRO4pF0NtkSRykrzu0yemK/2Yz4cAV7UGmrAHOavvhengRqj0BlSfdz2KZixCbU0VrHZb6mGe2+wTIrMKA1vZB7FFf/WrX+Hiiy/GnDlzUp/xSfev9If0Maz8jvepJFsn42geCGLlzhb44pJvrTIpOWaf+g/fYLSgaFVWHrR6YthpEAz6MOAdQEllCezZVmQ7bXAP+Nkn8OMfKlr1oxSWpPAO4OzVwA2nAlfmAo4jbZ4AnlkteYzefyZwmuI/Cslz9L/M0hu7eoCT3j8ysEppKYPjgYvSUuc/SdO/2X8hL0D0dTbgrhU+uANJXHOWHjPmnwWv6RQIqhh0CEAXaYM2sBNdHQfw0U4/GrtEmA3AtAoNptfmYmv3RBRNPA0qJDgEyGSlE0kiHAyjfvtuOF0OFJSUIlZ2Es6bZkX/+lVY8d4BNOw9gAmTJqG8uhwWu0OedJiQXzsBFfYYunZtR5O/ABNnV8CpO9oZRuBp3I6dqMbcCjs0og8dH29HE6owfZ4TGlGNuKcTLQea0avNR+34MmQboujatRkNHkAsnIJTxgEHPtiEXV4v1n+4Hps3boPOZER2yY24+zc5eP/GB7C/ugIJAewZRoAFSeV0Wj162zoQ6O3Hl879Euw2q3ytkAykabFDSnRPW9wSgXgijtaWdjgdduj0Onz0zvsIhwIorSiHz+1Dd3cf3G4frFnZyBtXhq62dvg8PiQjEZj0GuQX5aC6rhY5uTnQ6nX8WdF4DOFoDMFwGF+7dPGousSkO59BIErhbtICDF//5GWmdLZoU+1Vx97fCTwWstY+dNR7B98fVCpcXpuLfQNBbOzyMhvYqhPYMzMUk4IRL6vNRaM7jPWdHm7yL41zYXF1LhrcYaxuH4BBo0a+SY/nnLOx9yIndr7xGi57tz9VWwIM8806fKUmF0/viOCyr56NO6uC+ONTf8Vb4hz8fMlM1B1V1RjGuldfxJ3m0/HsaXkwxXvx2E9ewE3JL+Dju8vgiAuIHmzAgcZWJOwVmDixHDmGKDq3rke9F0gWz8CpFUDTB5shwbSSaJoDGkMVmHO2Fh0r/oR22S9dNv5j9rKGGaJy0M9w5c4IvafVG2Kf0XUdtEqkpJynrQFLv2RQRPEVHVqklfrpcEZz+s/KRzbeMoq+e+ze/U/ZgjxGydecfDntdjvb93AriAnEo2H2CY3FE4jERATJ19PpgK+nE+GeemRT0JI5i9nG9BL52U1AUqXl9dVBjxfrP9rELNN5p85FXl6WtDhDpAL5eVRSIksqpxRhVC3w4otGp+NFaHqRNzJ5oSrHelw8RKU9o+3tB/DAmjr84BY5qTq4AQ/c9Dqqf/ATnE2BgEd8DbHTDk/WPvxNnvfvxn2hK3H7iBvHsOHhG7Dc/gP85oqStO+1ePGmu9F01p34walHlub/UzrLf8CH3Pijn2HlX/7GtiYpcJ7Ubam7lGShRfMlunu5B91Y+IWFuOXWm/nn1e++y4sHDmcWOtpa0Nw+ALOrGHXVOchx6PDhhgY0NLfCogcmVpShtm4yLBYbrHYL7FkOrHzhBTz20IMwWVwpq66U2kNZsKB5qHRwPBf68iXn4957bv8MWufY/ftw9nMM9c/8EL/+2IazfnYLLlHGT9/buPueeiz88bdxcrYypg5Pn/fUv44nl+/DvGXLwLjpIa+jHQ/97T68HfLCi3n43p1XYpK2Ec/ftBzZP74Fpzc9nAJF65//ObbOvgUVr2fG22fQaT53u8yAomNokgwoevRiHcoUVfGqbygclz03pff+O4KidHcTKBEwEUPPhy8hTB5KKmIIyivbh4Ci8hMhpXMiCXPdAuROXYgESdEppEkOBjpSpdMl5hT2g0AHTDufhWqgnh1bRZUWQpLM6EXAPg7BGd+C0LkR+n2Uki5IDMfRAHMEgqlEQNQgoRKhyq1FrPZSJPROBnslhiprRqRzJb9PWQwlsTiHQjzIXkACMiXAU3rAlWBS2gfbDsjeUso2vAWzlui7BHMzE95BtH34MlQDPRDpRFgqkgYeE2OBDonlLBo4ps2DddI8Dlqi/UtHJAPJYxj36ZsqoKHEXCBmbAJJQQNryxrkf/QrIBqCtXQyar9yM0qrJqC8vDwV+PBp/EXTx5ZyPC+99BL27duH66+/nqVhyuvTAKPDwVdln+FwGG6vBz6vF15fCB+4kxiIq6DhPifV9HhaKXzC5vlcv220oOikkgqeOIqJGMLhIAZ8XixYOBV2hxHeYBjxqAgdBKy6dv3n+nw/7cH99KXxIDX2zlYRmxqi/P33LzCifNZiBA0zoBbkJFXqeckQVL7dSPSshSrmgcFkh2CrQNQ6DVEhj68j3R3tzCAa6BuE1WFDR3sH3n/nI8ydNxMLT/8CLFYTOtvbedGp/UALmhtakFuUg6qacoQTKhSWlsJI0tFRcL/7e3qxffMWombA6spCTd0EWK1HlqkdwoIi/zxSV0iqPHj9PmxZvwU9nd0MVtLSFjRq6I06JBME7oaY/TF+Sh0SWrCvmUAef+whJvWVjn37UVpcgqnTp6SCIOgzDzTsR3FJMQx6E1QaafEjTkFRO3ahq7MbYiyOmkk1qN+2C1V1tSzb37VlN7z+AEwWKwK+ALLy82C0WhCPRmHUahCPRVBWXY3amkr2WVQJKsTjCYRjYYRCMQ5e/O53vjmq7lF1+1N8Hodf09IVCkDTxCWj2t+JulHWx79N2VUe6RyoTvOL7Ci0GLByXzff6w0agRPifdEEa1DOHpfN+3m9qQ9GjQCXQcNfW3xhBGMJnD3OBb1GjVWNfcxUH/6iyT3t75uTCvFm8wCavFIwEXXWNIHzoW9LKUKkezWNL9m8h/u34jEvBNwo8HfjhrNPQklBLgfqjHTSh4cVycAogWVRNwT/QSTZZ1SiOie1Jmhc41OAaPp9cqT7Kv2OPbqTSbz+0QY8v7Md3qwixLWGFBx/iH0Pfa5aJYctSWyxYQU4ardrvPXE6rvEgG9tbWX2pcvlSilVqG/EoxHEolEOOurp7EJRUSFi/gB87TuRU5wPgy2XvYYphE0U1cwOJX/DgX43NqzfjP7eAdRNqcOUGROhFdRSH2BmgfTEKC+ty4v7ak64F7QSGEpMPQKo6Vmlv7+ffUQpjHJMKfNHaylPPV5/8km8jUX4wQ9OxSFRL13v4777VgGnL8GS02tgHxEb7cKLNz0M0zJZLnysi5HnbdxxTx+uvPMyHG5ZmgFFj1W+f9bfV/7lJfzwJz+XGKMsoZcCv6RgQOkolCwwj8eP2bOm4uprvo1oOAKtxoD8wiJ+X39vD+rXv4VOdwReoQA5NjXUiUG0d3swZ/YsVFfXwul0Qqc3IJGIobV5Px57/AmsX7sBFotVmkvx+iZdu/hTJZszeQGB/nTP3f+Dr1wylpT5sVTx2P17w8NXY+vCx1iqHuvagBXPrMBW7dlYsqgPKx7ZBdf5V+CKhUcaP4eDokc/uqMdzzDA1FOP5x94APtm34JbaBFi5xO4+oNpeGzpbGx4+Ofov+QWuF7MgKJj6Q0n6rYZUHQMLZcBRY9dLAbjSLoSl1Lno2RoJYOCx0NGfOwj+OduQZJATnYX1QgPdqDz3b8gGfbLzMTDp8/S/CAJNd1ALU4UnnYh4CqEOkF1k+XnRyuUDPwJohrqeAjYuxzGtvWyPFwOHkqxflSIVp0FwdcOddcOPs4xgaJIIClqyEIToq0Qai15dEpJxgmVjsM21BodElo9RL0FKr0TMLog0j+9HdBK1DJyPtSIElOFQctUE9Fkl8oh3cSZ5UkeaBSeIm+jePRxkiPUCOzfhJ6N70CViEkA8jCZHL2f4VlCTZ3ZKCavVmsOe7USKMrC9+PQEYfCf6XpnSYWQvba38Le9A5ErRmVZ16FwvmXoa6mOpVEzxPC4xCIpEzkiLVx//334/LLL8fkyZOPS9q9AooqPmyhUAj0OQODAwiFQ5JULhbD9qYmdBTNIFdc/ne8/WX/uaP4n/NpowVFJxaNYwZOKBxEOBSFPxbG2YtOgUmfgJjQINTaAcFpxfKvH+7d9885k3/OpxR/X5oKSg/1KlTmq7Dsomz4HBfCG7MxyJidm4N4PA6vxwOP101LJ8iym2G2ZSEuajA44OZrjEAAqjoOi92Gj99bxyntLa0HIagEnHfxl1A3eSpPzt0DA+jp6uIgEfLF9Lo9yCvMR8AfgtFsQk5e/iGp1ukAjcQIoQlQgsFV36AbrvwcdHR0c7hHdm5u6no1tLgiT5pS1zt6PyXbSmm1NLnavH4LVv5xJcaNK0JeTSmg0yMRjCIcDLBnaDQagS3HiXETq0FXOb1WC61KYKlzNBZDriML3u5edDQ1Y95pC2C2WKHVCGhvO4it67dgQl0tKmrGw+t1Q6/XY9/ufdiydhOc2XaEA2E4c7LhHnAjHkugt2+Ar6IOlxOJuIjOgx3cQrRPm8MGIZlEdlEhaqZNRZbVCJvVzPOzaCKGQCSE3s4+NOzdj4d+e++oOlH5zx+Tthvpmi3jJfTn5klXj2p/J+pGWR/9X1oPST8LpTBSIFmhRYdFldn4w+4uRBIiCOc2awV4onQvT6LEZsBF43Px8v5eDIRjiMQTiNLaZzKJLIMGV0wowKoDfWgh7+IUg1jpoxI7j8DXC6pyEYgl8G7rIITUDX3oWIYaTGkkeTFYfjaRtS68Y03QA1NPM4xdzVCHfThp9ixcfOF5zHYeCbQc3obSuJP3SN/HghzAlCSfUb0ZQlYVoLdKlkPDFoSPpIyg33f39OGPz67EgNuDqNmBwewy+O25SAi0ACkxv/j6JGO3JqMOGq1w9L6aXgbp4oam20+8vku+wCSnpxexRulaTH7C3BaiiIDfj56ublgtFgTbGzHQtBmFtRNhcJayb7NKo4Og0fIzXG9fP7Zt2U0r47DanCgqykVFVTF7jrL7kQyKcoATPb8Jaqjp2ZNk8hziJgVl0X3A5/MxO5ReJSUlhywWf6qxH9yKh299EaZLl+GK2UfwA431YcPyB7C8sQ7LbrkMFSlgdAMevvpJkIW3xvZFLLv3MozGgZSOt/H5m7Cq5GdYdvIoQmU+1Qlm3vxpKrB27QZ855rr4Q8EJGCU5xnSwp00h5EAUgpILMzPxVXfvBLTZ82B3ZHFfTgeiyIYCGL7lg1o7+6CJ0r30jhKc+LUaTBt+ixWbQgCMaIpKBdY/cG7+MUdd/IigF4ndTaW8Cu+xswQlS44FosZjz58P06aO+vTnOYR3jua/i1vo6nGN+5cBtdfb8WTXXW49MpLMTtfHigxD+rf/j2efDuGi3/8gxGYn6MFRUdzPGmgqKsez9y6HLh4Ga6cLdNNPWtw302/xz6avNoW4r/vvWLUY/YzKHBml//ECmRA0TEUOwOKHr1YqQdY8oAM0WqxH8SHpIeWo+J8srfQSHs/DvjVGFp47JtKcuo4+4G696zBwJbV7L95uEO/9ARMoRXElKAJr61mHnJmLkCcHuzkcI5jHcFQjdXQdm2HfvtjUMfJsH44QEjPmHHE7WVA1A9E3MzI5BvnKJiiQ8wlqQWYPcGOdxJ9ic+RQU5Z2kTMJE5dFKDSWpCwFgKOYohZNRBt45DQUuhUGvOEAVrSaUagUmmZPcAMUrUKiUOA06GEV16BjUTQ+fEqhNuIjSv1K2afpozFZQYRywnVyJp6Mpx1C5BQxflnNYGlx9HUVnYN4EAlXc8u5K3+JfTBAZjyq1G7+GaUTZiBcWVlQ9KWUdR+NH1AaZ+VK1cyK+Lb3/42TyJH275H+gwFFKUHLQonIEA0HImwMTulRid83Qh2NaBh/esYnHcVEkVTZUGrBOBkXkeuwGhB0UKjEWajBeG4ZIwfToqYNLMWRoMaNkcBsrPsaNq1HW8s2/JvXe6i7xfzGgyNMb1Wha+fpkXdpEno0ZwCvdHCgKfFaoV7cAAHmw+isrYKpZUVDCiTdLz7YCfMFjO0Oi36OjrhG+jjRbr9B9pRWl6E+r1NsBgNOPfic5CVncPXEgKHiI3Z2drGY9bv88NgMSIejiC/pBhWq/2IwKZ0naT/ivAM9mPPjt0M2hIzddL0KQwcHnHcyX+QAmGkazRJQHt6evHeWx9g9+ZdmDhzAgwuOxKhKGLBMI/LRJwWmxLILsqHqygfGqMOWq0GBgoaSZKEPgkNBRwFI2jZtRMWhw2uLBf0JiMONBzAtk3bMf+Uuaisrcam1WtQUlGG9taD8HkDzO6kNU2T1cJj29PbxzLVWDzGAT4DA26WAxJjjMBmdTLJAOrEGdOQ5cqC2aRHlt0CSrIPxyLwBkKo374H/f1u/O6Zh0bVd8fd/LBUj8MSb9LenkyieerSUe3vRN0o68P7hw5dQeGGnQz1XZ1aha/XFeL1pn60+4jFCWbc0W1HR89lcRHzi+2ocZrxdusgDvqZd4xCsw5fLHXhgDuId9sGU3uW5MoSzqcT1HAZtSi26DEr34r+UAwr6nskz02p0x69vPKCuYILCiEfTN3NMHQ3Qxv28Xup9+u1Oiz+8oWYMmliaqFvpB0PBzQPAUfFOFThXmhMLqiNI4cqDV+YSP+MeCKBVa+9hY2bKDBTWtymZ52Q2cngaNCaDZGl2kOhZAaDFnoKWzo0weyYdWm649oTslvStWpwcJCfEegaQHJ6SnfnsDVinMfj7DXqbm1AsK8NlrxSaC0uXpgWtALC0TgaGlqwaT0x3Uw46ZQF6GjvQW6uDdW1FUhEyXqLQGY1twEDofSsLGikxWWZzUufQ4u3JJcnFiuxV7Oyso7LAvS/vmG68PodTwDfvgWjkdz/64/3P/cI2tsP4jcPPIK/vfR3mRQjWz3I60J0fQoEA3C5snDbrbdh+szZSCjAZZIUHwFs3LETOxt6YDMaMbXKBF8gjD5PHPPnzYYzy8WXFuX55rk//wkPPvgQDAY9s+0lkiiBojQbkW3PkiK+fPEiLPveNSguLvzPbZzMmWcqMMoKZEDRURaKNsuAokcvlgLU0MO5zxdiYJQl1kcJY5Heo8Q9SBNCaVVNBuOOFNIzhnb7TDfl409AjCfQ98FLCB08wInpwxmM0jFIHlMk5VaZrChYeAl0OcUQiUuZds5HO94h5oQI/c7noGt5Fwm1ERrEJNmE/JImMiISGiNUYoyDmCSzziFJx+g+RzaxJ/YSwbny6ifL0rhtiN0qsSYUsbuU0C4FEiU1ViSyqhEtnQNk17EHZ4KFdjrogweh3vsKREs2EuVfQkJrpYhEBkbTObYS8CyBsipoEepsROeHf4c65IcoSPJ7KZ5KqjFzC6jbiQmonPkoPPVCwJbFAVW8xbEmb2PoMDLxF4KcjurY9BSc9X+DyWjH+HOXIHf6uagaX8s+QNJQ+PQwfzqbs6OjA48//ji+9a1vcbKqcn6j/ZwU+C37rhKA0d/Xj/aOdoQCQbZciIUG4GndhsGGjXC374Po60aCpLCTv4zkadcipjNBkBnTYyjdf9ymowVFKxzZnBIeDEcYGItCRP786YiKSQQO9iC3shTW3GysWbTi37qGN7xQBl+QFpCAslwB0yYWw2M9B6GkA80NTWhraeHJQFVNNasSqutqUFhczEAKgfqewUHk5TmRiCXQVX8A+/c1oi8YZJajxeHE+++sxlf+6xLUTKxNyWWVxaxIOIJeYjrZbQy8EnuTvDrppbC9R2KxKT6CZH0w0NfHTE2nKwcGg/EwzGhkUEdiijY2NuG9N95DV3cPHFku9iy0Zjt4H4lIFHFRhE6n5cU1vVGPwooS6AxGZmNS0JJJa4CGvKUTSQSjEQYiels60LhnDxwuF/q6eqDRapGdn4uA18enTf5/eqsR/kEfgsEILE47VORNGo8jFgwiHAxCIJsOMcm/I+ao3+uVfEkFLUIBHyprazF93hxoNCpYKHFeSwtl5CcaRXdnP1obDsDmdOHuu38+qr474ecPI5wYCllJvSn9OppMomX6daPa34m6kfP9X6Wu7en9ZggIlO571BbnV2YzYLmmw8OeohR2Q+C2xAqVFq8mZ5swI8/GNguKvHJLjw9be3wpz0eNoIZdp2H2aZnVgByTFgLJPEMxNHtCHELkjhCVZuTXEIuabrxDnrBCyA9DTwtMPU3QhPxDb5YZn3R+RUUF+PrlixloS8nZj9F46XWh+zIdq+J5qdwX08fsSPdI5e8Hmpqx4sVVfB2RpPS0BwkAJTA0YM3GoKsEYfLIlME5AkT1Oqm/H6KbHX7cwzS1zb/87onaLfm4CRwlYJRCjSj00WKxMDhKtafakd8oLaiy/yp74SfYN7SnZxAN+/bDO9iH6gnVKC0vR9P+FlgtRpSMowUx8ownk2Q1ezZKyd7S8xN9Jt0bCQz1+/38laTFBIgeDzXOCd0gmYP/l1agvb0Dv7jzXrz59nspS2PJEluFQCgIm92BX9xxO2bMnC3740p/i8dj+ODjjdi1twXzpuQhkRSwfkcfbNEDWHjqKShlK7Ak37cDfh/uvOOXePutN1nBkgp7Yum+dP255KJFWHbd1Rkw9F/aGzIffqJVIAOKjqHFMqDosZ5K2dWSfYAodT4WG/KePBKHjB5CBQbwJE8qemgixonywEoPnBK89vl80c2InonDgz3ofWsl4hE/g4eHWl0qgJ0E2VF97JWT4TrpdCQFA01lQCaZoyPaUYXVEGIB6DY+Am1/PZKCnkHP4Uw9icWYood+8gLKAOhhz/Y8T1B8v/jDJOBX8bORW5VaMKG1IJk/B+Hx5yBpcDInRNf4JrR7/oaERov4pCsgFs2DSODtMH/KIdYq8QZEBiC7N7wPX8M2JFUi1BQYQl+5gMoxMMeFg6tyZp4KW+0sZukqk6NPXoxD30mTUJKMSjtWQz94AIUf349zzzodpVNOQVTrgGArgLNgPDMcjgMmyg9S6ZO7559/nmViFLqknN9YQFFlXzSx6Dh4ED39g4gTOO3rR1/9OvRuexOBrgbExTgEew4ixTMglsyGOrsMEVclkoKWE8CPy8kdr4b5HO5ntKBoZXYBX1Ni0Rj84TCSGhEXXfRF7NiyG/2BEM764kz4RBUsjmxseH8tDnb0cxBTcUEushx6bN60F839QQY7dCTkSorQabWYOakSzhwXmhqbkO10oWJ/PSZmGeBNqvFKTAtjTh60OgP83gEYDGY4nVYYtBo4bBbk5OchFgkgEAwiHlHDZrfBbDVBTCQh6AyIxpKwOZxAMsZp5cQs1mpJZkq+cJI1iF5HoKIaGrLckIPYlMRWGrK3KkgAACAASURBVEccliJ6IcR6oI72QxX3AImA5Auoz0HMWAtRl4eOtlZsWrsReQUFyMpyIL+4AJ3tnSivqoTFYeftiT3U3doMMRaGWqeDp7UT9ftbUVBViv4+Nzau34aT5s/B2Reew5NoBVxKgUzszzUUMMaT+2EMsHRmmtLdhgNWQ7/ni2Xqc5TtFJuK9H0lxDj++PSz2LtzH6on1yKvvAiRSBiRAPnJRqBRkzQ+AYNWC53JBLPTCle+i60AfKEQe+xpNVpooeFrcYwATJGWNwQc2LGbAVEXJcMTu12vh9ZoQNTnR1ZhHjqaW9B2oBEmswV5JPdXqxjYZaZWUmpXSnimiZnOoOdrHgGk1J7EVLc7s5CT54JeR3YFAtdWQAKReBwtB1rg7Xcjr6gQt99+06hGaM3ND7IMnBbfDGpa5ksiLkpAuXStGyLmSc0lqVRiMdKoyEE48n2KGZMs5R9i447mIEh2btYJuGJCPmYX2LC2w4PXm/vR4YuSwUzas0m6fHxoz2yNSTJjvYDpeTacOc7FXp4fHnTjlQN9cIfp3i0tKrK7CknUlWcg+TxZgimfbHqAj/I9/YnOjqTsU3OsGGc3YmV9N7Rq+p2aQXQKXOKS8HIpoFMDVhlYJ8/ReJJ+ViPfrEeJRcfepHpBDV80jnZ/FG2+MPqCUYRkkFqZ6B+xhsOZoeEAjL2tMPa0QAh6Zc/1NAAxtSPp/jZ/3lycfeYXxwRyKeOIFgtoDFCfHL6IkT72RlrYCIXCePHlv2P/gSZZCjvCGZKHqqCFz54HD4GjBiu0egFGvVYGJeT3pF8z0jtr2i6b775+NN3wc78NSeoJHCUJO4GjxB6lr2TJoUjrpf5HFgxJvr/FYqRCUfPzi6DRMNBJ111aFBzuQ0BtRdf1SCTCYDV5htJXku5TkFK6r/rnvliZA/y3r8DadRvwmwcexfoNm1NKMXrG1ukMuO1/bsH8U05NzXPJqiQei2Ptuk0I+jpgNJqxvSkOU6gJjugBWGvPwKz5p8FhM0OlJuubViy77rvo7OjkBQhaSFXuMySRv37ZtZ+RVP7fvtkyJ/gfXoEMKDqGDpABRY9eLPZTg4hoNAavJ4gEeUQyyjmCt6aMofHDPi0AJxNQx6MMGKqEIVbN5xUUVWBOZjGogMCerejb9LqUqEkS+XRCIE3i2MoyCUEUENPqUbTgXOhLK6BOEM9UmnwfVSKYesbmDaEO9kG3/gFoAiRfU9iRn56FOIbhcNRNeeLBk1Fy+SOeEjFLE0BOHYKTvoaEXgfzxkeg7t0PFWKIVZyD6ISvSKxbLq4S3nOofJ6T5NVAtLcTHatfRiLo5pom1VTFQ5Po5bkwjNlFKDhtEUQjASYyo/U4lUoBRVOTMQBlrW/iqi+MR15uCYRkCBGVDUJ+HQRz1qhCWo7VBumgKH0uhR688MILWLJkCTNrJCxgdCeo7ItkcOQR5g36kYxG4d+3Hi0bX0SobQ9PoBOFUyHWnIpI+QJE7UUcckMvgUCwJAEfo5BPHuvE/s3/PlpQdJwrj/GPeFTyYbS5bFh07kl4/R9rkFAJmDCxjMeHzmRDU30zege9mFw3nj0nd+6u5wRTCsthkN5kRiIWg81swPyTpsBsNiIsJkEwtv3tN1DpMEJrMuDjglKENWa+drv73RDIl9KoY0/TvMICxOmhPRJjKa7FZmWvN6vNznJRLdQIBQJw2O3QaQRmDZKUVCNoGDKS0tBpbJIXnIr/Lq0OSXIvvu4RyEBjm+4Z8tIGdwcKpJNZQgzMQQWPexB9vf2oqq2Gp38Ae3fsRFllBYrKSiWAEyoEQwE0bNrCiyiVM6bAN+jF+jUb4LBSWFUUfT19mDlrGmpnTGNJphL28mkNhw9jf0qjkf9/CJNNBr0UUFS6Vkl3Fbon/vHpP7NMvbiyDOFIjH/r93j4/AhgkHKbpQVDYt4XVxTD7spGIBpDIk73HzWDpzqNVM+EqIJGreFQpl0bNyMaiqCgohJGkxE6o57bx2KzcEjSYG8/S+4tZisHmSiAHQc4UfgJhzgloVER4EZhVxI7RdAIzCKlY9Vq1YhG6cof52tEIBjD1jUbUFJRiqRWi/vuvXNUo730h79Obacn5h+pZmXGGTFIY3IIUzq4FQpGOQE7xfCTbq+p/wyl1x9hHUeWOyofLPnEAiatGmeUZfE/Ahk3d/uxuduLdn+E/TWJjZkuWCBAkvw8SZpel23B1FwLckw6HBgM4bWmPuzuD1AOlxQfQ/UjFrCsZhixOOwvoyzsKZoIytxSwayRWHR0XBadBudVuPD83m74owmYiK0L8DHyfSoliU/CoBWQbdSi1GpAkUUPC8maEyI6AxG0eiPoCdK50YRbOkYJaB7dKJFEQCoIkSAMfW0wdjdDE/KmghZHZGrKUBiBmkaDEYsvuQDV4yuRSMjtmf4clFak4fuihRgaJ+lg3Kg6HIAt23bitTfflRZz5JdsyiPrUKRfSs83ScQ0evicBQjkFEPjcByqjDqC1UFqx8Ryvve/R3toJ8R27PHs9bKcnb4nUJRYo/SVgEuFQaosRo10UjSeqf7UDwg8JcCVwFACTekrtSs969hsNkmun3llKvA5rcDadRvxlxdfwdr1G9HU1MpHefNNP8IZXzqbF4iJEU1jwuPxYeeODWwH1NSthj3egZxkM9oS4yC4ynH6KVNRVFjI6o2PP1yN/7nlRwhFkrz4U1CQj7lzZ2LxJRfipJNmf04rkTmsTAU+/xXIgKJjaKMMKHr0YvHEhADCQAh+X5gn5fwAnsb8U9iL9HxPgTr00kfD0Lq72GwazlxEDWm+bZ8z+bx0/EN14PMTE+hf/SqCbduQUOtYpp0OcKYmbKokBPLNLipHwcILIer1EChlWE2BAqMDsqQaq6H2d8O0/j4gLE0ypPyg0QFhY+jyn3hTBttkeT15m3LIUlIFTTKOMEnlS+ZAt/FRqEMeaJJRhKsvRrR6EYPjCTo/ksozyC6xWhRXWpb6saepCPemdzG4ZwMzoIYH/aTYt7QfQYvsU86DubSWwyZEmdFKDNNPWzIF/E1NkFRajDd6cF11FCYDpdXSg70KIVM5zAXVh4CVowUuhzdCOgCgTB6ILVpVVYU5c+ZIE7ZhoOghjBhZpqhSiez319PVg+b2TiRiEYR729C27gX073kPyXASicJaRCYvQrJyARJmO7cHMbl5Kq8SIIhxZuOq5Jp+4g7zH/DG0YOiuZInWyyCUDSK7AIHpkwqxkfrGyEY9KiproLdZkM4HsXufS0I+IJwOMwIRcIY7PXAZDVDQ5QzjZZZ5RQ8NKmyFLk5OdhTfwBTFs5HtL0Frg/fQ4nDDMGiR+fc2djb5oHT6YAgqhBJAA67E+3tbXBl2Tn0yWKyot/jh91hQygaQ15ONnxeP8sdWUKt1sJo0EEQdAycqQiwguSBpaWUYAJH6SuxBzUE1KihJhBVpsgz616+hCkxJgzEyH1ZmUSn/0z9OuDzsV8ngZvSqkeS5ZRN9Q1wOSywaXUQzSZ0tHejadt2aExGGEwkMdehoKoSucXFaWxRGfBIjRHJm2s4KzT955EYo8oYHImJxgtppIBIS1VPX+ig0bVp3SZ88M6HKCYZqeJpmEhIjFuzASaDka+KBEYTi7S4qhyu3GwEIzGQUpUYnXQ/0DJTTgL12NNZDQR9QWx+70MIei3GVVawlNVVVMjtROOZwiAoQdqV7YLOaGDwWvLBVvG2BF6TP7M2SeAngaEEPkksxxgF+sjsYAJEBDHC7MWO1i7U79iBusl1cHv8eOwZOUDpGOO+9AeSbFxRAEh3BAmMpZrRsZA8XE9e1EgilkjCz6DokdFFo5ZqDwb/RrpjjtSeDF7LC31lNgMWljgwJccKg0aNwXAM3YEoBsNxeZ9JBiJdRj1yTVpYtQJbXzQMBLG204O9AwEEY9Lx5Zm0OLnIwX6d5AdK2w1B40O3p55ADHv6/ZhbYOd0+D0DQRwYDDKLlsBUOj4CqgmTpp8X1+ZhXacHje4Qsz11ggq+SILf69BrUGg1oMSih9Og4Rr2hOJo84TQFYzCF4lzOCKvV6cV6DA2tdwyI48FFdTREAz97TD2NENDzNAUQDis6grimNYX+D4vJlFWWsz+ohazFNo4mpey0EAsUV5AGCHc8LDFC/ka4/Z48MJfV3HIEl2nRveSUPOY3oxwXglCOUUQdTQ+lX7LV4Mj7qr1vhtH9zEn4FYKQEoSd8WKgIBRZpDLHujD24euiylQVCSSBZElxJQ0PwOEnoAdIXPIXIFdu/fi+RV/RWVlFeadvJAtb0QCRTVaNDY2YsPGtejsj8MFN/JVbWgXy+DVF6Mgz4RpEytRVlLCzzm/e+pJfPzhu1i4cCGnyU+cWJupcKYCmQochwpkQNExFDEDih69WNKDLOD1SanJ7CHEwJiU+82PiCk5EUmek9D7+6HvbYYqHECsuA5haxYnDSsT388PzCedOwN0BHoqTFeaCPrc6Hh3BUTvIAN2DAUP8/eUJnWSBC579hkwV89M6f7GAo7RRIFmn6pAP0zrfgVVuH+IMzQ6/f0Yevyn21Ri5yhTPIk1ohZjiOhzIJadDG3Te1DHA1CrNAhMW4Jo4TToRGJFkexTnhzKLJ8hyaBEMaOaRfu70PXeX5EMehhYPoScS3CQSB6oEoBqKp+MnHlnsKepxGGV/o2SUHnUQqSfJ/FVF2TH8LXKKE9OqbkIJGgPOZFTXgeTSZospYM9n7TKyliifTU0NGDDhg1YvHjxiOyY4exSnsTFwmht70RXjxuqqBf99WvQtPp5RLsakHAUIzrtIqhqz0DYUQS1SGeRkOspy1IVCevR53yf9PT+7d43WlC0zJUjXWuiMVDgR1QAkloCL9TsWafXGRAMStJBYqZrdHoY7Q6WSRsENXtTqQUNdHod932r0YAJtVUoys/FQP8ALPk5sLoHYF7/MYqsJsBhxu6aqfhgzVZMnTQRBr0axeXjsX/Pfh6/BpOOg4tyXDaEI0kEA35kZbv4QZ5YOwIdAwMQUggGsR80Wh2zguh6RfcAlkhqtcwMpd+pGRwlwE6SqUvexJIXMHPq5YGZPk7o++HsovS/S96ISYQCfg4J8rh9aNy+A+UOC+xV5ejtH4RAXqORKMx2G/Jyc9A/OIDi8kpotHrJ/24EifyROuLRwNKjgajK/pTrfvpnUrK3z+tFc2Mz1q/ZyGCQ1qjncZdgwDOG7MIcPl4KaQj7g7ywUVxTyZJ3Comie5SYkIA/lqKmmLASaEbA5oGtO+Bzu5GVnwNP76Akd3XakYjHYCUbBFFEdmEeX690xMRi5nIcsTjdzUkdQcxGFTQaNSduU9tL15Q4+5jSV5HsNsQoA2udjc0wm3SSD6k/jEf/+PSoxnfp9++RtkuTHisicOkPknydGbTMJAbL5/0RWohL8nigJqXrMoGazOxXqWDRkiw8wUBi6h4wzOtx6AAPRe0U4JE8NqscJlQ4jCgwG3ifxA6lHVJImjcaR1cgimZ3CE3eMHpDNJ7TgP8kMM5uwFdq8vg4mWkqCWv4GKWzI+AXaPWEsL7Lh3PKXTBqBbzVPIBNPSRBH7rHKnWidj+t1MlA0uqDbrgMWoyzm5BlEJBt0vG+B0IxDlnqCMTYF3TIUkC23ElZ0aQ309GexobotepoGPqBgyyT1wQ8skx+7EoCZVwsXHAyFs4/6bB7pjL+pBKkrVTLPw8HRUdaoEg/O6rXR2s3YM3ajal79Kg6qdxSUnsBcaMVofxShLMKIGr17K8+YuXkNm799Y9G/zEn8JbE9iWmJ9236HuSvxNoqgQl0akpQU0EZpP8ntqQrk28YCODqCdwCTKHnqlAqgKkZqD7KSkq6L6/bft2bN66D1oxBHP/RnShDNqCaSgttsBqM6OqOBc52dnQEZs/6EdOjitTzUwFMhU4zhXIgKJjKGgGFD16sZi5kRCZCZKI02ovTW4ptXOI6cf+cDRpU6tg8A3A0L4busgAAvkTEc6tkCbDMmsy9Zir2BXKz93K7/8VgCmDorIHqopPTIVA2150f/gKVCyFo+nXoaAom/Nz6RLQ2HJRfNrFgM3FiNloJPOHVJ28Y4hJGQ1Ct+lRaAbq2YyehZSfM1A0ddxKm6tECAkVRCGJuKkImlAfkokIRHsF4rO/jbAxj6WWDFqylDZtoiNL9xS/UmIrUq17Nr2LwN5NssRW4RFJwUvUHhTEpI0nIRjtyDl9EXSuYqgTEltUYqQevxdPupJJXFoaxRmF0vERm5LOZ2+vFua8cpSVlaYmXGMBw490lArYSROLl19+GXPnzkVJScmIm6cDo5FwGK0t7egf6Eck6Eb7upfQs+FvEKMhJCrnIzT3/yGZXwcRGgjJqMT8k6t1PI77+FX9xNnTaEHRcVnk5Sil9ybFOHzxGDPIKDE8Go0gGqbQNGlhgIPbZE828s7U6Y18bRVItqjTQ6XVsg9lZVU5aqrGIeQLwJtMoEoA8vZsY1m9xmnHakeJ7NPmh83qgNnpAuJh9geNx0XoDAa2wnA6rJys7szJQzRKYTth5LicDLzRtsR80BtN7I9F7M1ohEAxFSfAkzWKlExMYQHkIUf8b8lEkVOFKVhDDmSh+8BQP5MY3ZywSuoDZuypUtfOdLCDE5EH+tHa2IzW5nZmMFeVl0Ct1zEoW1RSiM6DXcyg1eq1nHpsc2bxwsy/sl8rCyvECg34A2jYtRstTQcRCPhhdTkQ9IbYKoCSZnNLcqE1mhALxxANh7gexRNrYNIbkSCmPf0voUaSpBiyjN6gIx/SeMpXuaftILqam2FzOdnnU6c3wJHjYiCdfGUJfLW7XPx5JoOGgexAMMRtzkwvYv1KNsrs/6fTCQzCxeNJRKIEiCYhxkPQkZ1OKIR923ejdFwhvB4PcvPycMd9941q4JZcf9ch240EJA9p1iW/7lAoJtnwUOK6MASWUv8hdmgkLrKs3aIT4I3EGRhlMIsXsIb8y5W7z5HANEUtTz2YmZ4CWRRI6hiSsUfjko+nHDnIjGjelwpsPcDAslqFLIMG/lgCwWiCmb0GrQzkJkX2TyWQmdicBI5qZFYo+6qm8w/TAF3atsJuxLkV2egJRGDQCAjGRbT5Qmj3RjAQiSFMz2dp5/pp+r5SJ3UsAv1AJzNDtUHPoWavo2rtwzeiepnNJnz5wkUoKy1JsauPBXDSnhSriZHOLX1BkcHMZBLdPb346yuvw+f3p9jrYz7slIpCjZjFgVBeKSKOHCTlkLaR9tf2fz8d88dk3pCpQKYCmQpkKpCpQKYCx7cCGVB0DPXMgKIjFyt9xT4cjsHj9UtyPYUjkJ4+TwAhMUziUVjat0FwdyGhNcBfPhuiycpUTAKSeG7Mk19Zhj1ERFDyfGRG6Rga8DhsytMnUWIYKnKw/i3vwL9rLRIqPVSIy75bQ5Ct8gBO0xh79Uy4Zp3BNaDXWCcjqYd5kqXufg7a5vcZFCWZ9lj3dRzKMapdpJiUNLHjIFc1NDyjo7ZNIlGyAPG8aRACPUAiClGthWgtgugcB5H8ZZMUwSV5oSlOatQOBAWHe5twcPXLEIJB7jfKVgyq0OdxO0mH6Zp2CuyT5rNPlQQnpQMvozqVo25EbUPhFddWR1Bnl3zYoBYQDXqwdvMBmGtORd2UKTAZTRKYdRxAbAXopLbfvXs3BgYGsGDBghGPk/tuEgiHQ2hoaoR/0ItofyP2v/8c3Ls/QNyajdj0xRAnL0LclA0k4yDrA7IZiKs5Pkwee/+K5YhP3z7/6j2MFhStyMqDSp1k9gDEGHrDYQaaFC1rikXP11UlbXToWkJggAIIkLRZq9Fh2tQJKB9XwizzuFGL+J56VHW3warXAA4nthSUIxoJM7vZ5/HjQFsHCvPyEAyE4HBlMQhG7L9lDz0H14rTcN2LevZ6Ix/RObOnw2zQIC5GYTRmIRyJo7unG9m5udBpNTAZjZJcnMYHJRLTcatldqE8Eklej0RCYsip1JzoTN9LXob0K3atTWN2y0w66eLCf6Nx3dF+EJvXbmS2ZfWEGtRNn4JYJIqBnl44suywOa3o7eyFPSsbeqMxFfaiMFSPJJ1W+s5I7LTRsEKH972RwD0611AwhN7ubjTua0R3Zxc8Xi/Kxlegr6sfngE3nFl2mLOsMFksCPmDSMbi0Bj0KKiulhm7AHFFRWLJk1yeqfICNFRTJFgSTPaTAb8fB/cfgD0nC4lQDBq9UQY31cwIpYU3R3YO2xxY9AIikSjcHh+D3PasLGjJ9oBk7BpK+JZ8Y0kGSLL1aEzk8CWN6IfFoIenrw8dre3Izc9luwXqkw889dSohmPJ936RuuYfKkFOeyBIGXlSFxIRChEoq9wPhxbWpCBCCQCl7+x6Yl+Tj6e0ZBmKU4ghYBQkxqfyTgIgQ+RRqlKxXD7FG2UGqiRXT3+R1ykBrbQtSdclEF8KTyJwks7DyD6sUn8m+X8gRmxN6RN5/KaOVDnrdLaqdGySCkFaIBh6SWxpvUbAhCwzBiNR9AZjfPzk8c7PVKyJl7QXQ68RNOyHOGgqWx76WdJ9OQlVPA5b01YGRVMgtbKQeYyWVvaYvtg9tCAusXurKsbhwkXnMCCfLuPn0S8vng6X9ytMUem6cWgjpYOq9DdiML7xzgfYs7fh0KCkYcc+/Ox53+keyCmvUem6ROMoWFiBQFGlXPPhxUii7cGfjWosZDbKVCBTgUwFMhXIVCBTgc+uAhlQdAy1zYCiIxcrfaLoC4Th84fkB3XpgZme/IcefCXehDbsh6lpHTMeoTVhsHIW1Dobgy5xZgRJTEHiXSRUSQ4kYr9JSlpPuW4dH/nzGLqA/ABOkwt6xk0gGYui+4O/IdzZzJNPCQo+VCqmPICrtXrknnIedEVVnORLE1eSj47llQJYaaLbuw3Gzb+DOk6A4PEF+MZyTMfalkulyOHlCkmmChLLTa3RsUyYmGI8YU0mIAomxApmIVGzCEm9HeQ3qEhq6fMI1hQonCsRRvvatxBv3oGEysB1lcBWaQJImIBE3kjAlD8OuadeAui0cmDF8a0ZsZOcehHXT4ih0EQTcwJ2knD39eLl5U8i/7SrUDP3SyjNz2OA63iBosrEkKTM69atw+zZs1mGlprGyr689DNJ1hobm+D2eRFo343mN56Er30Ponm1SC64CvFxcxk4G0omUXxXZUj6OPiwHqu//Lv+fbSgaCUFLdH4YI/AGLqDQQYJCWiil+LB9uSOKL5eM4pq7V+BxT99DuXlC3Dh969C/vbHcc9dL+Irv3oFswZ+iZUPrMWu6lNQd+F3cVlNO/730h/jN5u24rrXD+KeUxzH/gD/VixfehfWZxkQ8mvhO//HeGD8x7jnf9+BV6eD2VyMM5d9DzPdq/Cnd3pYak3p5TQwpZAjgRmHQlKUmXYqPl/qg76+Pl7YsDrszGBUq+Zg0eX56H1uFdbJQGj1mZejuvsu/OzBdhxsOwi7w4FJ37kH3z+zFHr56CMda/Crp96C0WhAzcVLcV5ZBLtfehUbA0OnN+FL/4Vq/7Oot1yOadiG597Yw3805RYj1+RAXkkesrKyYLeE0PS3VVgXOFy2e6SFqZGYbelgqvL3/r4+dLYdhHvQi1gkjP37G1FQXIhoPIHB3gHoifFq0sFqp4ARkqPHYDCbYSso4HsJBWHFRAI/tZJSIynVl24zdL2VlBgiVIk4utta2Hoh7PUxOOjKyYEYj8A7MACVWg+VRstXaU0yAacrG+FwlCX72YX5LGclVqRGkIBR8jAlQDJGEnu6BMfDMCbJ69WGjqZm9j21OR28zYDHj0ef+f2x+xWA4u/elrZdOnw20vcEiiYQMn8Jq2+vwIf3/RY/PTDsYxRfy9LxuKSgAAtmlGNyaQGqs+PY8OR22JdMRMPduzH++jmw730Dlz66AW20uCaei9WPVGDTdQ/hxyonHv3fpcj9+5246N0iPHjnN3CyZwt+dM/f8Q6zRGncXoL1f5iJ6mOcpXffP/CLVQcYWP1Hcz9u/PGNmL7jUfxpj0F6p6KWUOwDZHCP2KNvtvZjf91laPhONTyrn8ScJ5sO+TRxyQ1ozV6HcXet4b4hZWAlce1Pb8FP8A7K7l4DLLkBLdnrpe+HvR6+62coffcXWPTGyVj18By0Lv0NlmaX47zJ43HejHLMKs1BKTrxP9c/hSfCF2D983NB0N+RXt71/4tZVy4fVbunb8TPDyoVTjvl17jr/6ai+w8v4iP5d3XnfQ0TfH/Eyg+G3pGsOxdfn1eYGvvRrg08lmmMVZ1xKebnh7D7b6sOGfvZCy/FxN3n4IW8l3ENfodTl77AOyyYsQCTXWWYtXA6qqurUF4wgH9cdhXuJOx3NC9RRMTugqdqGrNFh4Doof7b/tCto9lTZptMBTIVyFQgU4FMBTIV+AwrkAFFx1DcDCh6eLEUyTCxD2gS7/EFEAwlUtLG4ZBfkkErNTRhPyxNG6ANB5HQCPCVT0HMUoQkMy0VUIbmxQI0yQi0g11Iam2Im+0sv5Ymkerj4gk5hi4wBIoy2AuIA71of3clEkGvDHCmnbFMd2D4LwnockpQdNr5EA0WTlmm11jZnVw/5ujEWSKr3fksNB1ruaa8r2OlnY7lZD+LbWVwlP3/UvsnNtgQo0ZSoZNnnRqRCRchWnEGn7PEuElj/jDbMglfcz161r7K+keJYUMsIUnGSOA1S+npJ70ZRV+4CNrsEq4TO92ODZM+akUIWCg3i7huQgQ2gSFf7hMdzQ1Y8dAvkDv5TNScfwPqJo6HgfrA8TA0TWPKUH327dvHXlxFRUWHHqtKxay/Awf2wef1YKBxE9reeALB/h74K+ajf+pl0JbUwaKlo1aA0DTgIQOGfurRMFpQtCI7V6KBiSJiyTgSOi0qysdhZ0MDgoEgHweNjce3RzBnvQnTrx7yqFVYoqkgiwfWoHfWRsy8/F5MmFiDRPH5uO3Ghei48Vys7jgVix/5MXSvXIGfVjyB0c0XYQAAIABJREFUx+Z68JcH78dPHnsbfq9XSsSmRQtBSh0n4Ou3Hx9A2Z8m4vLfa+FwWFBclIWe3ghcWRbYnEZ43QloNJfhvufORd9dy/Boqw7Trr4H11Q24/d3PotGJYGYpP4ErJEHakKE1WrloBm1aioWfesUFMhoZrx/K95e/ldsC+jgys2DevYF+FqpBytXvo/eYBD9fb2ou+KnWNBzDe57wYHs/Dw4s1zQ6nSp9pp4zhWoC/4Nz7zaDfvUi3DZfCt6uzTIz/Jj46rXsNsvbUrb1fqXY6/lCkzHFix/zYVLrhoPgoXj8Qiifj88nl60NzSiqbULfksNTj9nLsqscvpxpBNrl7+G3UfpKekLiLSZ8rOSdK0AQB63Gz0dndi0fgucLgcgCOhs6+Lrm9VuRnZxITQ6A2KRCLQGPVQ6AwxmE0ulSbpN3p1qjRZqiqEjawL5yklXJao3B+/09TAzNejxIRgKQ2808HUzEghikMDoBC3cUYq3gMKSYmbW6k0mZFMCLl1lycLFYIDFYmE2H32mFJICaBIB6BBh1n9nUwus5F2rUsNo1KG5rRe/e+7ZUY2n4msPB4yGs/ykHV2E9x6Zjqqj7rUHf/7ar7EU87Hq0fMxSxsCdHHs+nAT/rxxH97YWICHH5uL1mt+jaWlc7H8hrNRvf8FzH5oN1SXLUXXzF7M/tELaKX3P7YAPTffg6v6AGRPwV3XnY8vx95D9S8JrqPxuBjrH3Xi6asfwyOHOUpK4VBLb/o5blS9i+ue28NWBGs7J+CJ+05C4reP4Q9RBc4f4YSIQS0mefvHf3UG8vbuA2pzsPHh+7F0+8lY9egZwF9vw6LS/0ZzzjqU/fIjmLVqZqKSnH/pzbfiJ3gLZXd+BHz7v9FC29D3w14P33MrSt+5DYv+odQLMOiAcDSEnr5e7NvfiFVrt+F3O7qgc5+Hta8UYWvthfjJSPfUO1/CpqIVmPmNo4GiV+BP636MuTbpQCIH38Evvn4Dnu0gHD8J+03PYv15cTy/ci28cvjZlAu+iQm+3+H5dw89eOoj1O+nnP8N1IVewsr3A3BOOhvnTDeit0s4ZOyHQmFoF34DZzafiZWF/8A1eBoLrx2PF9efi3I6jogPvs4uNDfvwppX38br729BZ8GF+PUjy/CFQrmdfFtw7xevw5+H39PJ/sBghKdmJhI6Cl48/DgPPnr7qMZCZqNMBTIVyFQgU4FMBTIV+OwqkAFFx1DbDCh6eLFYviuDexT4MOj2gZSeR2PM0PYUwGBp2Qytz80pxUFXCaKFkxHTJKAi2V+aKEzn74Ohsx7BkkmIGhxSkJGSR3ucgKXRdoMU65OgNpUG4cZd6Fn7d5YOHnLOBOzJum0VJ56r4Jx8MpxT57OMTsXTIAm8G81rONOIfE2TJMHztMO05Wmo/R1k+ScBpunKwtHs/J+4zZCVgCT9I0miBFrKeC4HrkjAOfWLiKsGsZlLIOosMntRBpNlUJUhvKAfHe+tQGygm60EWM6X1i/Sa+eccQrsE0+GAs4fR0yU2VZTHSK+M94HnUonB8yo0Fq/HS8/cQ/iGgsm/detqJt3Ngryc49Y9bGCpYqEnnYYDAbR1dWFcePGScEUcoJu0O/DgcYmeD1eePe+j/1vPYNg2Ad33UXw1FwAUWeG0WiC3axnJHmsx/BP7EIn7EeNFhQtd2UTsRlJkQBGwGk2wmWzIRKPIhiO46DXh/5QCE9sC2POhj8CX/0aRiaMNuDZZ4HLZ25E9fmNeHXrzRg/RCA+ch3d7+PG/LPwsPp7eL3jXiw8Klm0BatmX4KHcmxYfO8ruKrOcsz2Ce3/G259fA1CbjfLqwOJJPIK82HUahD0TcZXbzoP4+g4w614+8FHsDagRVdPH0rHTcFZVy5BjqcNjvHlOPKpuFH/+Ar0L/oGJvp+j91W+voXbEqchQXVOnSuXYV/7BIx8awLMK8ggeb1b+OdPf2YvOgbmOD/A/ZYvo4Z2ITfr3Lh0m9YsecPr2LHsCAXOklmeprrsOjLJ4OxkUgH1vx+FXalJdcrxRgJyFMA0fTxS9sTwNjX24P2ljZ0dvVisG8QziwnPAODiERjDFJanXbYHHaIsTh0ZiMEsxlmKyWTa8ixA5EILS4K0Gl1HIaUIB9lAHoKKyFPS60K4UAA7kE3Qv4Q3AMDHMyUP64CKkFAV1MT4pEwAl4vBzk5nA44CwqQU1jI7w0MeqBWi7A7sqAz6vmeQ8ERSZHYqoAqNMAA6KDHj+62dhSVFMGk1yAcjuBgjw9PLf/DMfsJbVB09S3DUaR0DwXpb9w2l+D93zjxzPcex4MhegAZnvd9ClY9fhJav/MrLJWeWJAkcPPxeWi/5j78UKOGP3oSXnl8Htp4m0NfN/zPbfh/nfdjzmNuYMLXsf37RjzynUfxCG92GNQF4DKsXz7rmExR9+6XUPqLD+UPuxQb/zz7mO/Z9/4PMfOxGtx92yVY5HkXi+5fi7Krf4iVE3pwxQ2N+P7jZwIv3opFZTeiOftj3v+dt9+OU1t+g/lP9eO7P7sDP8GbKPvlh8DVN6Il+2Pp+7OvQf3ZPvz361Y8/LVK2JUSBHqwDwb0vLICP31lH3YoC5PZU/Gnn30ZeR/figt+cw4+fOcLx2CK3oMZX//TUdr9q1i+XgZFvRvwi4uvwjMHlc0LcdtfX8ZJwX0onjk5xQI9fGeD2PPQn9F30RJM8j2FPbZvHTb239idxIQvnS+N/XVv4TcvfIjSK+/A4o6z8ELhP3AtnsaCq6vwt3cLsPKL38Of0sZ+uu2FqvAyPLn8esyyAvBtxv9+4ToQ5Hvoc2ASolqAZ/w0xMz2ob+l7fPg42QRkXllKpCpQKYCmQpkKpCpwL+yAhlQdAzVz4CihxdLmtARhkW+TCIG3V450XVksE+ZHArJJLSDzTB27IWQABKCFtHCWvhcxOKjGAzJL4/Cakwde6Fzd8JXPR+ixsABOpwh8QmYlmNo7hE3lbxSkywppBCage2r4d2xRgaS0s6ZrUfJcUzNyd3QG5G/8GKY8ovBItgxMEXTgUT6BEElIsHeq2r2rNR1b4dq10roQh2IqzTQyCyKT3uun8X7U0BAajILyfeTok+4JgIDlio6RyqT1or4rGWIZpVKYCn5oqUxYqm0apWI/i2rEdjxARICJW4Ps1VQpPtiAsaSWuQuWESowCG2DsfjXCmoY7YzhquqotCwL64ELsajAezbsh4fvfESDOVzMeOiG1AzoRYajTY1SVKktFQfKbAkzj5nJAel7+mrwiajY1X80shjTUlmVWTVvb29sNvt/Ht6hSNRNB7YzyEnvbveRfMbj8MvauCZ/l/wVJwOqHTMSjQYNLDbbVCpiUN7POHi41HdE38fowZFndkcWkQs0Xy7DaU5ObCaLRBjYQhiAlqtHh81HsDN7/dgzgYzZl5LjE4BauERrBuYhU3ZJ+N7itfdgx+jb+YGlJy+D6/tXYKDi7+Jp512ODZvRbEQZm/DwXHVaMkpRjISw9o1X8arm7LxZP5ZeIguL8xAJ89IYoyq8fDaFpT+YTy+/JSA/MIsVJZnQxs1IDfPhh5vEF53FGEC7rQ6aH/0FFbkv4Gr7vgHdDo990elv1LgUsTjhtloRCAhwmazwWYxIhmdhctvPh8VxjjaP3oYj7xyEIP9/ejqGYB22o145LZKNP7wV3jNYmUJuevsr+LLpVbohD7sXfESPgxI12AaR/+fvfeAk6LIw/6/M92T4+ZIzlkEzJj1VExnVlQUwwF6p55Zz3Se4fQMZ8I7VDwTJgyYBQOYyUFAMiwLy+bdmZ0c+v+p6pnd2WWBxXD3vu9/2g/u7kx1d/Wvq6q7nnp+z3PEORNxrXwW/5DLyanbjqvMwvrP3+KbrXpbEn0ub/DRHL1/Kf7v/8PWfhMZ7HuOla6JjDEs5Ll38zhnopuVz73LjxlAZyaYKY7jPuA0zh5ZhBrZzjfTZ7Gigxt2R63D9LnT9RTft2lgiq6YJBgKsnzJCpav+Elqh5YWFxITY4IwtxJ6napCUZnOKBZGR67iIuxOtxwXLCZhZpWUbUiabYksDqlzqV+z0JtUTEaSiTg+n5/KLdvwCSf6oiK8RaVyiaqlsUECowIQFYxeGeuyMixWM34Bzgb9lPfoLpmjYtwRQ3MkGkFLJHA6rOCvxebJoWLLVkK+Jrr37IbJADV1TSRVG48//VSXOnTZZbfs5Cye3rG9lusZzHtm1B6Zoi+f9wBT/nA9zYcVden8otDaudeyoO9DjO9Avt/VAdbOvY4x/zqbBdNyee6yqUxlLO9PO4CKS/7OFQa46vZ7OL/2dp7J/ys38wk97v5KP9SBl7H2Qrhp0r95q+0iybGayLWKsTztONmXa687mSN887j06fksCUQJxnry1EOXc3TdAtb2HQkz/8KJPW5kS8F39Lh7Hv0n38iCvlsY9ucZjLv9Hm7iU/k5k27Qy/zta8678XbuM32u18dg4KkH76b7Z3/hxI9zmfyXP3L/4BSFM/PCm37ipknTeGnzscz9vh9LB57MDelqpspJ/O++WSwp+4Yfyo8kcs/vuPrznX2YNO18XllwE/u7Iyz590mc+fD2tsSX/R7kyxcG8MOgU/n40IMZNmQQzqPP5ewebixqLatfeYvPffrzVvTPYy6YhGflNPxDJ5FTvx1XqYX1X7zNNxUpGZhU3z9yv2LWTz2dL8e+yVlVx/JG6adM0p5l7B/68c6XJbyRAjpbL7mD+WPplf/mnYuGYskARdu1i9S7R0v3AYTyS3VN1w4LttufaW8m1uWGmS2YjUA2AtkIZCOQjUA2Ar9aBLKg6F6EMguK7hwsnSkquZ/SjEGYLCWFEdEu8pL1FGj9hdgYj2CvXIalZYf8O272EivtT9hVIjXljFpMslvsW1di8e3A32cMSasHNQEx6bvx62pCdqUpiDQuwcgUoC7xKFVff0So8qeU+3kbkKS/Oyek0L6SSGIq6k7Z4aeC2SqdjzMndns6bybLSLBkk9JQSFCKBJ1M14kz1a5GXf8BpqYtaIbf0HQp0w1hTxXf3fcpNqt+bRIS1cE44ZAsUt+lQZIA50wE95mAsWR/qWeXZiXLaqTy40UsIlWb2fHVO2hR4V6vM1DbJjJ6KrsE2525dDvyNPDktxpl/ZLLyNxXgA79nVEuH6ThUWJoBpPUwZVgrtFA9bbNzP/yc5wjz2D4IceR63FJsDMajUrnb8HyFP+ENqgARNNgqLxUufjQNqFLn1eASwJostvteL1eCYZKhqgwM1NNEqjYvGkjdfUN1K+cy8ZPnySgumkedRm+slHyMKIti0irJiNej0vqBP7XdSl+rZvwf/BxugqKdvfmSUBLSIkUOZzke9zket1YLTasZgs5DjObamo58fn5jFlwAzUnPkCn0p/N33DzBwXcN3o+BYdcwwGHHIRq+RNPzjiK0s7i1LKM23sfzT/8ARLaFGbv+MceWKJtB6n94XSeevMarnzwEPJ2dw+CP/HaNY/wtdlMKBikxd+E3eHSdS+F83pwLLdNm8BAVvLPY65ktsdBcVEuNoeTcdc9xHG9gqx67CU+k2BtOcdeeDgOvx2XuZFg9Se8+aVfnl30laPGX4572b/x73M57h+n8fayEZx62VjK22UmN7D6iVf4DBjx+8sYW9b2ZWTbNoJlZeR0vJ6G1Tz+8pwMcCN1XCr5ato7LMso3zFdfk9DYrru4md9fT0rlq/mp1VrKC4okM/XYFDodeuoU2nPbkTCESlvYLKYcbhceHJzMFtUzIqCKv6pYpHJIBcqE3GhdQmq0B41CR3XpJTU2LR2I9F4nB79+5M0qCTiSYItLezYvEk+Z4SpknChzykqxN/YSF1NLcWlJfTu30vXKE3qoG4sGiERj+J1O0kKUDSngLWr1xAPBikoLsRuUWhoCuHKL+CBh/7RpZ5aOvHGLpWDM5n3RA7PT3qaxyPxTgyIDuX95w6iYuL9GSzQ9Gf3MZkyxu1r4OQLrqD805sZ91FqWWgn/yGNq/92H6dvfpCxzzR2Urd0msa5LHgul+cmPslU2s7zJ6OBybfdy4U1NzN6amY+DHDuVVSPqaHoz7q0QFpg5sjuOYwpFuN66nQ9T+Lyw3Ow5ubSjpcdDVG9fRsVBWWE37iFE3vexJaCb+l+11zsJefx1T97MP+K+1gx5T5u4mN6/HUuTL5Zlunx1xAz//V7LO/cwokf6ed56uF76T677e/OboRo38Z4FM+GQ/lo2VFUXno4k1L6nh2TeLRDHmPeU2XMHn46nXMjL+DlBTdxAPO5e8zFPJ9xwote+I7b9q/jzX4ncm+Oh3G/u5zzrzsFu8+O29JIsOoDXpnT3Nonf3fRFDxLnsY/cjLulXrf//1lY8no3kADcy/4M1f8uJoLps3hRkn51DffwsXUj95Xps+32zZ9wPDT78746GyenXsNY1jM3w+bIpmi7Tfd3DBY2C1ltrSzMdb25x7oYhvPFstGIBuBbASyEchGIBuB3yoCWVB0LyKbBUV3DlYrYGcw0NISoiUQlgDUrrLa0yCYYICKyZ3F34S1chlqTGjlGYhZ7cSKBhH2lpBIJuRE2bn9J9TaLUTLBxHO7SFBP928XPmvYzetwBRGkqE6dnz2DpEmkbattquLVP5MJnVwN5HAPfQAcvY9VGdCJlOMhg5p3rtqijqQLKKaJI6KLVyDtn0RyWADhkREOoRrigk1EsDYsAES4Z3YCJlpX52dZ7fp0mkpgNR8r/08Udcx7Wz/jin/uysjgMOovQTN0w1j82ZM4VrigvGJQmjfCWhFY1oniR2ZFoJVnIgE2DHvHaLV23ZK/07rsAqkVbDdig4+HnPPoRKAlQ4vv9ImrtdihHN7JzgoPySZxBIQlYIPGgbFiL9uBz/tiOLoeQB2h52WlhYJiEoAVDgmpxiabdeYAkMFICy1VvVYpx2E0/UX1yiAYKEnWlxcTH5+vmTcbtxcQX31dhpWfsm62c/gMxdQt98fiBYMkEZhAuEXTGYh7yDSbr1el3QMF9veADq/Ugj/nz5MV0HRcndOSj83IcFxYUDmFC7fGLCrKgWCied0ccH7mxi9wMHoyTqTUxFM0foxbH49SK+idznttEfZ9Nj3+Eb/gHu/KzjiqKPALNLx7Sifzqa720TOcTdz5J/G0780zpqPX+CPU+5lm6LR0hAjmCjj0JPP5uyJp7NfUTMrvv6AzxbWYMgdwcXnH0dPyzpmPPIUwdweRI1gsrqx2D3EogFWrmhgzI33cJ7hNa679X0aTSbJFDWZzJjN+k8B2NlsqmS5VlXVsm1bNR7PeTzwykT61c3mtKv+TY8eJahiiBl4GX+5pBemeJTNU19gtsDtB5/KxSN9LIkMYFhgA5QofD79Y/SM22GcPunIDAC0liX/fIUMP5ad2vg+p09imO9pXpytN0NNO4YLJ5WhGgxUvTydT1oMOI8+nwtzNvDk6+2NaY654CoGOyqZ+/RMlu6mFXfsU539nV53CofCrFy5inVr1lNWUsL2bTtobvZJQFSMBXaXk1AoJM+Wl5dDbkEBOcUFWM0m7HarjKtgjgr9WWFkF49rktFpVAyyjxuMmjRP2lZRSTQSoaR7DxJJA8LuTnxeu3UrVocTh8OOWTFitVmoq96BWIgp7V6OyWJCSySlRqkAtcPBFrnwlOO0QriZhNnB+tVr8bpsBMMRPC4HroIS6mrreeb557rU10suur5L5eAs5j2Vy3/+8CSPhXVDsvZc98N4//lDqLjoHqaQyyFjBnH0mGGMO7gf3WNgdZgIb/qau4L7cnHNTYx+KpfJt/yRKXzE8Hvnt9Wh4Cy+euoQhndWq8A6brro8VRK/XgWPN8TKKK/Y9eX0LRyJj3unKsXmHIrzUfsnsG6bfFUjnp8AwbO5oMnc3n1iqd5JBQjkjiXhc/n8txFyxn3/PHw+k2c2PNWthR+Tfc756Ia83ji4TsYvfZOniu8gZv4SD/vFL1Mj6WjqD4hyDWXP80rIj6HH8yd5x3DMHOM5s2zmOM9vVOmrKh/7xvfx72hittnvMvEfXajhQrU/nAfp13wYqqPdozLBbyy8GYOqH2b3sff2vbl2MeZ99RwLBE/c0edyHWaxuArXmbGeQYWRQYxIrAeShVm//t9dBL4CM7+47F0T3lVQed9f0d1DbM//0o+fy945jPO2n40J7dK2N7GrHn7iuGS5Wf/nhuqoPSu15jVcy6jJ7RnOd/91g+cmr+Ivx86BSkO0BFIF+827jx8vQbL7J5M21FRvOr5ri0QdLEjZItlI5CNQDYC2QhkI5CNwM+IQBYU3YugZUHRnYMlgS/h9q0ZaW5uIRwRDDlp1dLplgZFBcgnUomk/03tBmw16yWjRbAr4zYXoe77ELN45LGdjduwVCwn6cjD32M4cVUAkGKm/L8DRUW9onXb2PHF22jhoJ6KnZkWJa5PZnsbpJl3/thTsHUfKNOU0y/FHbUvd9UU2xiCCRIGBXvVYoxLX0JLRFAM8RTwJtK1RVQFi7Q9UzRz4t0RqMw85y6B0VQKWEKkg6dsngSwK42mUuqvOnE3kynbZoiUPkdmGmn6s1ZpAEOChC2X5IjJJExmjI3rURrWkUQh3v8E4jbB7NT36giKyrMakjQu/hbfSpH6p8ei4zkMSaG5EMczfKz8J+L0a6LqAoRMaAp9nDEm9olTaBcCAGIT0REaf3r0guEoG302muJ2NOHgLDpBIkEiFiIa8hH11RPzNxAN1BNvqSUSDpIMtUAiIvVoxfWpJhsmuweLtwC7twRbYU8UT6FkjQnX6PICAazB1poGfKu/Zf1HT+CzltCw/yWEcvrpkgVCuFKylg0Y5e/g8Tix2YRz9c6s1L0YKrNFO4lAV0HRUqdHkqCFLEQwHJYLIoL5Z9I0rFoSpwa1RiP3LY+y33wboybrZkhm9Wl+qN+P9WMm882jT3HM+6M5fsh8WsbMxzx0IqP3H01B73IM0QR5X31JN++VXPTdX3Gte5q/PvARi7bWsnnLcnLzrGxdH5QyHw//EOSyYeJiwoTDVqxWiNSsZ8MXC1H27UPFK39k3ncG4rl3cO0rx5HfpTu/na8n3MzLdgsOu4lgTSP+QIi42Uqfvucz4ZZx9Gv4jNv+9QWBxnoMoSCWk69jYkk15uEj8T0xnY/pxnEXn0LuyidY0+tKRvheYmvB+RRufokZX/vatd/8/BM48SwHP653sF/uj7zVOJTTcn7kqVcXMvqcKQxteIvpn1Sx71lXcEQ3HUkJb/2CJ5f1ZNLRKjW+Ejw105n+iZtxl56CZ/lTzFigX2i6nxx38bUMsW/li6feYMluFhQ6G39b0/H1A8pxVXwmWOTr123gx2Wr6Nu/D2tWr6epsVmWiQsWvdGISVVRDAYKCguwupzkFRfgFIZLFpMERU1mYbak6zYLA6ZEVAdFrRZV/ywWp7nJR1Ndg3SYjyaSBAIhrE4X1RUVkq+Ym1+A3W4jGYsQDQew2uzkF+XLhZ5QKCJ1nEUKfcDfjMWk4DJpKAaN6voWaqp2UFySj1kBpzeHhNHKisUr+OTLT7vUUkou/HM6JSCjfGa6QpqZeQ7zXtiPfrs96g5ePuNvTD7hT1ScX06k1gcFJhY8+Sr3fb2KFRg45Ia7mOFczlv2/TnXu407bn6UqXUpA0Pg6Bv+ynOFIWpYx2nXz6QiZWx43q338qh3EaOvexMRNU68moqz4L4L/8lUDuejF8ZScdHd/CEJk+96gEtqr2f0E10KQUpxG6b+8wn2W3sFo+R+F7DoxTyevf1NPti8DcZfy8LfxbjpwuWc/sIJ8Nr1jOt1GxUCFL1ddyHqfuVt/NhvMzc2DedmPqT7HV/AlbdRUfA1j5hPYUpgBv3+9gNcfDM1x+YSxkTFl9O56a1ljL/tQbp/egPjPkhruKLvW/gNff80A1fFKgmI68/TDm9/E55n2Z/g0VEXMb3dJWe+I4h9LmDGIh0U7XXcLamSBpjwGDMGbYJjjqJy1Diu08bw0KdPsM+S69k05p+MbJ5OReHFFG6czotzm9sWDg0GiotP4aSzU30/byVvNQzhtNyVPPrCtxSdciWHrbmCk25fyQXPfs5NKaaob+FDHPjGgcz9i4Wftg+ldM2ZnHR7CQ9++A/K3jiK86a3sT1FH7jn7QUSFL1/7CReTL0PZdpIiveWuMWGr88wkqo59f7Sdu1VLzzStYaQLZWNQDYC2QhkI5CNQDYCv1kEsqDoXoQ2C4p2EiyZvi0mcNDU1CJ1RWXq8y6oojqDMqUHKnQ3hW5dLIytYglWfy0JAeoIg53cnoTLB5IwmlDiLTg2LsUU9BEoGUCkUDAwBG9SAAf/Xe1DHSsSE1Jo2fwTtd98gEGKte0M1qWjpbhyKD3iNAzufIwyXh3S5vbQBnWJAnHFceIGM+bgDmwL/4Xi2ypF/EXqueAiStCtE5el3U3EM3XZdnXP0vtLUFSwXDWkgYcijFEiYQlsdwUUTV9mR1BTYgEGiCtGEiMmESkZgaYpmOMhkgJwN7a5J+uZoxmAp0RlkxgUA+EtG6j++m3JXmp3LYIJKdqZBN2TWMoHUjR2HCjqr6qdmY6TKakxsjDCOT01XMYESU0VQrDy3CJYQqOxIaiwansAX2Md4R3r8FdvIlJfQcRXRywcRIsGSSaiusyEFktNNMX9FcCuiLZoEal2oViwuPJwdR9C3pCxuHruK52pBbfYv2kBG997ghp7MXVjLiPq7YmajJOQLFzRVw265q28CYKAaMMhzJYytt2yiPdi/Pz/e9GugqIldlfrACmkFKTjuCKEJMSAqeHXROInTPsxzv7V8yg69FDpkL7z1sRX86oZWzQf49PdaHzk8DbzlN3ejGbmXVvMGU+P4PAzjuGMy09lVI9uaDtWsL02irm8D726dyfHY8Xs/4kvrjue/1Tn4YoYGNDzBAZfdD4jh+TS/O007npgNgOvepQJBxfQtOhDXn3/HVbD/RtnAAAgAElEQVRus6CaBJvRLJmiwfoWFJNZDCpYrMdz+f1nMDyyjBeemsXq5kZCTQ0Y7U4UyzFccffB+B6ZxuoTL+eU0u28Ne0Dis67mn2aH+PZrWcw5UiVH55/lUV0Y9TBB7NPv1I8zc00ewIsfSvM6LMcLP0wwqhjRbkGhl5aQtUz/+FTHxx6/p/pV/8wz3IJf/Is5bF1/fjT/nE+/UHl2IPhx00O9ilt4O1/vc2mjPhpmouTJ01mkKWCzx4T59791nE8linIQpdT9sE0nKL3yRXLV7Fu3QaGDx/C0oXL8De3kBSLLyILIZEkNz9XthWjUcGT45Xs0fzCfGw2izTqslptktkpyghGZzyWRFEMWCyqHFuEw3woEKR6WxUWm10uaAo2akFpOQ01NYQCLXjyC1DFsBOL6DreqlGeQxxUMErNFiuRUFiCoh6nGSUe1mV04glMot3a7TitKpgd1De0kIhHePmNN7o0HBSff1WXysF5fPWvXP5z6WM8FhYSKh1VkY/kg5fGUnH+XUxuPeIRfPDSoVScfyeTU/S+buffwKLTe0PNMm657V9Mq0ktDom7U3AmXz+xD2v/+hcWnPM3pgQ+Ydz98/Cc9mc+ONvNB/ffxWSBiIvt/OupOb03rWTFXV7FDl7+HMYfWbzb61z7+a0sH3oP/X+YxCHPibtwIQtfyuP9H/P48/5CsCLGlq9eYdjDdj54aRy8ei3jet1BReFXdLvtc8l21oZMZP5NbpZvKudo3qf7bZ/DH++korCSFb3Kqb7vLiaubKvG1Mcfovsn1zLufZj6+FTGl3cywvz4BgO27E/1uO5dvE+wYeZAjupUFeFCXl18Cwf45nDO4Vfyfbsjiu/OoXLfE3jv7x/y2D5Luf7cBznp1c850P8wT285h6uPVfn2mZdYQHfGjD2UfQeU4U33/bcjjD5T9P0wo49V+fBvWxh2WxHLTjmPu6rgmhe/4ahNB3MSb/Jd6UwO+OJwvp8Y4a/PWbh9ErzzbR5nD9vMH0+4jm/a1UuApe9xgkuAon9A2IeliaKtbyli2FYUfD0Hk3C4UwsfqW81jR0vP9bl2GULZiOQjUA2AtkIZCOQjcBvE4EsKLoXcc2Cop0ESxg6iAlXLElTU4CkAKBEim/K9brjHmktSDm50nPgiRsN2Bq24qxcLvUyjYk4CYuD5r5jQHWSNCawVW/AvmMdCdVGpNtwIs68NlA0TRbZi3v5s4tK/UUdjG1c8Q2+pXOlDpswBjJkaIVKJqWQsUzEsXQfQskhJ6CpOmtnb7e2lH2dlykmrmrVIpRVb2MNV5MQ2pUSbNOBLd3DST9P+mytjMyUNqXb45ZMoubm5tbq6Ozb1J9pWqY4cmof6RdlMtOrew/69OnN0mVL2V6zQ4J8Mgk9Y399ap8y4UqxaDtLxxZtRUgpGDUjcSMkBp5FrNdRGJOCWalr58nzGxTZzjqCorKtSfjPSDTYSPWc14n7Gtu3P2l6pTN0BRBg9RZQeOQZGG1uHcz+ldqPBDfE1WhCzy/O8aVxjisFs9DGFf3BoElgVlxxPGlg9qzXWf31hxgiLcTEqkIqhGaTFZPNjtOVQ8icww5jPlG7l5jZiVEYjRkVXTc1FsYQacYUqMbsq8Tkq8EkWGODDqBs7PlS42/9rIeoN7ioPnAKMWcxRqnLKtqwhLHlJoD69EROOEa7XDYdpMmyRfe2q+62fFdB0WKbU4L6YhEiFIuS67ES9YWIahBOagiBEtHVpv+YYP8FTmm0JO+jwUCZx47FbCYST1BR34z3uSVUjl6Cqf95CLC+1+D+lNot9K+pJN/zRyZ8fQ2htydw/t3LCO7YhnOgk1y7mR3rQhTZL+Hubx/iwEJx9DDhpmZqKMKxaRYLf/ie73/cwOrIeO65tJKrX3bx0L1nURbexpbV2zHvV866sWfzQrccTFzH3/5TyupvYgwe04ciZ4BFT0zkn/OFSZiRaNiA25tDNBqhpvogHp45iUGO7Sx46CneaxbSyUmMioqiHMSEG0cTmBegz7EetqyJM2BAJje1iS1brJQ51zJzexGndIuzdsEXfB04kAuPU/nukSX0nnw0ia+/w3L4GOLVUKYu4JFXFgqONKdMvhzP6gd5wXE513gW83H8QE60ruDBF5ZwwIUTOaIszKpXn+LdTR3H8KOZePMYisJbmP3IK4ijia1j/+ls/Mscl+X4K9n+UieDaDTGnM/mSX3PfUcOl4ZIzY3NUltU6BDHojH9GSPaSjyB2WbF6XJS3q2U/OJiqTltsZgxWyyyPUkwNaGvqwhGpxjPxXMqEg5TV1OtS2moZqKxBN68PHmeqm3bpF6xGNfUVKaA2WbG6/ESDIUxW63SrT7g96NFgjgtBhrrmzEmY7gdJiJJI063m2AwTKM/KnWhxbNy1ocfdqlvFZ8nLMNaA7obZv94vpqWx38ueVSmz+8c6yP54OXDqBh/RxsoqonPDtU/630YUyf9jtMHeCAaY+GL13DmR0ZuuPN+Dt54PUc9O4Snn5zC0TUv0+8uYaw4lPv/PoHzCkXqfYw5zz7MeZ/Ut1b1tNsf4PnCleRcuVWed/P410k+cSljaz5m8lsxxp9zGOP6q8x56FYm/pARihTzNNWA2q5X1vUkeO0axr0nvp3AwpfzeHb8w0xNj95/uouKwm/pfuvH+gGv+isVhXPpduvn2FSjZArHkhpT7nmUm3mP7n/5HMQ+BXN1gLTDNvWJR+j+iX6+zN9bb8cf72Rr4VwGn/9PzP56MBzKP968Fsv79/H35+dTmS540Qssu0rj0ZEXMj31RiKzZDq8C2lcwGtLbuUA92pePvT33NrqPC8OdCGvLjmHmn/Wcvht5Xz3aYTfHds7o8ZNbN5spdz5E69VFnN6zzg//fAZXwcP4aLj2/d902GjqVkdYZDhJfafOAODoYR/fDSTso8P4pz8N/mhdCZ3RS7iXvd7jDx/Jpe8NINrh/v5cPJJXNceEQWuZeby8xjkW8h9h/xBMkUz8+dTsueyjwbK+hD2FugLC7KYPo7seOXxLvWFbKFsBLIRyEYgG4FsBLIR+O0ikAVF9yK2WVB052Dp4J+BSCROc7Nfn2jtxgBJn/DpTEkJ0BiEk7yCzVeLtWIZWjyKkQQJk5OWPmPA5JBgmBr2Ydu8EHMkQNRTRqj7EOJGGxiiUltUP+de3MyfW1SyDgX8maTuu48Irl1G0miS9NfMl/w2NlASz4ix5Aw9KIU37lpvdVdVSksOiMCJmAkjIsE6NFfNR1n9HuZwjayDcF2XZY2idoI/qv9fAl6CWaQZcNgcDBkwmMGDBvHZvDlUbt8mNedaX+VTqZu6g7vgEiZlVpzNaqNP9z7su+8o+vXpw/cLv+Xj2Z/KibYEYQVbKQ2gCpRRkGc1IwU5+RQVFbJm83pigvWWmvi3TqzkL8JgST9XvOdRRAafLdmRol3oQZNHlozknZiiQktTM5I0Cr28CPXzPiBQsUbYs7eW1SUeUiCFYLla7eQfcSaW/GIp4ZAQbEmdvvuLNr1ti7iJmCnYTFHO6AEH5Ys2LZPUU1CxYBqrLPvyfea8MV13d84pJKe4G4XdepBbVE5efjHN1jze3GZnc9giJSOMIhaiMwgTs9T9kTcnGccUacHctBnz1vl4Kr4hPzdfmidVJx3U7/cHwp4SfV8BMAuqdiquem9NTeM0DbNZxet16FKlKYBcQt6/MDa/KLD/j+zcVVC0yOaQru9REljtCYoLrfy0KUgkmmKkp+IxfWWC8wd0ITib3sDaf7wEybwmlRKrytgCJw7bZC79+hrijw/mrieDKBaV1QUKLrcRpckKMQvDTr+bCy48hvL66Vx+7N2c9OFGTmw8lL81vch945wsn/U0jz70Fuah5fgbQsRiGt5DHuGf19h497gpfJDvxhS9lodeK+SdcVczy2KWxj0C1Css9kjWYsAXJ5HQqKurp6hoIv+YcSm9bdC4fBp/f2VDq3GYUTmYS245CGeTFUP1TJ56b6NslvtdcAOjmh5g6ntg8B7AuRfshzr/CV5MSUG6j7mUKUNamPXoq6xsdY8+iIuvH0H961N5r8KA5j6ey6b0oHrq08w6dBLXe+qoK+8LP7zCKu8JHDpApaXFiZdtLPp8Fp+ubGp1uu5x8mQuHJEP4c18+o+X+CFjMaGjdElH1nUma1Qfp/RxSDxX/X4/s+fMxd/ko7y0BLfLRaClhWAgSCwmnOhjRKJRqRcqFofEsorFbKKkuIAe/frgcgkjt7gcLxQh06EKhUS9s6uKkFxQSSaFbEccX1MjoWCIpkY/RcJl3mKVqt8NdbU01TfgcDpknYQWqcfrloZKYn+700U4EiESaMGmJomGgjQ3tZBj02VjTFYHVruVmsYAmmKVhlArV6xi6YrFXWi4UHTOFL1c+r7JhbdWHZW237mQr187cA/p81W8dPLtGaDoUXw44zC23LmW4XcehGfbfJ76z3ssP/Iq3j4gyPSp3zLg0tMxvXIn7x96J3flLOHcybMIH3UYlxw1kqMFIF9TR7PXg7VmDS/PmsOzn62hgoN464WJ9F/xAKMe6cE7Lx5F01Nv8iZexh5/NOOHeahe9CV3vPA6Mzd2uJb0S0zmNYrr3/cyfrylG19NuZ3J1aKdXMyiV/J59twHkQqXhnzuevBuTm98lKH3rJEhG3b9/XyYM4fyW+ZgVxViyaQERqfc+zg3M4tut8yBq+5ma5EATj9rYzDKc+cx/Zk7KJr1J06YBVOnPsP5nTFFl7/E0LMeRImGwDCIM+6+hatP782Guw9mwgz9XpVPep0PJ0X4+z4X8HLm9e3kxHQhry69lQPdsPW98znkqvmphVZRnwm8unQCBZVuWHUNR93wlXzXufzVRVwSv5anPy1F8+zPBRcfiPrdI0z/XrwGGck5bhJXDG3h3UdmsCrV4lat7s+NT+/HpqtO45aFBrTSW3h71ih+Ovl0bp48k/llm9k4/CB46Uo+Kr2FK460UFeXRxkrePXRO7jv46rW96Uxd8/khVN7CWcm7jv4cskUlc019VO+e6VkosIFZYSKuqX6YNsDtfrV9hqlXeoY2ULZCGQjkI1ANgLZCGQj8KtGIAuK7kU4s6DozsESYJtwaBHaYj5/i9QWlavju0Ao05NAAWNK1mMKbTHVb8S8Yw3mZATNYCac14dwsXC31cE+YVhj27YMc8M2mYoU6j6CqLtcWEKAVGU0SqzoN9+SSakDSTxM7bxZhLZuQFOEMU1CMibTmwALJZSnqBQdcjyO7oOEnKgEqn5JPfW5ks7CNBg0THWrUNbNQW1YJ92qE0YzqnwJTxKXc2ydRel1u+nbpz+jRoyiT4/ebN1awbQZzxAMhySoaJRAmWCnpV7oE6n9PC769RnAPsNH0rO8J3arDZ/fx7QX/01llc4F0eQF6an1eiqoQmF+IcMGD2f4sBHMn/89X83/VtZFAnA7TYZ0dqshESdWvj+hEROkMmpcljPuVnJAuB4rAkY3ip9JGpd8S9OPwgRFMGpTZIxM6TJxREWh4OCTsfXoK72G4ooBRVz4r+K5lGrXqYlQniXG2b00RngFRUvER1RKXJ1G3Y5K1i1fQGn3XuQUl2N3uqUBjQBPWxIJXttsZmG17gwvgNv2JkwpLq5OSE4xT4wS+DLVr6FgyXSMWKjbfzIBTxmKFieR1pvtAHKmwyM0UU2KkdwcFwZF/1S0HQFY/zqx+c175//RJ9grUNQo7nmSkiKwWhVWrBPO3gldPSHVtp9bGWf0Qjf7Xp6g1Gykt9POD41BHGaVlliCeEKj94wlLN9nGY6B4yESl4sYA4e8xpwVZ+ou8ZFFfPC7o5m2IYnZYWG1Q8NuNeIMOrn030s4KX8138y4m/tfW4tLKeWGGZ/Qb8MoLrzPjnnw77n+1isZFZ3JjQ+/Sl29n96H3cDF5x6HZ/Et/OXhBdSpRlTjzTz4QgHvHv9HPvU4cbkMNDZEsLtshPwtmMNxWiIJNKuV/IIJ3PPCRPrZRUZwNQueuZ/X1iuyzxqNh3D5HfvT9Ld/8pbUatYXmA646GbGNN/Pk+/q8H76GdPznKu5aKAQFohTt3Q97DNwF5qnYTav3IzT08JLz7xP06lXclO54MbuoDLel77qeua8+SYLdxQz+owzOHqgyub3H+W1ZQY0z++YdOUBFItHQHgzH9//PD+kxrfOZEsy5UpE+Dv+3cqMFyBnMsHixStYs2qt1JR1Ou0UFOQRDoalC300HJWgqEill0ZKQq/aaCQ3L4e+A/uRn58rjbqCgQAWqxWrzdb6jJIGTIqIlTBwMxDw+2ioq5du9CazlcKSYkkpDUdjbK/YKtnHgrFrsVuxqArJWBSn14PFbicUCEgHchMRduxokEBYsdeEKrShxbNBNdEQSFJd1yRB1frGZhYtyTAv2k2vLTrzD23fpgHRjsChLDGBr5/P4/kJD+nu81LzOvOF4Bg+fPVwtpxzK5PZj7denMQxOUDjCm684BEdWGzd8phy143cNSofa+NiJr1i4q7zTDz87youueIICmNVrFixmJffmMnLUkehG+MnnMKUowfS31THy29XMPbYfJ69+QGe8l7AovuPoD8xwjTz1bQbuLryGG4+73CO6ZWPhzrenHYrkz/rEITjb2DrFQN1WQzBCDZD9Yo3OfLm2bpmKcfw1ovn6teQ3qIVvHTH41ivfpAzpF9TjDVzHmI0E/AfXdLlsXHtihV4hg2jKFrFS3fcyuQVAhR9gh4fXSkB0tbt6nuozP+Ioac/IM3gOq5KPzR7LWf20UvXzL2H0Rf/Zw91mMBrKVCUyAbeuOh4rm1l0YrvzqFyn+O5Nn0UTWPijEVMqPsdj39xEDYheJzaeo2/jksHi+Dsqe/7mf/xQvJL6rhs/L1s+9tbzB8OftawNHowY83f8ND1N/Pamv6c/eD9XHukhfl/HceV7wKl1/H2e+MZJNRmfAu596DLWkHRnS40KcyWcgmU95Xvj22JOAaqX3+6y/cmWzAbgWwEshHIRiAbgWwEfpsIZEHRvYhrFhTdOVhpFmNLIEQgIBzkBTS1O1BUTFuTJBVIaEZsUT/m+irU+q2o8RAx1U4ivxvhvO4kTCaMCZlELd+3rdWrsezYJKx3iOT3JFA6XAJtAjASLLhf0Uh8l61CZ/5AMuhn+5dvkajbJlmaEgruaO4jAEK7i5KjzkD1iBxUmfTcCg6mcLMUozGdfd4xqax9VQQjSAfBNGKCoYqGNViDseJ7TDWL0aJNJAQbUjFT4LRTnF9E75696NurDwV5BdIBWhxh06b1THvlGQKREIom6iQmx3q6u9lsobighEEDBjF04GCKC0sky0gTKe0GA/UN9Tz9n6epa6iTk3ABTAoE0m61UlZcyrDBwxg8cAh5efls27GdZ198jmafYFal9Nl2RelNJIgVDyeyz0SSqmABJ6S2qNQx3QWSrKesp4mPBoJbVlPz9Sdykp4w6rmi6ZT11rkUkDvqMDyD90MT7csoAF3jr9p+0uxU0ca724OcXpqgzBbFbjHJFHejIkRO0wxnIe4nUj6FG7xKFI0PtqvM3maSgIeuIZpOcG/ft0R7UFKO9HoskkQF8zqwHS2pknTmyzRsQ1LID6TA690sWAi8P8fjxGTWoyoA2iwouhcPid0U7SooWmhzoCoKmiGBO1cwvI1s2R6W/SDdDER/UFTB9BNLIQaGOswMdluZXRcCk0JErIioGp48K6pZo2qTD3MSWmJxRnvt7J9rx2xRiceTbAxH5bETTjM7vGBTrbjqkW739WqSiFnjtKk/cvN+Hois55sbT+W+hUInF9nnbQVJWiJxYoc8xguTe7N99jRenj6HDckYmslMOHgzj88o5v1T/8SHDgsWNYGvKUwgHENJxihKQiipYC4sJrdoPNc9Pp5BKcfumG8V7z3yL75qEkxHRRoLpSVwFUWMW2mZkPQKyM43YCfg8de5neAdxpkX/p7hBWIcBkKb+PDe5/iui8fvLJ1e7NqqFqxpLF3yI6tWrZGLFeLB6nLZyfHqCrJJMV5GovK5G4xEZNq7GC8McmHDS/9BfckryJeMUsHmFDqugpUu245ilM70adhQmDpt3bhZyng0N7aQX1hINB6XQKqvuZmAz4/D6UQ1m4mHgvh9zdKB3uF2S5M2SzKKr7mJJn8Um0Uhx2WR+2ox0R6tbKlqYnPFNgryc+Xz6ZvvvupSlApPv6ytXNsQ2PZZZrp5ipUXicYlgNu6+NaRddmlM7cnpFoUozShSrc9/djtV9vSC5bC+MqsGonEM8t38aSZxTpc2884gu7bJd6dFCMRUf8MSZ2fc7zMZ6gYjCwN27Hv2Kh//EtSdWRFL+L1ZX+RTFGxhWvncf/vL+HZdmn0qRqkLyx1b4cNHczwoYPbXZJYNBFtPL2J95TFS1ewfuNmnX3elQBkMpMzy5f+jof/fTfjeqf0t30LuOeAS3cNioola4udlu4DdLOljGPVzJzWlZpky2QjkI1ANgLZCGQjkI3AbxiBLCi6F8HNgqKdBUsjmTTgbwkQCgqWp87+7DRNMDWPEN+rgpXWXIO5diNKqA4BD4WcRYSL+qI5cvW0b4kBiNIKJMPYti5C9ddLAEuAPS299sVoUIkYEygCZf1VmH67bxByIitYjP4Gtn32OrQ0Sh1UkYadCdzJ6VIigbWwG0WHn4bB6tDBYMH708TEXsOkaHisFnIcFqp9QZojiVSC9e6Ztq3pzjI2AhTWASwl4odwM8mExmC3xvghNnJddt1oQ0yiBcCWSpYOhoO8Nus1Vq5eKVN1BRMoJyeHXt16MLDPALqX98DhTBm+SKZuioElDTvifPrFxyxZtlje59zcPLqVd6dvn750Ky3HYRWIhg5mf/z5R3z65ZyU5ugeQNFkgnjBYCIjJ5I0uVo1SSU3bhczmDRILb4WbSbauJ2qOW+hhFqIpZqErhmaqn/KyMQzZBQ5+x4tWVICSNyd5MNeDBFtE7CUvqgAgqMihXXp59j9VXjcNgpzXZQW5FDgddGtOJ+iXDcOi4pR6OtqSebtgHcrzISTJhICsBX9QDJMdXZoR6OqdGhap+lS9kAUjENKWkInfu68f+a1SVDVoOF1OyVgJuou1Riy6fM/pwnstE9XQdEimxNFNRKMRgiJhQi5aCFpu3KTbd5olKCTYAhGQhFGOCz0cVpZFIgQ0Ay0CMM7kb5sU3VDtAY/XqNRmu0MdJgYmu/EbFQlYLYuFpXtxa9CndVAjtWOxwctwQjb1YQEg3JzTZSW2/lpWYAc1URhmR2DZsZtNlOf9GOyOySD0GxWJHPcHlGImgySHb9le5C8AgdmsbAiGnPCSCIu5FYCKMkghYqNiEHF5Mohr6REMhgl/1sxYrGaicd0IyIBcFjMqvxdaGMKF3Xxu2zqhpRMSCoDId1H0sBjpr5nZyntnZVrjXXHxa7dLPql99HrtPOg1bEeHctlwmxivK6prmHduk3UVtcSj4tFkyRmVWfO5ng9eD1uWnx+qcfaEgxL46P0YGm2mikoKiC/sACH2ynjp7NrDRJ0V1QhMZISVDaAr7GJyi1biURiRMJRorF4Ku1eLM4kJKhqslgkKCoA2fKe3eS5c70u7GaN7dtrsbjcJGMxTIqC1QQup5WEascXCGMSbaWuXjKeZ38+u0t9quDUi/VymbHsqLuZ/j6lfR2N6SZUusZ1RkR3ylBIIYadgaatn+nYp8lokMB0WACdmcnRmeVSXdSmKhKAjLeuenYCGO5KO7T9gNz+2jOvJV1uV9ekN8TU/il2uTxnZm53Kj4dU9o7AI6tse8I0moath0bsDZV6+8VnbX3VKw6gyDTlmKS+b6bcuknVzt5oozy4l3KZrVw8IH7UVhQ0KonmwmKin5XU1vHd/MXS+mOjgadqV6gj6+7AI539Xn6VnT2fdtnGklFpaV8AAmrWPBtGxtq336uS30hWygbgWwEshHIRiAbgWwEfrsIZEHRvYhtFhTtLFgizQ+am1uIirS1FPiUabQkX80F2y8D1DE1bsO6/SdMsbDUjky6SwgX9yMqXhh16UjJ8hPHM8XDWKu3YK7bKA0cxKQuXNCbQEl/FE0hahRGPQLE2Yub+TOL6gxAI7HGHVR99gZaSGhppdPZ2yogDYC0BI7ewyjY/zgMwulcmuwI0xADffPdjOmRT88CD7EkvL1wDatqA7pL7B4m3WmHYnm21P9SNdA1R1EYlhPj8n5hrMa2dNK2N34dTBDszQ2b1stJXm5OHnk5OTgdLmnAJK5TXEPaiEif4KfMdwwQjUdp8TdLgNhmd0jNUcnIEvICqQmZP9TCtBf+TeW2ylbwQp+/7uJGJRPECoYQHnkJBtWup5oLGNmYMnLaxT1rnddrGvGQn6rPXiPZVCsNqIzCYCkTFE3pqzr7DibvgJMkgKMmJU7zs0ywdtWMdPBcNzXxb11P7dfvo0VC0iRLRtIo2LxGPA4rpYUeBvUoYfigPrQ4C3mvykFzXMEombIpxmZGSu5OCw7pCXCqLbRFV7ez0O97yohrN/wY/XYn8bidWK2mlHFX6gj/jc71M/vk/y27dRUULRZO60YD/kiYsJTl0KUT2kABAYoqGM0WyQw0JeOMsZrIs5hYm0zSGNeoCUQxmRSsTotcxAj7w9Jcp1Ax0ks10ttjl6zLmliYmmhSgpfVFkhYjHTLyyEWMLJ6wzYseVai4QRFRRYKCxwsWVwrneJ79s0j1+RAwqlCa9KpEYslUBUTHoudaH0Aa76daDxGVVUAR64LVTURjcZJRAVYn6ShKUCR14xDLGxhxmj1YLbbyBcmcIIZadIB0LiQxRTXaxSgqzBcEux0fRyR6dlSZlfIp6Qc3FMNIpMhmgmSpsegXTE199SeOoKq6fK7HNfSQHb62bibvpQpZZFmHgoWZ31dA2vXbKCmpgarySId4yORiGR+ijHX43aQm+smEAjLNPqwlErQoab8/Dycbic2hw2H24XNpu8VoaYAACAASURBVDvSC21XXWZEb1lCX3Tzho20+ALYHA78QiM8kZT3zO714m9slJkG8ViUaCSM1WLB43GT57EiDlW5vQFPnleaO4nBQ4kGsbtchJOKZKxarBZqq+vYsmULX309b09hlt8XnDxBL5cGOHcFjqbGOHG9MdHG0qCovnPqXOnoZv7d8VmUWSYDUBWLmEZjChhN6ItOmZuUjTFKRmZUanfqZlntxJn3eMW7q5e8wHTL7uRI7VmrnV6z0J+W8essHnuC/Dpcrsg3SSZwbP0JNeT/ZSzRPcZl9wVEKxehLiku5KD9x+jZMCKDQjChUyaP8Xic+QuXUlVdk3pP3PkdRH98tgHpHSOabkldiHSn90c8SYMlPWUafetYrmnUztqTrMAvDFB292wEshHIRiAbgWwEshHYYwSyoOgeQ9RWIAuKdhYsTbJ2mpr8clKsM0U7pPjKF2h9X6H9aI5HsW5ejLWlXrIsI64iwuVDiJjt2ERKoNDTUwT7M4kS9GOv3ozqr5aMvrjqIuYtIlJQRszsQJUGPfq2u0npXtzm3RbVYSYj4R1bqJk7k0RMMHOEg3d7NohMRUeTBkvekWPFjFMCXC6bynEDyxnRLZ/tDT6Wbm1iS10LNcEQEWmklCZdpMGsFL9Pzv31z3TwSn811/+fYhFKVp+EXRmek+DSFCjayhiRPkAGookYtbXCWCNIXo6X3FyvHrvURE5ISMozyYMbiSXi+Fr8hGMRqSnqcQrgNE3L1SckrRO2VFqhAChWrP6RF994QeraZd6fThlU4ipk+vwIgiMvRVFMsj4CF00DiV25h8lomJp57xDevhEtlTon214q/V5o6InrspX1pmDsqQKZxJjU/et/DdyvdcIkziP4z7EANfPeJ1K1Hk2mwafaauo+JTTRfg2YSGK3mrCW9sA+4nAsLjta0qybaqXS47ty/b+kTBoUdTlt2O0C5NYn9q2TxV9y8Oy+7BUoqhjxhYNEDSDScaU6R6qryyasKLhcTnJsFjxmldKmJkxWhU1OA1vq4vj9EWmm48n3SBfzYHMAm1mhUGiPqgqFTlXkybMtFiMQAzUOVaqGUXzncBBoMbB2R7VkeMajcXr1c2AyGFm2tEGyiMt75uIy2DBYFUItYWw5RsLBJHa7ig0TLc0xcvOdJAwxKitbsOY4MGpmQsEwDru02SORMOJyW3GbVWqqg8QVC8UleVhUh66FbNJT5ZMJke4tNDAVbFZzityop4CnR0I5HkkMqi1doLNsha4+I3bFME2PY5mMz8ym3fHzPQGvnZ0nvRglF7/aBhSikSg7dtSwbet26qpr8TX7WtOAxbg2fJ/B2G1mqQtaV9so2bMWmxVvXo78TIB27rxc3F43FosFszBvE/IncqzSny8+n59NGzbhzdX1SGORmARZ7W6vbEfVWyvkc0PUMc/robA4jzynibo6H/5gFLOghxogNy+PZDiAarFJ8F442LvcLlnfeDzGk092zVwm/8QL2jC89GOmMxwz4zPxHiJkIX7NcVNfDDVIxqjYYu1AV70FiH4quqpgY4tf/gtrtHscVUXzUYUxpFjITLQuke1xvz0VEMcV5kqOyp8wyneg//XVikU/A8OGDqF/X92VPpMpuqWikqXLV8p2+z+rqaYRzi8hnFfSDt+ue0/3rM9u2QhkI5CNQDYC2QhkI/C/i0AWFN2L2GdB0c6DJSYgjU0+Erqzj9QuzHzxbJ0oCiMfJY45FMCxaRlKpEWmhAa7DyfkLZMsNZEqKriGatSHra4GU2MlWiKMZvUQ9xQS8+QRs3p1s5qkDsLqE2P9pfi33nR8TWhXrqX2m3dJCi1IAVwIRl/G6SVj0mgkf79jcA8YKVPXnVYz543oRZ7Xxkc/VrK+tplit5UBBR7qQxEWbq4lJjQ008pfaQ1OcWDJnm1TBBPOwGLSp6YATJmpJzPYhJyBkX1yE1zSN4JVZki2ubZX1dbw7scfsnrDRqxmC+XFxRx56FgG9hugZ+fKWXgbI0VM/lat+YmFy5ZSuaOaeCRG7x49OeqwsXQrLdXT0NIO9Clmkm4Eo/Heh7P48rsvM1JcddZqu/RvcfdSVE9NmAGV709w+CXyjuoAbxuTaU/3VtY6kaT++w/xb1ieAZC0AZ6SO5XQsBSWUXz46WCzSM1MwUrdlW7pns6b/l62wVTo5A8DtKxdTMOiz6VJfDq2opnIdpuKtfhbGksJNrU7j7LDTkLNLcSYVBCcJHGsjul+Xa3T3pTTAZgETrtNmrrotmBpMO6371t7U9f/G8t2FRQtsTvluNgcDpHQLeRSfUbXzxWajKrFSk+PkyKbhUQ0gisQQLUqrFQ1qlviRAIJyaIUxjgOAbCLMTSqkQv0EcZiHiNhr4nmasFGhZAREuJzk4JqUHCHFGpiARI2VQ4HBQUqTpvK8iU+4kYYWJqH02HH7oEmf5iIYNJhwWCKo0UEyVMsAFmpbG4iHDBiE4xQiw2TIYFqtuga0AZFykYIE6GqCj8Jq5Xy0nw0zFIWwGRWpe60CIYAQAWIp5pUVNWIJjWkxZirP2va9DHbp/F2fCbsjb5oV8p2ZKB2tV12PHYrOJpxgI6p9joLX4zvGmtXr2H1j2sk21Mw44QjfVnPcgYO7Es0HKapoUkyNk1WCwYpW2CkpalZGjMVFhdJR3gBjEreegp5Fd1fAKBVlduJRGOSmSuiq5pNckFH6Ik21jewdcNGadAktIfLS/KwWhQqttYhcEirzYTb65FsVHG/PHk5WK02wuGwZKeK+ycGw8cff7JLoco/4bxdl9tFeryQGRDA6G+9CaBRgPYCDJX3pTNq4S+sxJ7a4J6+F6cXeqji/UNkpGS+o3Rl33T1dy5rQA00Yq/aIE0wMyVuOsvy310YOt7GPZVtfU3pUFDcA4fNzgH7jcLr9egyEapKKBTm+wWLafalFxH+F88yfYEx6vISEgaiGbei7sNXfmErye6ejUA2AtkIZCOQjUA2Ar80AllQdC8imAVFOw+WMHhoavTJlMbdgaICMVKEK3sshmPTQgyhZjSTFX/f/UhYXCk2lIbiq8ZavRFV6GNaPSRyS4m4C0mYbBIiSOtipZWo0i/s/w1QNM2CDWxcTs13H6eAWcEU7QCKSt0/lYLDTsVR1hM1aeTkfXrSv9TDSz+sleWPGVJO9xwHDYEIP2yp5buNNRLZTCk/pvRUBcNUt7wREJXZYMBpUclzWyhw28l32jCpJlZV1rO2ukHuK8yJ9pFM0QiWNCiKgbrGRj6fNxer08Ggvn1lurxIvxT6claLNYWFprinKVqamJjH4jGpUxoMR+Qx1ldsoqG+jv333Vc62YsKigmiDgTq6eH+YDPTXnqWysqtrSlsnbUeGU9JVNIkABjvfTTRgWfpE63UMdPpnXvqqhKw1qBx4WyaVy+SKeo6B6oDKJrUsOQWUXz4mRgcjla5hl/aftIghuT2GjW05iYqv34PGipJGswpwFQYgAgZgnSmnh5vVYsTM1rIGXEouUPG6EB2inXdkXm9pzj83O/TTFHBxnO7hS5sSgJA3tf/xUTy517J/5n7dRUULbULhqWGLxyS7VdnoLUulZBIavTIy6HM7ZL9PdbiIy8eQzErrE8kqIgkiYRiWESKtM0qAUZPgRVHVMMV1ShTDERsEHMqWHwJagxxGmNJ4gbIybHjMpgwhBM0JmIEDEmam6P06uHA67HTUBcm0ByjxOZAU5IY8hViYd04T02YMFoUtJakTDNOqJrUp2xqiuIstOF1mXHbHfgDuoSIUVMkc8upGKmvjRI0qHQryychDMIScUwWkzSZkqCoUUE16WxRi0VYQOlq04KRLjYBmralz7ctvgi22K5YnTq4oi/StPVdPeMg82+9+be1/45l08fJbHXp42Y+mzoeM33cjp+n+7s+BqTqKMZ/+YAVUjXNbN+6jYoNYmwVQKSFSCRKs8+PN8crwXABoDpdLsq7l2JzintlIii0R0MhhNaoy+OW5nkmIVEgZQfS/0E4GKKpsYlYLEksGsVit0mne6vDiVFRWb9qlXS0z/e6KMlzEozG2bajXqbTuzwucvK8kilqsdmkDISQTUjnNaSXS598smugaN7x52Ss0WWuOnZAIDOQNdGmpJRPJgaYibx1TMXvqKGZHu86+zx1k0VNhIZu+rkXFlkymftljpmt2p4dNE47DlMZC2WtGp17Qhg7u67Wc+uLoTZh+pRIysWU1gh2Np7vLg6ZdU3ta2mowlJfqWew7Obx0FGK9LcaneV7kqZRXl7KyOFD5WKBGC/WrNvAuvWb5GnbX7ZcnmyPFMtSbYvC7euaLpvZ9tLHkEdPFd/V95Aw2wiU9pb6oukxpf6jGb9VSLLHzUYgG4FsBLIRyEYgG4EuRiALinYxUKJYFhTtPFhy4tvsl+yd3YKiKU6n8Ke3VCzD3LiVpNlDoM9o4maXZDqqsRCWzctwtNQSyikmVNqfuDlHTxfPSPPTTWdaE8o7ebHdixu7F0XTE1b/hmXUff+pTPkW83aRgp1p9CRdwU1Wio88DWNhKYPzHYwfM4DXl20kGItxwcjBVAdb+HLVNrb5QtiFnp9moD4QS2lp6pCUYDGqSgKPy0yfHC99Cr2U5zjwOK3YzSZUCUgaWNvg45WvVlAfTCI4MiO9SS7rF8ai6on2sXicTdsryXF7KMjJ03HlVDzlNCBjQiR+1w1M9EmABGnlhEqAMzr46w8FqKmuprCgEIfNljqerqEmXvY3bd3Asy8/RzAY3C0oKnF0aSSUICG0BYeeR7L8EMkelanzgq8o9T73vKWlDXxL51K/4ns5AdJVXNuYlnK6kkxi9hZQcuRZGO1OnY0qRAdSAMuez9R5CX3+mpT6pOZklPol39O8cqEQIEBYaEkmqpYCRSWrNMUwElzAZARTcW/KDjoJg2AKyoDr9y6z/j+3bl3ZT5ecS2K1mCQoqishpNtCV46QLbO7CHQVFBVMUbFA4I9EZF9rY6IZJDM816xS6LVgEg1DSIzENLyKEdVkZFsswfYY1AlNUdFvhNGSomK1KvRw2DGE4nhMBjYrUfIMGu6wkQaLEb+m4Y/H8TpUCnLdmBWNpkCMWCBKU0MIV5mb/EIzWjBGUmTL+hUMgrGZJ4AzE0Ghl4uK2aRijyoYlCRhmwE1pFFX24LmsFBW7CEUMSBs35KKhiIXUAxSAiAWNNIY19PpLWYLqiEpmYmxhAA+DRIQFfIjgtEtziFYomIsEmCpAAHT2oEiYKK8YO2JzyRAmBYdzrg5ewIrM+9jV9ige8O663jsTFC0PdQnFrjaqOfiN6EjKlihG9aux9/okyntdodNji21NQ2SRSsYnrqcpYH8wlxsInU9J0e6x4vRRGjJChBZPBNErM1CAzTF8hedXphgBQIhEvEkwWAIRVUJh0LYnW45HlVu3EhLSwt5OR4KvTa2VlbjD0TweFzY7DbcOS5p7mS3OyQztB0orT9AeXrq1C4NFnnHntkGW3WRUihBUWE0lsxwoE+vpMqzZgJZ6Wp09tnuq2hVDFhVhWA8QVTQZHcCGvd0zI7f76p8JnjXkY7aEZRr+17EXYwdZsVAKJ4Zi44x2N3xO8ZALyuOba/ehKml8f+oBTN5zUajTKPv1bM7fn8LC5csIxyO7CaTqCM4mgmKdj3eXWnQAgwNlvQiYba2ytLUf/J6V3bNlslGIBuBbASyEchGIBuB3zACWVB0L4KbBUU7D5ZwvG1qbknlb4vMSJ0tmN4kaybjk6RBw9xcg3PrIpSkkeaeI4m6i3TuTyKOffNSbCEfjX1GkbS6ZUpv0iCMiv73qbxpUNS3bgl18+dgTIOiMne9/TUrdhfFR52G1VvM+NF9RcY/Hy3fyoUH9qWqycfbyyrwOmwcMaAbvfOcrK5uZubiDQgVAgEcuy0WehW4GVSWR+9CNx67FbPQB5Pp6krK1EoAirqxwwdLN/HFmu0SENg3J84l/aOSKSo2YdYhZQmU1IQ5pSEnJ8M6etgGbO6CGZUyQNcBOwHoGYS2WkI6DUsINTXhNShGvvn+K2a+/1brPHFXLEw97VBoqSbQTG5CY65E8/ZKn0LWvUNod9ljdYatkcCq76hZ/JWUEpCwopivpjVF5QGTqK48So8+F8XuIClOIFzef6HamLh+o0h4NijEqrZQ9c37xMPCjErV49PKQNEBZiExIPfREiQtTkoO/B22bgMk0CWrKeeuXTDe2osxbHdF06CuMOTxel2Saatjs1mW6K8R4q6CosUOJ/FknEA0JtutuA1iTLAaDJTZTfjiGnEV+tqtsqlYkglsKfBja1KTjNFN9UGCCQ3FYZJp0g6TQrmQRPBHMBk1NmpRSoyKXIxpSIDBbqXZ78dkNZLjFpqTMUL+JFpMJR6JE3PEcTtN5KsqQWGC3mgiTpywN4FddRCMJCT0L0zLcq05BLVmwgmwagYCvjhJu4rbacXnj2OzKigGwQIFr8uORTVjFEw21URLKIFLgLeGuDSnC4fBYhWsKqPUFlUFO88oUugVee1i8UYYSultVAdBhWu9YLanBzUBkuqg5c53MRPM3NPvu2KUdvZ5u2dfJ8zTzJpkgq6SEdxa0dSIIeutL0w1NjZSsamC6qoaOZannbtVxSDNhQR4nEgInW8x6Ck47FY57oiFMpvVSlFZsWSTyk2uYeoGXmlTGjkeC3OlWJy4zABpkgXl9+KfUaF661Yi0QhetwuzCju21RCJxcnN9ZCTn4PD5cRkMss0erFfeoEnGddNw4SG6fTnpnepS+Udc8ZOrF297p2wLlPjlFjsi0YTaNLc8dcdu9JNSOh0CsBRyMuYFB2Elzqjqbr9umftUqh2KqQvbupPNcEu/7ViIXuWeE/bvk7qiqbbUit63ZEo2doZdoFHt+8M+l+7YenuKRriuoXe8uh996Gicjvbtu9olR9pq2zrEzZ1uI4sz3ZvsHtYdO+MQdpJLVOa7qGi7sSdHl17AWiYM3NPl5T9PhuBbASyEchGIBuBbAR+4whkQdG9CHAWFO08WKFQDJ+vpRUU60xTVL6QpyZ3gplnFOl9Vasw1VcQy+2Jv1tfwIwhYcDSsAmzr55Az2EkjCYdBBRpkGL69t/KxdpFu2gPis6Wk3kJqHWiKap6cik64myKCwuZcuhgPvyxglyHjZE9cnn6qyXk2j2MH9OHxnCYH9bXsK7Ojy8cId9jY0RZPsPLCyj2OnTQUbjB6547hKMxmltaqPP7qPH5JRNsdK8e+IIJpn21ioaWKPvmRbm4XwKrdG5KJeTr1D89KTo90e4AgOrzkQ66n60x11/i5XRBn6O3Tk7TR05bPc18fybfzP9WMpJkenwKlOwYVh0wF8dKknD31EFRs6s9qL777Lz/j733gJLjuu68/1XVuWd68gwGORKZJBgggAEkSCowiTSpdCRZsmVZki2Hc+z1WpZ3vcfrsPZ+3k+S97NES5bkY8myZImUSAUGUcwgCBAgARA5xwEweTqHCt+5973qrq7pmekGQBAgX0tDzHRXeHXfq9dVv/rf/y1vsqwU3bsZQ1ufFmnzfKxCneneaxEl1cm7846PIEBKUUl7zx+KUtxsoFBC/8tPIntyT7my87jEOgli6QaeAHjTFWvQcc2tcEgKSJ+5sa3RHw1MWQ0tyn1B3pDBAFpbm1DhGZfCLX5Dh3JJLlwvFO2OxlCwSsiVTJk+rSES1NHbFGHv2VNjGWiBADoiBDUDaLcdNFGasg5szZQwozmK/YMplMifOaRzcaJp0Sg/FGmyTcQDAfQFNbSTnQn7SGoYtizoEXAV8aAWQChiIJMpkNEoNNOBkXCgGRradB0FPQhrBBg1M9CbA+hqjYG+A2geIpAWDlGRLhtmrsQ+0/RQgIwAOrrDSI0RqCGwSbOHgUQowv6WZslGOBpCJmsh0RKFZZkolqgYE9DcEuJz2bZ0WKaAoKReZL9LTv8mGCoU6vyQwRCFnFy2yH68sgjOZHm+56L2nGqdqT53B2pVCr083VzUIqdbnpep2NLuHbsw1D/MxxuLhxn+hYM6V5+nea5kO8imcsgVqE8MRJuaMDo6hkwqw+nt8xfNY3BJ/UXzD7EZUph6NYcEVqkvk2Mp5HNZ7rNisYhYogWDfX2swgyHDDiWiVQ6A9u0EW+Oo7uni31EzZKJSCyKaDTC3xiUhj82PAKdijtpwI8ffbSuc7TttvvLc2G9sxBbvpQshsN1MdE6FajUEDd/YiL94FTa0LoO2rtQA20rr3Yu6/gbNsU2CIqGkoNsH1T9ci8MyiNb/FK2i/G9L/8UmUA1ojPuSUb1QuJapMaKjoOW9g5+MFSSMN67A++5NVGfNFKSiR/G0MCebJDKnZqROKxIvLzo8K9+3PCwUCuoCKgIqAioCKgIqAhc2AgoKNpAPBUUrR2sbLaIZDJbUYSUCy1VLj3FZav3wpdShnOI9B9EKDmK4vQlyDR1MRwLOlkERkZgtnTBDLhejBJZuTzvoiXMj7vk55vR9KHt6N/4JMNdtjmVKsnyJb9tIdTWja71H8TKeTPxoesW4V837sb91yzAnr4hPL//DD57w2L2+vr+5iMYKmTR0RzEjfNmYNWcXnTEQ5SJzt6jBJnT+QLOjA3jaP9ZnBwcwOBYCulcAXnT5MJK773uKqxftgw/fm0/nj1wBqvaHHx2YREhgg+eyvVlGOoqEGWflBPGat5Fyn6sdSfhec8FnEWzhG9971vYe2gfp7KRBYA//12s5rAjgs1V2U2Y825HfskHhIbV5YINnJ/MXslzb98WjGx5iv/iMjVCUla+OaMxFmjr5vT5QLSJYYNoYr233eMbJRizuPNLH9iB4VefBKwSH5uwHZDr0L4kmg46IjZ6Rzemr7sTTks3DFLM0aKyvefeogYC5zaNC51pDOFbqVo4OyUIlZ16nX8E6oWiV11xBYqWhZJrF+Jo6GmJIRYNIJMtcqpyJGQgZwOBqI5OCyjYNtqDBs4ULJgAkgWTCzTZho5gyEBPLIJkqYiYoyFqGEgFNYThIBYgFZmG05kSQhEdzRHyowxxOjzVQzJLAThFC3pYZ2/S1uYAjFAUxYyD0WwabW0RVrMSmCMoQCCqRP4RlgkUTWRLJrqam5HXNcSbg8ikTORzJqLxIEIBA00GKU6BbMlGKBDktsTjAS74UywKu45gSEMopKNUpKdCAorSqUbAj2Eoq+EqKfRCPenSFlF521WNVhJlL9yY9j9EanSk0PrlH/mQSnDc6jaSp2ghX8DWTa8jm07z54ahIRYNIxQKoikeZRCaz5dkirNUnbKHsc3KzZHhUTQ1xzB99kxEozHpQU3bISsCAXXIRsSybVimhXyhhOHBIY53IZNlP+r02Bin2NN+8/kc0uksj7U2Uop2tHK1ex4PBGRjMdiWhUIuj7OnTnGRqFgshKdfeKmuMHWsv4+X86pnpySdDrj6PKtlz/kh6vgvO6o8T+pQ+s6uxe+onSFSKTtOuQJ9XQd53gvVRnzUVrrmYtH0RXvVgxtrNIabKq8P6zk1vf3qecDr3bJ4aHs+3+r1BY32Qw8VSL3OrynJePVxjjz7WH07UkupCKgIqAioCKgIqAi8aRFQULSB0CooWjtY6XQe9MMelaTopHsrmSrkFmtxTfBFkrJ8Bq8ZMKwikB4AnADMlnZONDbp5oPT/8ifkdLmXajkuZiU26/n+rmBLp5yUVcdmT3yBs6+/Dh0UkoQBB4HRW2E27rRedsHsG75fKxbMB2P7DiIj16zGN/bcoDj9PHrF+LbG3fj0EAeV01vwW0rZ2NOewsMDbA08I3VQHIMR8+cxpEzZ3B2dISLWhRMi1MQKXWdlFgEUKa1N+Pz77sbIzkL337hDcyOW/jcwhxCxAI9F+m1AFdNZag/hZ4i4ylKUjPVlPtdQyqdxDe++y84cfpE2afTnyLqeti56l8zHEfh2s/AblsslZ2N96x7b5Ta96pQihJ0dOG5m1rJKWsOwl3T0HPrB6FHYsIL9xzT58W9mRiXZENgjQ6g/6VHURwZkCpR0QIvFOUWaDaCloFSKIrONeuRmLuCzx/pbvqWgEhW2pJqTNfRQgplMqVU6fNTzgn1LlAvFP3EJz4xbpN+pbF7SrvOylWqwhpKb/95Xy4EJPfEY1Ku5/KJqmcEUgRFUIterIqSsMVlLqx2lA0pFgsY7e+HEYqgrbODAabrTew9ON6Ox7dYtMElC5IxyL/5XHMlZ7K97rYuBLg/F7jpL5LELffAzCo/TTfWUtnm9yqltHXLJoWjSDOnytnluMntnjrRh9079jCUDAcDfI7Sw4ve6T1oTjRhbCyN4eEUF9AjmxraBqW8k1qO1J1jYyl0dnWgtb0V0XiMiyAV8wUGmFSAiR5iCR9WAosmTMthtSj9nk2lGFJTJXmzUEQsRgWeCghQ0RgCguEQemf2sn0BQVWCRKToLWRzKOTED30dEZT9+dPP1nXadN56rwCR0lKkXjU/7Z8r0PvOhbp26lnIPa8IdlK3Fi2hrK0eoRUNIg1nUe2dvpfJ5qbeFjfasomXd9scCegokpUCp85fuO1PtaWLymCnaMybfdjuw1BWr3NqReOvked/2vhKag0VARUBFQEVARUBFYELGgEFRRsIp4KitYOVSuWRzRIUFcnZTvmGmQCpyRXBo6EQ5rY1S5hnIm/aKJk2CjZ5SlpkyIWSQxV2HVYOUdEhAkcMVbkCsSCtdBFqsJZOptNfzKt9T9Gb7PEDGHjpJ3BsUXVW96WIc3phxzR03PZB3Lx4DpZOb8Wrh8/gwVVX4KHnd2D5zC5cP7cb//DsDnSETXx6/bvQ2RyFYQNF28ap0WHsO34cR8+cRTKXYRBKvqGk1qKb5qJtoWTb8sbV5oJPD6y7Ge9eugLf2XQApfQZfHZhgQum+GUtVSmdbvw8N+reG3n/Tb+7LnvDUa94qzdLRerw8BC+8Z1v4MzwWVYQeUGBW/SE7ABMjT7VoFt55GaugXnlx2HrUY7ywzzgtgAAIABJREFUuUAO11M0vWsDBl8nJZIEOKIB3A4BbhxEeuegd919sEMRhqdin/WUc6o+B4SPqoCZKAFDW3+F1IGt7OcnTVprQlFS/xJQTyy6Bi3X3wpND/OI5sz58kOABianC7CoC0UJQhAUDYUMBUUvQFzdTdQLRS/gLtWmVARUBFQEVARUBFQEVARUBFQEVARUBFQEJomAgqINDA8FRSeGoplMXhRREFhUCoYI85BCBVja245P3bAYoYDGygUSfhAApeIEOdPilDSqYp8zTeRMB/mijVyhyD/JfB6pYgmZooNUrogkUVOGpecGzxro8nGLCjWRjvzZ4+h//kdwiqVyAZ0qhZBlI9TZjc7bP4iWeALRIHni2ZjX0YadZ4dw5YwuzGyJ4dGte2EMH8MXP/lhdLW2YLRUwI7Dh7D76BGM5HIyRhbDUEopJcVPyaa/bX6vZJkwSV1UtDB/xjT88X3349BwAft2b8PH5pkI6dLzy+MRVoai8j2/sskFoZSa6iohqt6T6ehVKihZLZ6SxQeHBhmKnh3uZ12wqGQvXqLivS4qvmsWDALiwWZkrvkMjI6FKDlUm/rcikLQ2CPMOvb6MxjauUmkzTKx9qTQkYceeTDOW4aetXfBppQ3qmp9jvsUileCmToKR/di4JXHYZtFWbl9vMcYpZUKS1cLkdZedN9yLwxpG8GK4/MZnOe5LvNdKs4BMBQNhwMKip5nTL2rKyh6AYOpNqUioCKgIqAioCKgIqAioCKgIqAioCJwASKgoGgDQVRQdAIomswhky2IQheiVrzwJrNJKUoQSsON8zrwybXLGFSxGo5SloUojit2iwxJUteRkk/gLYZNDqV/ASXHQa5o4VD/MH64+QBGTZmGf5GVoi4ULY31o+/pHwDZHFcRp3Z7kRYpSINtXei97cNArJlTFwkYUmxIiadTkRNDx3DfcQxv34Q//b1P44ZVV+G53Tux9cB+VtBSWrxNKYykCmWFqMNAlEEoFcIgKGqbKDomnKIDPaDj83fdjVXzF2D7G2/gxqZBRIM2K3gtxwFVzOUEVE9hAk0nWGuVwSX51glIyjRRpHTLCrYifVWWaqJq0NILj6Gn/JBiMJYcw9f/7es41d8nlKBVUFQk94loFWEiBGfuehSW3E8VUmTbzs3H0gW4g5seR2b/NlFxnjxZZQXvMsCkqtdLrkf7dbczmNVsne0KuCDLFK+qdGWpjCYltJUZxZmXHoM5cJr3N07pKj3QROwdaKEIut71XkTnLGMQec5QdqoGN/C5EL3anEKbaIkjFBZK0Xri0sBu3rGLKij6ju16deAqAioCKgIqAioCKgIqAioCKgIqApdoBBQUbaBjFBStHayxVA6kFHWVhQx+SCQn8qthOzruXTYN71+1SG5AKEndl0BRleIYfv881hkKGRv2Dybx0LM7kCwJX9JzSbNuoMvHL8oAS4OdG8OZXz6CQvLMON9Mbq5jI5DoQO/6DyEUb4GpUfGLAMMvAoVck1nTMLh/B/p2vIz7734vPvuJj+G5Xduxcf9+OKbDPmqUKi8gKKlDHZi2KQGpLZSj9JlD8NRGwTJx45LF+C/33ofMWD86x/YhrFMFa1JvDuPYyQEsXjgXzU1hBoZU8OTw0VPo7GhFV0cLSqUCw81AMOQyUeTzRRw/3o9583oRjgRFP9lA38AIhgYGsHjBHISo8ImrcST/t2IB//Kdf8HBowcZsHHvltPXqfiF2+MWCh1LYF/5MZRiPbwNnZSjPHimBpS1+pEg8sBLjyJ/fC8cQygdvS/h8WajfdXtaFt6LSyyZOD0+frGkuuLKJA8+ckCuulgYNtLyO7dxJXsCZJ7QWIZQkvWTOs2LV2NjqtugGaEuLgYKWffavjoFsqi0Le1Nqn0+fOaKMavrKDoBQ6o2pyKgIqAioCKgIqAioCKgIqAioCKgIrAeUZAQdEGAqigaO1gjaayXBXZLZDhqglZZcYVaHR87Pr5WLd4ZgPR9sEsSluHjR2nR/DNF3dzteKqtOhz3nJjK7rA1ynmMPD8z5A+exAGJxxXqwOpEFIg3oKe9R9EJNEFSy9CcwiKMn7jYyHFaP/hfejb9iIWzpiO//nnf4KRUgE/eOl5lPImQ1FKkyeVqACjBEJFGr0t/yblKKk7qUAHLdcUDeMvP/xxXN0VgX52Jwy7wCCWgOrPntqAFzdswbQZMxGJhjE6NIBrr16CO269AZGAgdTYMIPteHNLWU1KsO5Xz2/Gxi1vYPmyRYiEIzh27DhyuRTuu+e9WDhnBit7xYv6yGALhUd+8Qg2vPKSKMjiewm+bcNsmoHSVR+B2bpQ+GgKMtlYh3iXpsruhRxO/+qHKA33wdGp8IEoHiRewpfWNgxMu+k+JGYuIBtQ8T6Jm2u0dXzbhUcrVbS3DFGIKH98H86+8hSChQxMBrHVtg4uFKUUe/IRDU+bh54b7oROle9ZLS0h8fkc+7lHrbwmqZlJOUzB6GhrZtgtHkacR59cgHa9XTahoOjbpSfVcagIqAioCKgIqAioCKgIqAioCKgIvF0ioKBoAz2poGjtYLFSVKbPV5agKq06p8sHHBufXbcMV83qcmuBNxB1sajIPrbx6tGz+PbL+1AkiEWwRhb3kUtV4FfDe6hvBVGMhiCRibObn0J2/w5W+Ik6SxV4xKq7YAQzbnsAga5ZcBwLmmPApqI8GmlFyRhVR25kGCdefgqw8viDz/wmblq7Bt/+5ZM43H8WFqVll6GoxRV9OWWefDEtU3wmqxXzZzYVYLLx4RvX4Q9vvgah/jfEfjh4VIkWeP7l1/D0C5sQCAbw7lvXYu11SxHWhar39KljaE60oKmlnQtiaQR7NSBbsvCDh3+Fnzz1HAOz1auuwq9/4N2Y2dslAKDsVbZCIFsEQ8frb2zBfzz8fVa2ks+nVxtMKlon3g5r6YModK+B5pTYTcFfdbq+HvGOD6A0MoAzz/wIVi7N4JkAregV4Y9q0L6aOjBj/QNsb0AwVrgJTO1jygCTRdA2qFCUpRvQyEZhwy9gDvRBMwyYZI3gr3hMsJaV0w70pjb03HQPop0zROvY11Ucw0VXPfsCXKk+7qC9rUlB0UYGYB3LKihaR5DUIioCKgIqAioCKgIqAioCKgIqAioCKgIXMQIKijYQbAVFawerFhRlCMa+oRqaw8Dvr1+BeZ2t5wFFBTl6/UQ/frLtELJFB/mSjTyRQwZaQqco7DCnBlwNdHvVouK4iDE6GN2zGaNbnhc+mwz1qqEojACmr3s/AjOvgE6+n7ZObE6qIqlqvQaYFk5teQ6jpw7jhnddjy/+3ufwzK6d+Onrr4KK8pD607TA3qJcYIl+HEqr96hGZZo9qUVJTTqzuxtf+uC9WGSegOMILaSsfMXqWkrJ5zR5Q2fAS0DXLuZw9MBeTJ87H9F4RSkqhILCm3M4mQIcC20tTawAJYGocAitvGh7FItkZgz/+t1/xdFTR1l9yCDUFkWqpnVPwy3r78OB+HJsHtSQt6TSlo0FKDzV/qyT9ZWr3CXkaWsBZI7swtCGX7DSlRxcvdnzhG8DTgGBnoWYduv9QCgK8gN1ge1EUNJNK3fbwaPacWA6RYxuehrJQzsZunIBJYLeDM1dX1baPmFhC7oRQPu1dyB6xdVyv0z2y/2joOi5npWXx3oKil4e/aRaqSKgIqAioCKgIqAioCKgIqAioCLwzomAgqIN9LWCog1AUamooyI23a1h/MH6lehqip4fFLUt5CwbGapSX7QxlMnj2EgS+88M49hQDgUbnLxtk2/km5TyK1SFNqeZF04dxukXHgVKxXFQlIihrenovP7diC1eBcM24YDSuQmoiVRxTuvWgaEju3F620tINLfhb/70DxBqacGXfv5zjGWzMFCCbWrI2EVZdEl4iRL8tGwCc0JBSsWSKI0e9J7m4L+99zZ8ZEEIjlmUMScPTEr3NjF2ug8jZ09Co2JPgQD0YAhmNouS6WD+quuhBwKc4M+gl4GqrLAkS0m5vppiNFQqrDP01LkJHP9XX3sVj/z8YV4k0ZxAZ1sHZvbOxMoVV2NW7yzkbB2PnzLwy1MOLF7RlYvWD7Wp2BO1kaCjjRBGtz2D0Z0bpb+tiDMtQ9iViyk5NloWr0bbdbdVgGmV2nj8GHfXJxBaQZ3A2KHtGN76HGDm2C/WhfPeYlbskyrRcWLxNWi7Zh1sI8DtsW2d+4Cj+CaN1wamNwGS2XNVKUUbiVu9yyooWm+k1HIqAioCKgIqAioCKgIqAioCKgIqAioCFycCCoo2EGcFRWsHa9SXPi/FmgwPCZQt6EngD25diXgwwGnc5/IiYEPKRGZHDJII4Bj8XqqQx/aTQ3hqTx9OJ3MMmhiHvQlWiAT8dJn27KRTOP3Mf6I0Nshp0FXp87aoKN6ybA06rr2FgROhOf6vB4pSjZ9SegxHNz6OfDKFj9x3Fz7x4L14avMvYZQyWNQcwYEU8K/bDiJTMsveoQTqqKI8KUdJNUpA1GZ/UVGg6cElc/A3ty9DUMaK960Fkek/hWNvbEHnrDmINrcwTDXNAkqlPJrau9Hc3svp4eXCSLJOvCCITDvFv7JYkjfG1AZWkEofSiq4tO/AXkSjUbS3tyMRb0IwEGJMSOpUw7YxZEfwrf0aDiZJ6Ul9Jnw664WEDGClb6hmFnH6xYeR6zteXfGevQ1sLqhEKe7dN74P0TkryZugPh9RQcKFcyz9ruvI9feh/6WfwsoMcFx5WGrUEuE5KqKl8fJkmRDpXYDeNXfBaWpmX1GRhD95ZXdX5cr7lJC6AqhdefL4s+lch71Q3VKbbXS0U/p8gFXR7IGhXucdAQVFzzuEagMqAioCKgIqAioCKgIqAioCKgIqAioCFzQCCoo2EE4FRWsHayzpLbQkC8cwTLGY4VwzuxufXnsFQlT4RlYjbyDsAjAxBLQwlMwibwKt8Qji4YDgNdJvdN9ACv+xcTdOpUzBXhmYCVBVL2Sbql2Vojl0eA6GNjyG1NHdgCGL0sgNMMayLcTmLEX3TffA0alye6XMEi1GvJJSxent09ueR6HvKO5ftxKfvHMtAvYYgkT8bAPf23cK39p2DKZJ6fQ2LEqfp5R5iglBUVKlMhQV6tGi7eC2uV34p7uuRTyoM5jmAusacGrXDqRSY1hy3Y2AHhTKQIZu5G8pLQ9c9WKZeDqSgVJ+uEyY52xxocS0TIKormhUgkEZB0qddyG5TdXauSYT2QgQAKX09iCePKHjpydIyUmNFMvXW9xHpLYLFaw5dAJ9z/8ITjYnCwZVOsOmivC2g0BLO7rX/xqM5h5ojsnp/FO9hIJSeILS+DUzYxh4+Unkzxzm6vUBx4Aj8vBFTDSwbpXfoti39aB37d2IdvaIivUOwXExcMdZLnga46JIVj4zTKd+ENCYXwT/qT8khHbfFgrfxkGmUPqKfbnV58VQeHMeMEwV97fb5wqKvt16VB2PioCKgIqAioCKgIqAioCKgIqAisDlHgEFRRvowQsBRd0U1QZ2W17UBXLuG37Qdz7b9rdnom3Vej+VyiGdyUulnISiggoyFHrPkpn4wLULWGlHtNI9Dj8QqnU8brvIk5JUkT/YegSvHRtGIhHE4rYYrp/TiTmd7QiSQlHT8Kt9x/GjLcdg6zJxWar8JooZvd9Q3FjxKZgd4aPM/tcxsPnJcjmfqm05DkLtXehZ/wFosVaGpAQDheekeLmYdEbxBNZ3Oli9II5wMCQK8GgaXjg2gq9sOoSzuRLVkEdJgk/H1gQEpbR58tMkRSKDUhtmycG6+d146O5VaAoFyvGmvZ3YuRXQDMxadh3v3QV+3BZW2NZ4sV+rBIMwuP35QhFDZwdwZO8hDA0OY/3dt6EpEWfgx1Wb5ItixEWb5PHwfqjKOcE9jqGD14eBhw6E4SDAqzqkVK0Bz73jvzxWXBUlHKT2bcbQ1ud4G1WV5Jn1OtDMEpoXrULrmvfBIJVxnbC8nD5Px2KbGHrtV0ju28bQ0y305cLtMoSnA7VMIJZA17vejejsxeMKKvnHXeW8kJYFMlY0DgiGSrcFCUc1BrIElUnZSYA3wAW/hBr5XB4CkNKYVLwBXUNrWxxBWX3eq7qu2Qd1TGYNnWPynKx1zjYyLzW6zzoOo2ouLqupfR7GtfZL7/3Pd19d1y7e9/E/rms5tVDtCIisApobzZrfNRc6bpVzQoMRMKBTAbZLwA7jQh/nhdzeE9/9P3VtbskP/7mu5dRCKgKXawT2fvCzl2vTVbtVBFQEVARUBFQE3jYRUFC0ga50oehkcNJ7QzzR7wyGJKyb6uZpKoA40Q24FyhMBQf87aR1vTf8E8EJ9/10Og8Co+WaMaSaFHnmgG3hw9cuwO1LZzMgJS9O72tiMCTwXCXWDkqmiV9u34OxkX4cSxVxNhdEIBLDPVfOw43zexDQgJOpAr76zA4MZYtc8V24SQqKKf5HyE1WkK9RHGnq/iBFJmBIZaQ1NoJTz/0IVnIYuiFAG//fsaET+AtFMG3dvQj3zGNo6UjlpFuiiI5vQdzCJxeamB6jthF0NBm27Rop4C+f3YGDSSqWZFEoBVA0bQZipBSlv6kiPYMAmf5sWxpunNOBh+5ZhaZwkMWdnLCuGTh9cA8yI/2Yd9VaGCH6jBsrC9RXI1E2KdCpSJDGKsl8Joszp07j8P5DOLzrMPqOnkJyNIVp82bgd7/4u4g0xcpFqGrF0VUiyo4V8M5xsDcdxv+310DBocrtrvS3NjyvPl0dOFRoy9CgFzM48/wvkD17SKokqaelGpdXsmHrIUy78X2IzVsGmILfVlkeTFCgS/Qp412k92/B0OsvwbKKMER1rUqf2w5sQ4ytgK2jFAyh66q1SCy6Bg69rwUYWnK6v5DDVh0O+6NK31L+1AFMXce0oIU1XSUMl4A3xiIYK1o8/hbFi5jTrONoxsa+dBiGZcHSQjz23HNxsvHsB5zcHzS2dQ0trXEEgkK1yx64vhR697yd6PytNWdUn8/uaVl9nvvnncmKX3nnKXd//vlyovlxMoWuv+2Tzfd8TDQhyIBP9qCnXqWogqINfCnXWJQfDpmlcr9MNaef397E2uUxomkIkGcwfQeq14QRUFBUDQ4VAREBBUXVSFARUBFQEVARUBF46yOgoGgDffAXv9zm3gFV1vIrQlxfPvl++WZJvl9ekeDHBKnkXuAg0pWr04mrbrzlDTn7GbrLetWRvpt1/w2+vKPzVMGutMsFZjVTmT37yGQKSKWyQnVIlca52rhQVAZ1B59aewWumzNNwDmCgp7Y1IIq3uNzf+f08FIJ2b7tiJUGkTUd9I0WcGCkhGIggVvXrkVLLIZcycZXX9iN/WfGAMOC7RBkFFaVBCk52ZrgZNl31AOm/H1Ua2xQFXWCd6ystHn7o5t+gdThHfy+W46djt3g/TlIXLkGnctvBOnw3GruAtgJQPvuGcAHZhQYqLH60NFQCLVgZy6Kv/3pE4hoJmY3hbh6+f6BEewezsAkRaUEmmUww+iPIA2wdnYH/vnua5CIBGBLoOdoAeTHhnFk+2YE482INwuPz2AsgXhLG8KRCCtUKTaEw2zLQSaVRd+xkzi0Zz+O7T2CMyf6kEvn4ZAKkuq7OxoWX7cMn/qjT0MPUrEkEeuaUJQKHknFKB+mRQs72DsawNf2G8gxzhQ2BLx+jbFfdW4QsiNIHNSR7duP4WceR8nOypR4YQvgdgktF+2Yha7b7oMWjUOn5hvVY1GQ4Uo1+PIYkRLN3OmDGNzwOKxstuyt6odgtE6A6l1pYUSXrETXVTdDM4JCNe0W2ppARcbH5jhIhDSEdQ1jBQeRoIWPzbexslWogQ9lDDx5AugK23jvTB1twQLOFIL41t4gjufoBBOermXY69lX1RwhSE7VPOYCfVKKthEUDTC+FaDaB0UnhYqe7XrnOO94Le+4HO/qeWdKaFljbIhpsjIPTrkNtxE+NXmttlVNBbXmfHcB72e++UQpRRv4sj2PRYVPconnR/9DuPPY7JSrut+thmHACJBdinpNFAEFRdXYUBEQEVBQVI0EFQEVARUBFQEVgbc+AgqKNtAHDEUnuoGudVPsBQ8TQJ5aux8HOL3rijv/cTf/NQGmq0aVkJL3NVn7J7vZl/stt9cLRbNFpJIZ8RFBCXd/toN4SMfnblmGK7rbGFa5oMIPaGqpVcXmBKTiyurp03CGdkEjmEZKTAClUgnJbB6xedcg0DobRdPGw6/sxc6zo2gJOmgyLLREDbRGdIwVbbxyxmAfTmojJ8B7oMyEPpZV8IhC6Do2EujSkT91AGc2PAa9aIpq59xkxqJE/hDu6sW0dQ9AizZzqrP4lJfk1PJrO4HfmG8yQNZgYjBp4VQ2gIULF+B03yG0RDS0kPAoAOzrT+H3nngNp8YK5fR32h5BMIJmXMDHcXDdjA58855r0Bql9HnZa7KcfDadRGpkkGFxJNaEWCKBYDjChatKJRPJ0TGcPHIch3YdwPHdRzFwth/ZXJYVgwSWRd+JFHdK31/9nrX4wG9+GEaAYLg8Oi+k9w1ybisvxo6k2Dio47sHQ9xuSw9Bc6gAks/rUwImVuVJ9SL7pHJZeQtDm55E8uDrMEDWA2zuKT1bBVyl9zquugkty24gm1aAgWyNNFcZLPEPwXNSyhqwk6fR98rjKA70C4UofSZ9Vd3DE0pdUls6iM5ago7V74YeJUsB0R4eb+LJQHVE5D5taOgJW/jwvBKmRW3sGyMlr453dRYQJKTOFhEGhgo6wpqJpoB48EDvPU6+rH0hwDFB8LtqXPvnplpzgOwvGp+cPt/ejEBAniNy3Pghaq25YNx85puras5BEzxYGretGg97qpbxH5cfUPo3OFWKcy3w6oLOCaDshMdH6fPvWTXukGq9oZSidYVpwoUUFD2/+F2MtRUUvRhRVvu4HCKgoOjl0EuqjSoCKgIqAioCb/cIKCjaQA//xVOvVykqq2CI/GOcz5wfurlpzr7ly82YDIB61p1MEVUGIrWgwETg09POSdNFa8DdXLaIZCoreYCoIm4T9rKB9mgAf3j71ehNRPlz8lvzvrxqnnIKeI3YEISzB/cAowfhaGH2VXQrfhMetUPN0IIRaFYJQ+ksCmaJgWg0aCAASjc2MVgI4qt7DRzPB4QvI6nghKxRtl0CN7+zZo040vFpTOUAp5jCmRd/AbPvCMyAzinIzOp0DQanMgfRvuYOtCy4UhTeYUUtpb8HGJjFx07g08uDWDqjieFdrkgFlRwkooZM/heFhDTDwf6BHH7rJy/jRKYEnVWr0pWUCz0RVtNgOsC10zvw7fdfi9YwQVJxfGweINW8FDPyvyOIVsgXMTYwhqP7j+Dwnv04eeAYhvqHUCqUmFvSeBIqW7GvciEf6WN650fvxW333SG5n0zF5/WED6ZXIUjg0+CUc53hZMAp4sdHw3i8L8Qp/qYWYNhLy3C/VKk3Rey4HRJ66pqDwsBJnHrxcaAwCt0yOIasdrUNWLqOgF3iAksdt92LQHM3DFKJ6jRGheK3vB/5u+C6QrXJ7cyPYeSVJzHWd5QVtCKp3KM2lun1omU2Qt2zMH31e+G0tFd8RF0A7zl/2MbBtXKg9jgaVrfb+NQV5M9rwTHdsUKQE1xoTNcM6DbFlawhSAlHYN/AvnQQD+3RkClVYK/rVytiJSW8Mn7lAlMeyCctUhEwhFKUhxSDcDpnpT2D50GFCJNHbeqety709XxWU6HewNzLc1qN8SAGtgTf7rngLuumtjewH7E5uS85DqrU7P752bttTzv826DFFBRtsCPOcXGRPm+CPXKnAt8T7KPmejL7YaJmud9lpBK9mArVcwzTW7qagqJvafjVzi+hCCgoegl1hmqKioCKgIqAisA7NgIKijbQ9f/9yddqLl0BlC5W4LtpFxHUWMcLEiaqEl3ZVvX2q+7C5R/jwYRXBVkBEt72uduptHPi/bjLehWqlW3l8ybGkmkJzSilWgjjqLjNzNYY/nDdlUhECezoE3qKuvueCMjyje7oMWjDezk/m9R4IrlXFG/i8jwEfjh9mM1MoZNkk6tpi2I/lgb85GgQT58NyNrf/oI8460KanZ4FewR1pCZQzsxsuUJmJbwlGQ+IpAaU8Rg1yxMW/d+6BFXOUhtDcE6exzHNz2Fdy/pxuc/eDtCrP7j5PUyEHRv0DOWhf/nhb349zeOS2dU0Tr6XMRbADvTtrFqWhu+9f5rGUqTvSu/CHAZOmzLZhA61D/MhZKO7t6PE0ePY3QkCatYAjuj6gQnBUR1Vai1QAGlin7kdz6Gq29aJYCvO+5dv1bpV+qKJRmoslpSgNG0BXx9bwj70wYCBL7LFgPVlhF8nLIf3T6h2OqWib4tzyF3YDv7duqORJau+lIjhWUQ7StuRMuK1YLoynTwcnq8Gx4XqomosuJXL6Yx8toGjB3cKQscEZx0KPNeLkXqTXm+2w6Mlm70rL0DRlevrDcl1ZbCE8BT1Mv1npXWolyATMON3RZ+fW6W1Z50fDSWaezrOvnHusWuxLnnWjHQHkZN4Mt7ojidqyjJK1YAogiXGCtyaqqhkGb4R6WbAjra2xLuHlyRq1y/4vVameP8Z4l3Tqs1N9VafqrlJNj3xFDMFe48NNGcOtF23UCIvq68/HOkf313Wf9+q9vHWnBPUTn6+6/ee23N6cT/plKK1hWmCRdyH66RYpQepgk/6fpe7gOR8sMmr+Ld9aWusTH32QJ5iXozIurb6ztvKQVF33l9ro64dgQUFFUjQ0VARUBFQEVAReCtj4CCog30wX97Ysu4pQUoEjfYQlHkphfT35Uq3N4VK3DJe4NdvWmvd6JfFeq/YRvnFSg35YdYfv9ORjkewFePB18tMFYomhgdSbGXJd2AitRo4W+5YnozfvumlYgFA6J6tkyt9ypqBaypFFzxttN9n9K0h8ZGcOzwDqxI2AhyQRtTeFiyVyOBPInk3LAzmKvgq7SRAAAgAElEQVRUWKflXx8y8K0jTSBBHe/X9Up0yeFErMTtHq9SjGsU8VFBK6XR/8LPkD57tJz6LfCcVDdqBtpXrkVi+RoYmihwVMr0o/+VJ1HoO4bVVy7En/3G3QiHDIZRBMBodQK5hmNgrGThW1v24ZvbjqFoUcMt9ka1DaHGpJRuF9OYsHFlt1CKdsYEFKWWpFNZnOk7i6N7DuHI7sPoO96HdDLD/qAsjqO+4b4QcWSUIP09y+OEFmRPVgqIjuZ4BL/5hc9g5sK5IAjB8XQ0ZKEhBBvkrMeQgkMhgC/9n/dnOdg4HMIPDusoUOV5t0iVVIFyyHl7FTBVzlqGyb6dpVP7ceqVJ2DkMnAIgMtFqXslKofeNg0z190HvalNbIvbI8A1v2TgBD+hc5j0nhR8C2O7NmNs5yvsf0rHJj6TSlJuGr1HcSvCiLaje/V7EJ4xpzwXyEVlXISKVgw8QKc4Evo0CygVMrAsG6s7HXz2ygj7x3L7eBkxxsTxiFgKz1B5ALaGnGnhfz91EFuODXPI2OaAFJtGENFYGxJz5gOBoOxfzzOb8riWYXAchII6WtuaxT6YO0qwJB8++OcN7/k70We15h43EJM9jPHOddUzZLW6223DpCr3MhqrBp211/HO6dUUbLLlJ5pTaZ2/ft91474/ar2hoGhdYZpyoXNVJ7uFmvxjis5Jegg02etclalTHszbbAEFRd9mHaoO55wjoKDoOYdOragioCKgIqAioCJwwSKgoGgDofxvj4+Hon6RkbdKs0gb9u1AKui8kKBmCqqrUPEJoMrw0Avx3F1MJGqSn9eEp5MJofyx8QBD9zip7cWShdHRFBfmIdUmYRx6URNvnNeJj61ZiiDDLQnePGmufujhqnxY/egBpQRmDg8l8Z8bd2JFooC1PQ7agiUGcFTAhpOhKW9d0L2yqo7hoqumdBwcywfw1b1BjBaFeqjqJlYen6t2rKkv8oA0BlSkpGQPzBByR/eg79UnoJlULV68XEhH6kgj0oTuG96H0IyFKOVSGN78S+ROHIBjWVi5aAb++2/fi0SMvDUlZqf0dAcoIIx/3LQTP9x2CEWyH9A0FEpAkWxG7SLDK1HEh1LGbRR1Bys72/Dt+1ajK2aIQkuajk3Pb8LPvvcIiqkCLFvoUd30eJeWuYfnKgqZicmq7MxD+Zhs5mT02YzZPfjUn/0OmlsTrEakPiAcujcDRHUDcyMi0RsoyTRsAqoaQ+ntIwH89LiO/oIEeDL+3IYJxIbueGFVbD6NM688jkLfIfZv5f6S67EY1bFgGwF0Xrse8SuuFWPChYrusp7xT6n9NHptnVLUHaQOvIbh7RugFTOwCO9ycS4u1VWx0aC2Ut+Gm9H6rlvQPGMJK3a5373H4I6tsh0AwVcNmmnh9Oan0b9rM0rFEtasmI2//b0HEY1EAEr/Zc2zxspU6kNRob4C82l8EJgtFQr486/8AE9v2gmDStNzmj/F3kJ02nwse+CTCMQ6hJstj5fqE5+tFWSafSgYQEtLXIJVoewVsFwrw/pa81p50E8wZ4lQVc5HPyitqc7zQGTvdFQ9N9QeL+zB6k2pnyDd33ss7jq15sqq93ztKn/mfd83BhQUbeDL9i1clOYxs0SFmkihXVFGU1r8VFD0LWz2ZbVrBUUvq+5SjX0TI/BOgaIkbCgUCigWi+xFn81muSYA/eTzeY5wJBJBMBjkn1gsxvNtKBRCOBxWc++bOAbVplUEVARUBFQE+H63VtUNFZpaEahSivpvfl2QI9WDZdjmT7WrF0K6ANIPh3zqtqqbcf86EwCFKqDh296EWf/uDb73+OT+SgRFkwRFhUqQ0uZ517aD9yztxf2rFggYw76KvorfvkD7FaTej4dHhtF/fDeypRQouXh2k4FEgAhRCTap2MKtQKkIJz3MF12BYBB6KCTSJzkFOYChIthX9EQ+KACXTIkUDqMVWOQCUT88qgIzMr2cUaETgGNlMLT5aaSO7imrRQUUFWiLIFWwcw66r7sZyaN7kNxLhbssmLqOeDiEP/rwOty4aolQ5vFqBgowYAWjeO34WWilDJoCAVA5p2OjGXxvx2Fs609Kj04KvQbDtlGCg6UdCXz7/tXojgYFyNR19B07g+/8768hOZgUClMP5Obd+fz3xNQgO15SUmZ6nFIPFG0HV6+5Ch/53Y/DoMrzsni7hgCeGbCxb1jDr83TMS1UYt9LBuiOgxO5ALacAbaMaEhalG5K3qrV/n9eIM3tYFWmBJKkm3QcjO55BcNvvAzDJvRHiLei/hRw3UZ05gJ0r7kbWiQsgJ7rI+vpSAEDabgKYEsetOlDuzCw7UXo+SxDTk61l96sbj45h4+UnJE4Oq+6GbEFKwU4lYrxWnOIOBQBVy0tCD2fxO7H/g3pI/u431dfOR9//ye/jqZYTIB+OXKEDlgOC09KLwN03UA+n8EXvvQfeGHLXmgMRakpwjqiqWsGFn3gswg0tQjfWTnmve0TgJ8OyEI8GkZTU0woVV1Vqtw994GvEn15Oz4YWvNbxD//+UBp1TpTzJ1lqOodx7V+943zCQSjMrhiyE+sbC0nBogYu+C11lzrO9a/vlMpRS/FKwtxBSQ9c/lBlM2qd3dOdC+RCJCyJ/Y5+ZRWBoj3gd+lGI+L0SYFRS9GlNU+LocIvJ2hqGmaSKVS/JPL5cqQU8yl4l7A779MD6VozqV/6ceFqNFoFM3NzfwTCJC9k3qpCLz9IjCRSOrtd6TqiFQELr0IKCjaQJ94laK1VE3V6iIBYGql07k33OO3MZ4q1Eppd/fDn3kUaFXvTwIbvJNuLQhZMwWQoFTFnNLFM/yvSWnGY2nKNmbcw9XXGezp+MDVc3H7khmwHfqwciFE+3Avftwu8KtDKwpFgYSKw6cQGN7FFdrJ+ZJSiwMMrAJwWmZDa56O7IntKJ7ahXA8jmhzC7hajHwZWgApy8HX9ho4mArAoGrv3sJP3ucDXs9FzxgZpzwTZIShK4Eze/A0Tm38BZAehG2HWatHKj/mTZyOrCPY0g4nPQrbKrGq1mYoCFwxLY7f/sjdWD67jaue8zal7jZIF5BUjMfWuOp5tgj8xfPb8Mjuk6CkaKH+o3U0FHQbC1si+O6v3YSeuEjVZ1sDB/jZdx7GxidehKaTnUE1LeKiU26KtoyFCwxZVUoqSvbT1BGPxBGJhnDj3bdi9XtvEoV86EXttC08djKAx/sCmNus4co2C20BG0nTwImsjcNjAQwXg3AMm4EurVseWu7I8oAHmxWelBJOyskQbB0onDmGvo2/gJYdheOm3ruKYFqaYhdrwvQb3o9QzwwQKubA+c5JccbRdqmqkIDiueP7MPjas0A2DUenwk20liXBqQBh1DMB8lANNaP9ynchvmAldLJF0CxRwIkUZtLHk4eIPB6hRhXwkaAoUsN444cPoTB8mmNww9WL8Hd/9Ak0Rcl4QKozXVsBjyCyaqZwDCQzWfzJl36EbXsPwXaKdEgwqNYZgeEZs3DFB34bwUhCFJDyQh3POCelN9kDxGMCigqNqncOq5Y+Vj34KVtJiA70z03jp9laT4eq57+JIT3voQzsJ5v3KnMtPxqoo13+lo5vp3ee9//uXds/zyoo2sCX7UVclG++LSrMVG13M9F377k0TXBXMZYMIwDhPeqn/uey5ctzHQVFL89+U62+8BF4u0FRAqFjY2MYHR3lOdVVetK/9EMq0ImAqBtdLxglJSmBUfpxlaa0DYKjLS0tCpBe+CGptngRIlC+l6zhZsW79xV2dK8X3snXDRehW9Qu3uERUFC0gQHw57/YXHNpceMtK6+4IKOssvOv4pVz+iGo63/p3iy5hY0qN2sTK5j8cigXTrjpfzUkWp6mVcO+8W2sFA3xtlEsZ9nA2FgKRWF2KaAo1REygE+uXYzrZ3XICuQG10Sa6GbTDzeoeSIlWxRMKg0cgT66T6QPy3o5Qt2pwepYCOgJjOx+GmGniKbODgaeBNQMVnOJlOYx08I/7Y3ieNYAVS73epyel2iau4xgnIPk/tcw9vpzQkUob3z5GFxFkkd9SapCgZ6IzRVx9aIZ+C+/cSeaE83QLJvbKHqOtm1AC1oYSBfx768fxr9vP45Rh1LoTdhUkIfhqIOWpihuX7wQ/3X1bHQESPkk+17XceLgSXzny99AajglPDLL5XSEh6i7N1rHvZGn9HxCy/F4E3p6ejB9ei/aWtrR3BLFnOuXIN7VXBbfUao8xfwHRyN4aYCGB8VZWIPSQDHltiguLmIT0HHilwsSqX1UTV5Lj3LafPHsYVbT2loQBkF39rPVYdgOLENH24q16FiymlkoGRqUzyoPjCgrN2khzUam7yAGXnsRWmqIzAngkB0At0+0t3yeOBacUBM6rrwRrQtXMNh2zxqL0+xrv1iRbBM0tbmYVe7MCex9+OsoZZOwLAfr37UMf/2HH0M0KKrRs/8qF1yqvUVWuOrAWAH42tZBHBh0cObVZzGwdwePHfo8OnMeljz4aRjBqCzGNUHbRP0rNMUjiMUifBLT8Qr/UgloJVSdVEnp23xlbqnttyzmA/f4yqNiXCMr+6wUfCM1sH/9Wm3zP8yobLy+/XobM/GDpIkkq+L8/Zu7rq/r20Z5itYVpguyECuSLJMzC/xjvNYOzvU7Qnw9iAeBpNoPvMMr1CsoekGGr9rI2yACbxcoStByYGCAVaGk6qT0d0qHd1PfvYrQesGOd75lr2eZgk/p9pR+T+rTRCKBzs5OBq7qpSJwKUfAO579UNS9bqXaAoNDQ3yt0NnRzuPaK6Qaf+546iNcygev2qYicBlEQEHRBjrpiz/fVFlaqu+8IM97016pikwgRVYSlzdGZXVRuWqMp6p72XPQhYcE9KrX9xaekXdyQikoi8jwbqjIiviwkhpIf/rVkN5CS7yOv8K895BFkZryy6167mhIpjLI50oSTAlVVtDQ8JmblmBpTyuncJNSU5fppl5I4Y+he3MqmiuRoKbB7N8HjB0ECILRZzpr8hjCOdE2ZMfyKAzsQXNHD0LRaCUmssG03KGUjq8fCCNjEyQlpahM55cFlLwxnHJoeNWkrv8pxaSQxeCW55A5tlPGX2dAJbVqnl5xj0+AGfL5vGJ2N/7HZ+9BS5wMAijFX4ApGk95W8PmY0l8d/t+bDg9gIId4jhQ0aV4KIj5nZ1YvXQJblq+Aku7utA2uA0w06IQFMNVAgAGfv69R/HSE8+xZ6RbmdmLhtw+ZjzlOGhpbsb8ufMxd/Y8JJqbOQWK1J1GSxizrr0CelTndHZ+sqlrKFg6vr1Px46ka5cgxrLpBBCgitAaoVPWfsoUbZ9/rDtOy+pKicxoF1YaI1tfRPrITlZcEjhkVa0nvZzei89Zgo5rb4ERiUkYLYGv7HNB1amgFYFn8hC1kD29H/2vvQAnRepTKgglShu541FYLEjFdCiGthXvQuKKqxnMkp0twUMC0xatWkt1LJ4VQKfTmWilriF9ZC8OPPavMIvk82rj7luuw198/kMI6zaPB1rOLXjkPiCgBxS0rCgiJppo6xpOZYL4ztEoNj35KPpffUZ4AlhA0+z5WPJrvwUEInxM7EHrgZu8EekXSlFKJOKIREJlSwMaA6wALsNkz5zimcPGnbeeOdIzaYj5SMKh8vlW9hCeeL7iQmBlpWtluSpI6XeDkf3s9rfbjuptVdLla57/7jbkvOou486xXghbq31uXP7mrtVTTim0gIKidYXpgixE362WKaCoP43zguzAtxH3++yd7k+qoOibMbrUNi/HCFzuUJSuSwiGJpNJhqBNTU0MRV1FaPk7t05l/EQPXP2AlBSkBEXT6TR7khIc7erquijz+OU4zlSb3/oI0Bh2xzE/kJXZKXQZXyoWkUqncfz4SZw8dQqZTIaB6KIF8zF79hw0N8f53ovuoVmEVXbkUVD0re9Z1YK3SwQUFG2gJ6ugqLueCzG9/4q74OpCQRMt7wIguU65OT44OqlCxbNv/pUnzWpIKslOBWp6L1BqgNiyx5q/3d54CZkdgymqbJ7LFYRyT+oNm0MGPrduKeZ2JLiydoDSBiXYcC983Hb6lVz+CyObfCMHDsBIHYKDEBf0kaWCWI1p5QtIDQ5CD1hIdPZCC4SE7lGmZrMHpuPg0WMhPDsQgQFTsiBRNMebBtvAkBCLuqnmsrgNe1CODaB/49MoDPfB1h2uIC9rh49TygphrZC+xiJBfPbD67H+qjnskknrJHM2UnYI0d75+MLDj+OpvQcR1oGmcAhzOrpw9bz5WL1kCVbOmgW7ZGHj69vR1RzBDT0FhKwcf3nqhgB2pPk8c/ws/u0fv4nhvgH+gnVdLtk/Uh4L6aYoTX7BzFlYvmw52lrbGGpzv0gvzab5HeheOovTz8sXvnCQsYN4aG8IR7KkiiRFJPnw0dHYrOIktSjH3DU1rXWxzEpViWql3yil5Q/vfgVju15lWGsTzKRiKLDYU5aWJ7gZ7OjFtDV3wm7tEOC77EXq9YylsIgxpDsasn37MLT1OejJMVhcpZ2NIGRs+OSUvWEDoSg6VqxB84KVcIwgNIaXrupWgGE3RiKNvKLyZDTuiJ6l65qh3Vtw6Invc7q/adn4tTvW4M8/9wB0h9S/onCZHGRSWUt/kxUFKYDdMaXB0GycNR38y64oXv3lo+jb8pzoL8tC09wlWHr/bwJGCI4h9l31cqEoc1obrS1NCAbooquSak/H4QWJVVDVPQd8ilLvzdA42Ohf1veQqXxe1Xjw4D3nqo7DC0BrncR8QSq7wz/mfHC3UqDNUxzOM09WNiTPf9/2quYTue2/vWdNXVOLgqJ1hemCLETjkqAofb+Ir+DJNOvnv0vxYENHIEjfhZNXsj//vV26W1BQ9NLtG9WyixuByxWK0lw2PDyMwcFBxONxTmUnGEp+n/XOo7SNQr6AYqkk/NOlGjQcDSMo1fQ0TxrkQVXjRfM3pesTHKWUfQJJpBptb29XcPTiDmO1t0ki4AWh9DuN14OHDuPo0aMoFU2+E0kmxzA0OISDBw9haHgYuWwW6UwWixYuxPwF87H4ikWYMWMGOjraOVsvEg5XnWv1nnOqo1QEVAQmjoCCog2Mji/+7JXaS3uUROMW8CmVfPfeMg/cl9ru316t7Xtggfdevbz/svJxXKFsefM3yYH7ti1uFuV/fEos0XIbmWwBmXSB1X9caMlx0BkP43fWLUdPIspqzgAp6qjAj3xaxqBFwttaylEvGLVsC0On96I5dQqRIIE2jQSSsFjtCFhk5j46CC0QQEvndGghUpOa8iCFAnb7cAA/OAiMURo6P2gTasHyl8lk/egGwd+B3id/stAROVRqBlA6fQSnNz8HZMc8/Vzt6ejCIrFZDVo4hoU33Ixbr16OGfECjh4/gy1b30A+ksAf/+7vYOfZPjy+dSsWdk3H0tnTsYi+JBMJ4c2paXjyuQ34zyd+hZ5EBH9690r0NBMcr6Q+syIQGjY8/iKe+MGjnKJPEJfztOkl40Ged8uWLMHVS1cgHApVbAykXawTMDDt6llo6kmwSlL0uYRzBR1f2xfBADFygf/KXo6in+WTTc84qFLysWpRWEaI9W1ojoWxg9sw9MZGGEVT2hK4Kk6hPOTl423oXX0HQtPmwmZYSx0t4LIYa2K80iFbMLhIU5o8RN/YAD01DOgCiIruFoDEVeqSD2gwlEDiqjVomrec0+tpCUqXF1BUrOPFKuUx7J6PDOo1hs9GQEffay/i2LM/ZlGnaVr46H234I8/eTdDUjcmjLPZX5bpNh8DHwflzcNkZaoBDU+fjeFnJ3Ucf+YRnN7yAlFtaFYJicXXYOFdH4WuB2U6vgfSyvHsnoe67qCjpYnbxuWgpIdsedLwnv8TnS8TzF9Vp84ECk6/otOdpWrOcR7h+1Q8VA7tMp+utb0J51G5sp+JludF31Q6UVsVFG3gy/YiLsoP3Ex6SDa5xcyFahLf5DcADi7UfhvZDn1f80OyNwkSKyjaSG+oZd/OEbgcoSilyp84cYK7pbW1tVz8qB61vVkykc1lUSyW0H+2H5te2YQTx08gHAmjZFrIZjIMfTo6OpFINGPatB70TOtBW3s7YjGRAeZ/EUx1izqRlym9Zs2apVLq384nzmV0bO49L43Rvfv24eEfPYKNG1/GwOAgLJMy5wC7ZHJx4JJZQi6f53OBvoQTLS2IhEP8kGDxksWYNXMWmpqbsXLlMlx91VWY3jutfE4oMHoZDQrV1EsyAgqKNtAtf/bTjXUu7U/tFH+7gKUCA72b8/uL+j+rSnD2efDx7bmPW9TaXllvX+M4vF5+lX1VKzgrxyE2IFL7CdYUiiWkk3n2FyV7RmI6M1uj+J2bl6ElRhXgdQY3Vb6MNRSafgWp29CS7eCnW3djcPgsFjVrmB7X0RkpImGYjPOyI6Mwc5Qq7iAUb0M+GMZoKo1kqsgqzJwFPDUcRb/WgXAgCIsALYv45DG4CrJJe9h7/O7vlffoPlKXN5O2Ifwcc8f2YXjrSzCLY6zS5Mh6LurYL1PTodsmSsEQuq5ch8iiqxC0dQQMG8NH9+LUjlcRNBz89ic/ivfceisKlokwpXazSteFjBr7Qe7YvR8/euJpTOtowW/dMBstRq4yNqRKl5qQSefxyDe/hz1bdrNiiVPR5bHTjfDyJUuwauXVrBbl5rpgVZTmRqijCb1Xz4URpGOiSvamVEBa2J+L4Jt7gJxjCDWvyMOXW6/45NaER7LYkfAzFdXXA46DsSM7MbxjA1Ak5Sv5iMqCRbQcFzUyYUebMW3VLYjOWuyOzrLekwWxctsCkJLrgIP0oe0Y2vUKkE9zHNjHU/ZRWavKg9aGHmtG66qb0DxrmYipVKCKYllutwrvWBeQ0mdiOcFmKQzugwQqEn/85adxZuOTMvYaPv2RO/HAbaswPJrEWCqLfMlBNBxAT1cnelrjCARMODYVdCIkK3xUs5aOPWMlPHYijIFCCCd+9TAGtm1gVSgpRbuvXIvZtz/ICjV2sHWrzwsLXOH3Sin4joNwyEBrIiZUFnKcinR77pAaZ0cVAi73ccU+xDvn1PpdzCMVjurOQ+6uJlt//Hw08XON6rlvvBep9/gq7RHbq6Q8eUG5106guv3+MIkY/a97lVK0zi/Qi7qY27+uWvTN3DmNGbeC/fhb+zdzz/Vvm+aBBdNCbN9x9GxJZhPUv349SyooWk+U1DLvhAhcblCUvDwJiJIqlFSZlDJfDwylvkynM9i1cxc2vLSBgWjfqT7s2buHVXKGbrAtED2gikZjDEnDoSBaEq2YPWc21q2/Betvuw09Pd0TzkkERymVntSrpMYjMErepuqlIvBWRcC9hyaLni1btuIrX/kKXn1lMwsU2HKLCj1SMVm6iNTJDs7i+2l+MAkHkUgUAcNAS2sbbr71VgwO9OP4seO44Ya1uPbaa/CeO27nhwe0n3rPw7cqFmq/KgKXegQUFG2gh77w6Ib6l54oPdPdgvdzPx2a6m++f5c3+R5Vp18GVa10qzTd+zSprI6ZSN7k3VeNo5cCR5RKFpJjWZiWQ+ahPKHPbo/h8zcvRTwUAGSFdaJDXnAh4ARVVhephKyIk8VTaILndEOqCG5a+NaG3dh9OgNDNxHTDHRGCrgmkcaSSBaxIhWqsbD3TBJb9p/Fkf40hlM5FC2RJk+wy0QAiQUr0LryhnLCd+VLhNSGgox6Q1p1yLWkYpwGLW5v3S82UjVSqretR2HnRtD/wk9RGu2DQ/JRf/VzCdYoXdoMR9G9fA0i85cDRgS6YcPKpHH81ReRHenH8qWL8cXPfw7x5qgAVKQ4pBjJfbPXjGVjNJ1kn83uzAGEiyNlxR83UgafFLunDp3Cfzz07xg6PUiiQqFA1ICZ06dj3ZobEA1GyvVvRNq8BO+Ghs5lM9A8s1UUAOKwCZhl6A42DoXw/cOAScWtuN/Ju9VVXcqIlt+r2DzwHtjGk6Sn5MSgA2YRycO7MExKzmKJj0uUlKp4tFIKvRWOcdGjpvkr+BMBeSlVvJIyT3sWSfwaUMoieeB1JPe+Bq1Y4KJHgnOKp7OuwpXVmTQemzvQffXNCE+fyzGklHv3FCTVsms9IGIo/FtpXNNyBBnEcYnluPW6BsOycOSZxzD0+gvQgmG+CVi8cB7CAQ2DY2nkSRFrk+2EhkQ8jlWL5+DOW1diTkcrg0zT1nBoMIeXTuexfSSAfJE8D4CTLz2B4b3b+MbBcjTMuG4dem98H3RK9eeOpjbR0wsRJ1aEyvM8Eg6ghcYXHaNM3XdLgdVKCfcC/qo5yVWgSm9j78OVciq9R95ZZfdR42GJd9/jwWT1Q6gprUbkeVBzHqw1t06YVu3xe/bM56IoXXUlc4rN3913Y13fHyp9vq4wvSkLuefBhVZc+O1g3pTGX4CNcjqq5eDXb29FrmDjhy8mEQxUrIAuwC54EwqKXqhIqu1c7hG4nKAoeYeSEpPUoZQuT76h9cyVNK8MnB3AL596Ct//j+9j+84dKOWLXHCOLmboekQo5sQDSNsS2TwsGIDBRVt7e6bhIx/7KD744Q9h5qwZ7K9Y60Xrk98opdO7bSWvUfVSEbjYEag8cLWx/Y2d+McvfRnPPvMr9t1ldSjVNGBRBxUstvjvUsmESYUfpRqF7ysBLF1xJWbMnI0De3cjGglj7tx5mDt/Pn794x/FvLmzy4dWz/l4seOg9qcicLlEQEHRBnrqC4+9LJaeKM2uVqqZC9L8aaeT3HxPeFMvt1UFJ+QNu5s+zO3z55JOBjzd4/dD1nriIiuUE/AyTRtjoxmUTFtk9TpAc0jHHctnYeW0drTHgggaQuFmORYCoDRg8kUUtdc1AoZSOsNfJBIqcbK34yBVsvDQ82/gxHCKi8qQtrFkG4gih2WRDFbFRrFj+xt4avsJpDKFcrq26wQpsqZtxOcuRdeaOxmuVVSpsktrxGmCTOBKdDzruGnWAjHp7HyehZQAACAASURBVKc5uGsj0nu2Sn9KsZpXLVpJJ5d+h4EAmuYsRtOS6xFoauWCRiOH9qB/z2sIBDT8/qd+Azfd9C4BYMVgRIDVfzqKNpDMFnByLI3DpwdwfbQfi+Klineqa38okaINAzs37cBPv/sI8sksD5tQJIR1a9eJlAwqHsSFsYQbKkmADdtGsKsF066aBSNM0XWLEVFfkicp8NO+IJ48Tb8boghSWVQr1JVekOYF0NwfBJMMiqAOo5jH6MHtGNmzGSiIIl5uoS4CeiIr3oERiqBzxY2ILryaFaQixrK6veutSz3C3aLDyo1icPeryB3dCaNkcuV4oWx0E+cpXV8oYEnaabR2oWPVjQh3z2EI7AJgIQIVT3g1ehDAxyZAKGxp3UCqabMEh+A8sV7yLzRLsM0CnHwOJzc/heSxg0i0dSAcjVYVFnP7V8Rf7Ouq+b341AO3IZtJ4fEXtuKlXceRzEsAR96mDlAoZuEUsjAcKmplwGjpQLS1C3osgXBrO+Kd3Whq70W4qQV6mMA3rWcxiI7Fw4hzihoV06JInqPXYq35xDsXNvLQyDMXjQOzE3k3++ZXP3StZ3rzQt5aUFbswqOenWB+dvf1d++/oa7dKihaV5jUQhc4AvSd0pkwcOf1TVi1MArTdLDnRAG/fC2Dk4MXVjGqoOgF7rxLYHOT5SFdAs27ZJtwOUBR+p47efIkCoUCOjo6yunyUwZVDgpSbv7ohw/jn//pqzg72A89EOBrWHpATNZPdO1oWxZsh8CQuOCh+woCRvRDV3OGpqO3uwf3PfAAHvzgg1i4cCGCoeCETXDT6V3P097e3roA7pTHpBZQEZgiAu51Id/j2jb2HziIL3/lH/HLn/8cwXCI74tIxEOZeOSXSxBf3A8Lj3NxvQ9exlWLNsWbYPF9hAM9YHANgrvuvgsf+tCHMH/ePHR2tFU9KFBwVA1TFYHGI6CgaAMxq6UUFSm2nkQ4L0Xz+eaVl5Xvl70LJ1rfbZtfulhLHSohgLsP/76qDrNWG70LTKQ+rbEMK6KIAVlAMplj2T/5KwolIxDUNHQ3hzGnoxm97RH0NjcjEQohFiGPFOJfIu2bvhyYWckq2EJ1KSGW7aA/mcM3XtqJkRzJ4US1c1MT6dkGSnAOb8WZrRtQsujxsgCtZcsC2W4CbqEZC9Cz5m44wRDDVvHypOxORUFrykjF+oSmDCqQw6n5QeT6DmBw0+PQCjluKz/5FrV7PPuUlb9ZpsjJ1gz7Qq1daFtyHWK982AXTRzf8jyyo/24cukV+KPPfwbtLQn+Ai2SJ2bORN9oDgf6h3CiP4n+TAG2Y+ITc0u4pkNUendHqP+IbdPBq8++gqcf+Tny6Tzmz1uAG9asgUFFjFjVW6nAbtpAMKyja+VcNHU1CY2hBzrSURUcDf92KIgdIwZhb5C/qhCJjk8WFSpjqT6VIJxHgR6ElUtiZPfLyBzeB82i4xFFhdxNcfK8Y8KJxNCx/Aa0zl8Jm/1q6XiFh2xFkiz6h94tjQ1gePvLyJ8+BB3UVyFZbMkSKexyKDA0h4Z492y0X30DAq0dcruy0r33uK0SStkUrFwWVj6DUj4LM5NBKZdBoZCGncvBzudhmjnYxTycXB6WVeTYOMUinwNtXV2ikBE/BJC2Dr50dfJIpdHe0xzF6TNnMDgyJlSvrKZwH4aIEU3FvegiK0hWA7RVzcHIyCjS2RwCoTBiTa2IdU9Hy6x56Jl/BZq7ehFqSqClvRVNIU7MFwBYpttXPWiZ6KHQRHNpHfOddy6sZ06tmjtrqe4negjlm5NrNtk/B3jGaRnq+1Xj/jlVzsfe7SulaANftmrRix4B+j5JRHVcszCCW66Mo2Q6eGVvDjsO5zGYtC5oGr2Cohe9e9+0HVZ9j7P39ZtfsOxNO5i3YMOXOhSl64hTp04xEO3u7uZ0dAaVtUQgvvjRuulUGj9++Cf4h7//B5weOI1wNMJXpHSNb5HtESvkxMUXAR/6W9wLiAfqNC/R/QFV4qarr1gkjHvuvge/+4e/j3nz502qGCUgRen+/f39vP7MmTPravdbMAzULt9GEXChKIH+3Xv34qtfewiP//xnDPbpXoRsIqhuA41vsyRS5ekhgMjIk7ZWEpiS4IkyKQmICmUpVaDXObNs1uw5WLZsOZYsXcpp9KQYFcVzxT1XPefo2yjs6lBUBM47AgqKNhDCP330pfLS/rRc92/+l2+YXbWaQFLuTTxvwMPgJt29q0Tjatbeytnjf6/ah5fx+fddVtF5FU6SIbnLeh7512y7mG8FaqPq7iwApAr0eWSzeVF0hkV2YkMlTUNA+qNQanA8GEIkpCESCqIpFEIkGEAoQE/MRHV6quZNF0L0U7ItZAomhlN59KUz/ETZrVrOqkIJvwbfeAnJXZuhS8WpW/BGPHGzRSqwXYLRPQvTbryHCxq5ZXwqfeBHh5VPqtMf/V6GYjnyYOPq7fRllxlB3+anUDpziqGVo4svO5HWXZbEinR9HhNyhDBcAaffO+EwmmddwYVysskR9O/cBs0u4MMP3IOVK1eibyyPvpSJ08kcRjJZNuam9GjWWTo6PjTPxJrOUll1K3YjYBmnoXMqtw0Co9te3IJnH3saK5esxKI588p+ma7Mk0GdrqF1cS8SczpIzCmGsvwS5yGhAWfzGr6+L4j+QgiGRk/++erWg0TdlGNv8S5SfYroUNvN0QGM7ngF+VOHBCRmWOhNRxaqVS0WQ/uKNYjPXcYXDXxWSFUlh5F3rvH4pBT7XN9hjO3YiNLYoOgTWaSLJZKc9q7x2KOXHQghMWsBWlesgdbUCp3Mcmmbsn/EeBAxGNm1GSe2vggnn4ZTKsIx2WVU+O1yE1wVKqXo0++kRJUlpHSD/bMSiYS4KBI5/L6LGamcoAcBjoaR4QGYhYKoyOqOm/I5yyeILC4lTUxZlQ2MDI8gkxG+u3TuCLcIHfPmL0BTZxeGTBtzll+DmVesRFNXJwLxJoaiNJbcES8U3OMBt3ceqzk3lpWjniWrfGp9c5BnsSnnTznflZeTsWBgLx8J+KFrzTnYJ3WaaI4vs+pac7xv3964/P19N9X1baOUonWFqe6FROZBxee37hXfgQty6qnl4P61CeSLNh7fkkZIpc9PPBLkd6n4/nJfYhIov+O51PIvcyGH2OSz8oXck7xeoflV0xAsFdA8dgZdZ/ZjsHsBhrrmk8v4+Ghc1AZe4OOdbHOc4VKXKX3NrVzqUNRViBIQpSrzjfgWEsTZ9Mpm/NVf/hU2vPwyYnHKhql819M1vmmZXGSSr/D42l9cN5FAgrJy6N9gIIBAwOBq2wE9wJW3/+Iv/wfef9/7ORV5she1garSExgNh8MMRtVLReDNjACNOfouPXr0GL785S/jZ4/9TNh6kSqafhO3E3yPQICUvcZl1pN73cnFGPn8EAVj+TyxTD4XQsEQnw90/R5vTqCntxe333YbPviBBzFj+rRxDy2mumZ/M2Ohtq0icDlFQEHRBnrrT39SgaLl1WrwsWqA5tmBK6B0oUdttla5mPSonRqZ1Cbc/wTH6l/efcpVa5/jPiN4KW8BcrkCUumsADs0wbtFZYSVoiserSQqSzA0roALLcyPy+RK7vbkRbW0r6yspgGZo7sx9OpTcGzyJ63WJXIxI3o6R0WYmtrRe8v7gXhL+cbFr3ZsYEiIbUjVIMWGUrRJlZfcswXDuzaKlG0XKXn7mwGcWYFzbuqt7HNejS8ebQQT7WiaeyUCze0oWiWEohE0tXaixD6s4mkj3Zywf6VugxKKSo6O+2eUsL63VJWuX4Zosk2iUJNIdT++7wjy/SkYJMalpsm4k0IxGAmidW4nWmZ2k/xX+L7KGx86blMLIaQVsWUwiB8cAQpaUPhuymD6BbZ80yShmA2qJh+AblnInD6E4d1bYI+c5THkLdREcNOw6aLCRDDRic6VNyMyfQ5sVnWKgJEelPWWGuFe8bedz2Ls4BtIH9zOaeVCkVkB08KsQcJkulqJRJFYsgqJhVcBgYhopzwOWcheVrC3YRdtHP7FdzF6eBc/+aUl+Rxxn9bSGHZ/9xTscWE4tTvR2sZFC8RQGQ9Fy+ccWUYUCxgdGeJUM3F+SqWxB6QKUC23Q/um1DTbxtDQEFe1dOW24qLMwdIli1EslXDwwEH2HQ0mEli6dj1WP/gJGMHq9DS6YWnkpsg9l2rNKd55p5E5q7ysfz51+0iO6cnmzFr7m2ze884JDc2PnhX//n4FRRudW893eVJgtCcMXL8oime3Zxj4NfJder77vxzXp/EdC5PqHsgVxQ3bhX69HZSi7ndbPD2EeGpQWPJQsT7+Vzx08/4uHsLR+wQTxeeV38U1k3vtVP6XY0/Lu9cR8sGc9wKUp/gL0UeerUwBcunjcCGLOYc2YtrJnWgdOoFgMYNNt3wGJ+Zdyw8h3csdegAXSw8jYBZqZoxc6LF18bYngpSLtaIYjp9zD1zKUJRSz8mXs6enp2EgSrFJJlP4xtf/BV/6P/8vsvksgsGQeFAtRQ80t9CzXf7XMDhrxmAvdHBKMV2XiLoCYCDKalFNRy6fw4MPPIAv/NkXMGfunCnnKBeMnj17lv1QqUCUeqkIXOgIuNeGPC9kc/jH//t/8bWvfY3HPV2z8ywua2WQQpTvx6hoKgmC2EZCFF0iwQOdE2QBQdukc4NvBzUdwSBZT5CYRYpguCaHzoWY7rj9Dtx11/uwYvkyHueuavTN+A6/0LFT21MRuBQioKBoA73wX3/8YgNLT7JovU+Va6WAXpgWVG/F355afoDuGv7PylCU0gBsjCZTsGzp/ejJFOd6PLKAEj8J45QAr55A7sBVWsk0cne35VR3qf6S3xDSo1KHOdSHsy8+BjtfoOLkIp2YXvJLhwArQbJApBm9t94LrZnSlcdrRScK72TQpnz/wPsyYA+fxpmXH4edHuRUcP4i5P9IhS9XnAeMaCuKuTR0WxQQ8phvimJD8ih0pwjTCCPSNROJRSsQ61kAm9IpNPJmtaExKBRfogQD/3/2vgM8rupM+53eR73Ystxkyw25YRtswNgk2EAwIZRsIGEhuwlsNgFCSfjDksWkQDaJk1CSDQ4bSCBASBxCCxjTccFgA+69yEW9jDS93fmf7zv3zNwZzUgzsk1xdJ9Hj6SZc889/X7nPe/3fqaEDlEACytj+HxtVGhgZrDgRD1VHUwVnKQGiYTjCHf0ItztQzwYZUDP5LLCXlEMcwm5PYlSyUAyvPFRN2U9MQP+ui+B7b2kDysiuSf305kHAKqhy2XWG6H4POjd9yG6D2yDIRRgxm+MgfUUiMEs3IQOxqpalE6bC3PpMAF8cluR0ZCAgbVGiR1qhF6JINrRAs+OjQi271dBdtHOPJ64vxhRhh6CqWAoqkDZlNmwD69T3fElEi9+Uw8qinArp8YId7Rg+zOPcPmTUgA87tThp1M3mmqQJTEkUztOMvSLy8qgN5r62VTRqbMY0QGfF77enhTQni7ekRy+woBStXKZNauAgiREIoR4py5q/8mTJ/PGp7GxkVmmSjyK8aedgwX/eRsMRovqQk+MUQm0JmdX3+mS79p2PNexbOvXQEBOrnLm83l/deznu59+4ay8aj3EFM2rmfpNJOcYrbN1w8246pxiLFvRAW9QMKTFcnw8gKRjL+snMYd8DwgGW/aTAxQV76NpG/6Kuh1vstY5wzcUXE5lUQpAk34MSaA0HRQVwCi9zwlQlekEmCo0uRXaRPP9RgG60v9qevG5+F9Jfi/yoXQivQRqxd+pfEX+Esjl9Gp+ZAtwGbTgrQr0iverAaUdBzH39d/CGI6wDaAYDXhnwXVorm0QgKg6vwyxKGa//XtUNu8hB4+T51IZj5tmfxGNdaelsWMLqeQnFRQlt3NymycAkTxZcgU2ylVXWkM2bngfP/zBj/DW22/DaDLyQUs0rsBmMqDIYUNliRvDyopQXuSEw2aD2WSEhQAkAD2BIDo8XjQ2taGlvQNd/iDiCT0sZiPCoRDG143D3T/5Mc5ecDYHfBroIn3G3t5ejkxfU1MzFJV+oAYb+r7gFmCvFNYRTeD999/HHXfcga2bt8FmtzKQKQFOekck4nHWDLVYbUwgisbCHGyM9gQGI3mBQeiLJhIcfT5OeqNqYCZ6v4QCweSemr6jd01pSRnOmj8fCxachQULFqC6uipp5wzZOwV359AN/4QtMASKFtDp3/3bWwWk/udJKtiGpJOSgKfHy9Frkw7TDJhl6K4ex6aRYGUi6Efb6ucQ6WplA51O3eQlmHOqq7fZgbIzFsHGQXOOnTWUrJt00VTi6P7gTXgPbIJeocBS1Day/sKNk55rrqxB1dQF6Gk9BO/ejUgECQiUOph0hwBFeQPFwF9cAKVmByzDalEyZhIsZcOhmOzkt6+6ZVMt4/xcRU96osCXR4UFUTEXAMAgjmQbClYKgagUZCkeE+2mM9KmTjI7+7J+A3Ed9vqMeL8N2OyzcpAhA73AZcR1LQCh0RwjkJMMhWBLI3p2v49oRxMzMGljplPIHZ42W+ouisppMMI1+hQUTTkVsLuABKlyEjMz1dc6Hd2vB0JBBA5ugWfPdih+Dyg0l0gm+1z0HAOj6ubGUlOH4imnw1xcxjIIAoNVwVD1dxIsYDkBPbp2bsT+V/7CfZCP0aEFROlvh9MJp9uttrsaHEqO1aRuqYhkTwaRp6sbsUgoObZzPTNzbNOJM4GixL6Q91Aa2kycd955zP7s6upizVJ6zqip03DK4gt509/uj8IXTcao77eeJ3Kua5cN7XM+imcW9IxsmqQAfnrJ/LxWviFQNK9mGhAUpXXvorkuzJlgQ225GXubwtiwO4gX3iMJiSFQ9NhbefA5nAygKIHrpmgQZ77yAMpb9sFspQjZQGsbEAyne6vkbCmNF8LgWzN1p+ZVmLJ/kq9HAdBKySFhW8jDWpWpqgFB01mtKXYrA6sUwC8egbO3DcVuivYN+II69JTUon3YBGybsQRxI+l1A4Z4HKe9uRwjDm466UBRau/3534F+ybO5wPZwVyfRFCU7IR9+/YxIFpSUpK3hqi2/n6fH3/846O46667GAglu8Nk0GNcdRlmja/FxFHDUV1eihK3Cw6bVbgD6/UMAFHaSExBOBZDry+IxpZ2vLdjL9Zt3oXG1k4eV8VFbnz72zfi69d+fUAXerb8VHuzu7ubgdG6urq8wNTB9OnQPf+cLUD7GboI7Pzlr+7Fg//7IBR1f0b7ZAZNFYUPGHT0Q75spBFK8RfiUZbQkmzqhBJnxr2JAo6xRAdteaIIR6MIQ49AJMKu9eROL2I/iPV84uTJOG/xIpx55hkss0aSF3QNxsPrn7MXh2r9z9wCQ6BoAb3/nRVv9J8600dYmzrbd1qgSssKzfWU/vLPdk+h+WfkQQttUgu1n/IJoEe4Dff0+hCNqM7M0kNZus8X0NYDNHTK4E8oMJL7Ngzo2rgK/gPbBMBEbA31kqAoYWDEfig/9RzWoZTM1WMplmwWCqAUNwJKy0EcfecVIBJkLUZibtLbTOigsmkGmJwonXMOXMPHclTyUPsRdO14F7GOZujUexQdvRApArjQxEzezUgdKEw8bMNHwzl6Mmxl1eRblHRpp3tIKmCkE7huXBR2fUywRqhdVIak0LZMsR8ZFzUYhQA+gY2q6HciriCuM8OYIG1SoSvKALNCDBNgR4+CVc0WtATJiBWu4lrPO96CqRKXBPQaqGxEpFF0iPW2o3ffNngP7wUiflVvR7AbWceSC0WGhAKDswzF9dPhHD1eAMHMNBWassLNH6AYW6QbG21tQs+ezfC1H4Q+pqji5jJglBzR5C6vCMay3Q73uKlwjW0QWrO8UZUs0hTLVxrWbGCQNIBOweF3XkLr+jfYKKG2GejSgqK06SwuLYXJTC5l6SBNEuznASZA0WgoCDLoRQOLVs4XFKUgCbQRkEYb3Ut/k8FEmkcLFy5M6s2KjAXoG47E8dzOo9jX3au2Y45nZoLu/a1nha5j2dbRbA2d7ZkDPSufNTKfNLI8rBGs0ZDWlOlnly4YaHjw90OgaF7N1G8iMX+AYSVGTB5lwfmzXPjTax40dcXQ0k0L1RAoeuytPPgcTgpQFDoUdx/BWSt/BXPAizGjgS9cCPz578CRIywt/tFeWV3eT1ARVDPEYgWuuBQ4dARY9QZgTgAdVaPx9qIbETHbxKFqQsHstx/GqH3vJUHRfMzdE1Ty45KtVK6hJt94xtU4UH8GAxiDuT5poCjZBQcOHGBXdXKbp9+DufbvO4D/+enP8MQTf4Ld6eYASdPG1ODC0xowecwIFLmcMBsM7A4s9BGFrqIkBwgJIKHBHzOY0eEN4p0PNuGxF17Bpr2HYbNZcckXLsaddy1FVVVlXofSVA/yliE3evo9ZsyY4wAWbcGyWctR/9L9WDLklT+YoXLS3CPt+26PB9/97m14/tnn4HQ4eA/DOxaKFSHE/Nm+JikIAj+JGMqHAXzgJALyuow6FJsNHHvDYbHAbbPCZrUgHI2h2ePB3tZOdPiDMBpNMJtNTEpSdy5YsHAhrrzyy5g4aSJG1tYkSRcnrqE78Nz152H3tRtwS4PmKVuWYdbyerx0/xL0PzX6uf+rwMMbboE22771ONb7T1zLDOX86WqBIVC0gP669a+vF5A6/6THqmmZ/5MGl3Kg8mk96r3eIAKBaFJQmj1uaZEvQHEpB9Eqa+HZHYHEqvUmBPZ+gK4Pic2bzkwV2pLiorIWN5wO98Q5aUzRQp6pLYh4CSZgVMh9O4jWDW/Cd3g3KX2ykZxibqj6mIjCNXYmyqbOQ4J0YujkkFwjAr3w79+CngPbgZBfhVWMUli1T90N5FpBlTLbYa8cjeKR42GuqEDcZIdCwCricBmiWDIKmOKKwcSSAqIX9AQ0JnOUft700hY6cqTnFFH0CMcBtzkGMwHMDAIKtiBjj6zWacDbbTqsOGSBgQTyjeRiLfQ5WeNUFROXAJ5Cz9UriPu8CDbuhLdxL6L+HhHMJ6OGQktUCJObq8fCNXkGLKXlqsaoQWi3ylow4BtF3NMB7/6d8B/ZD10wgIRBZYNKADHl1c6u9HS4ai4fgdIJ02GqrIViIBf2uHBVly72fcA+CixGwcAI2A1j76oV6Nm9iQ2cfJiiYgyKNjdbrKwnSs+iPtFyi7IFBvJ6uhEMBtOek+uZIkplqlXpPtIUlc+Wbj4UPGH58uWYOnVqlvmloDcQxZ+3HEA7z2lKopFEKGA5GWgN0WbVX9pC8sm3eFrmbL735JMus6w/v2xhPrcNgaJ5tdLAiXgtUxRUl5hw7gwHnnq7l9lHFMl46Pp4W+DTDoryW1+nw6i96zFr9cMcoM9qBWxOoPEI4LIKL/pPyjXwcV3/Jc2Gt/LhpR4YNQo4eBQI+gGrSY+Oqjqs+ew3ETVZOVM6iJ259k+o2736pANFFZ0O68/+Oo6MmXXSgKJ0eNrT04Pq6mp2Mc/Xrsm0i1evXovbvvs9bN2+GRVlFZg2bjQuWXAaZtSPgd1sYpuHfowUZZvtJz1rIGqVlviIkYJokmeQ1YVgIIQ1776H3z71d7yzdSemTzsFDzzwazQ0nJK3ez/ZPiQN0NLSgqKiouOgL1oAKNrxHK4/7y6sy3NhuOLhDJApz/uGkn30LaC1rde9sx63f+927Nu7Fw67ne0QWi8ZGmWNfxFtni4lHmNyBgUcLjIaYDPoMLqqErUV5SgpKkZpcRGcDjt7lVmcbiT0Ohw+dABvrn8P63btRygBOOw2nifhSEzs0RI6XHzZpbj2P67DuLqxYh0+znJBHc9dj/Puyncka/rjioex4eqDBc2DzN684ld34uC3859H6ffPxZ1DBxgf/QT5lDxxCBQtoKMYFNWCMTnula7jmS6eaRt/LUioIRGmuWmq1kFa5PoCypuZVDLq+HO1Hlo398zPksBMkm0lctQCNryoa7RCg6EICBilRZmwJfXwKgVKauA4pvxrNfi06Kr2b42GZWYb8ouIXav1iHY0o3XN80iEg2ytp3RI1XIn9NArMZjHTkbFzIXsApY8lZb6iwzqpbYA2rjpsu4yAJFwvSZ2gAIDLAh1HETrOyuBYJAkLlXmJhl7qpylAhiLy1B1+mIYHCWaERBnrS9ywQ53NcO7dxtizY2sMSMjtwuAJdX2SfYouWJQCUw2WCpHonhEHSyVw6FYbdArBtiNMZRaALclAbchxgaoySjgUXoR08uZWLZhRYdIPI5QDAgoOoRjDJHi4tEJjHNRdHbBfpMgMAc9gg6busx42+OC22rDlvYuJEjMlNqPQ9sLAI25o6SZE/DAf2Q3/I07EfX2qlHWZY8KhqkaQx5xnR5GuxPFdVPhGDMJepMVcWKMkkGhuvIb6JSVoiX7u+Fr3I3A4b2I+bsYvJVaoZSf6iPImKMcL0abDY6xU+EcMwU6u5P7il1UuPQqwKki5Wnzj4wbNuApCokfu595Ar62fdDrjGnjJp9pSsLoFpuD5w/DzFIqgJtQ+lWKgUnu7z1dnUldIhoPmcBnNsBQfkbRV5llqrno/nHjxuGhhx7qE5FVGFAKmjwB/Hl7IyIyRgYD4xompMrVldlmW6uS607GmjNQ2j5rjXZn3886nPm81AgTGWR1hc9Yg9OMyIxnadf3Pmt6+o5OLpj8zGWXn5PPsBgCRfNqpfwSScY1BfMgJoV43RwrRJTfs4dS5W6BkwEUpcE0Y/2TGL/tTbZ16AA0FhdAIY23bFcucFGbVjoCyLR9/ldZmtJEks4jab81aaSJRG+Z5N+a78lGy/xcftbfb4sJKHOQzI5Q8DG4bDhyxsXwlteiu3yUsGnUI+qGDX/DpM0rkzZhkRuYOxuwDI6E+PFMLR3Q0Qms30juseIIM643YN0530Bz7dSTAhQlm2D37t2oqKjgQC2F6ojKjolEonj66b/jlptvYaBzwpgxOG/uTCycMxOlLgf0MdojSS+tlgAAIABJREFUxGDgIDN6GMhLicYLHTgn7Z+UdJHeYoXOXgKD2Qmvtwcvvvoa7n/sKcQMBixb9nOcvWBBQa7w5N5MOuokKVRfX58fW5RYb199ouCxlwZsMii6G9cOlvlW8NOHbvioWkDujeJxBQ8//Aj++7//G06bnTVCo7RIMulE6IrqSf+ZgyrFEI3FUGI2YeaYWowbXsOHEaNHjYbd4YTFbGZGNMUc0JuM0JstvP/obm/Gu6vfxN9eewsHewNwOZ2w22zwB8Ocv6erC/MXLsTtd/wXpkyZzE1wYu2e48gUrd+CR776CMp+vgxLOmnOFcoU1RxSNOd7/0c1Soae80lvgSFQtIAeuuUvr6mb3AH8lLQumzncN7UASBo4wG5/GtdvBpSOk19UNhfX/j7TAJNpQEAmYEk6Kmo+sRiJmfvZSE6LxJ0L/My3/XO4xqaioBuRiPjRuvZ5RDqaAdJpkSRIRsVEmxqUCHQVI1F9xgVImKwpBquWqZdRv/6KmHSFQByejaQlugU6nboZ0AIkBIvo9SidMg/O+qnMRkxrenWTwp/FQgg0NaLn4FbEOlqgjyegqBE6ieFIDFFWkFE3+EkYl0XOjDCXVsA5fDysw0bBbHMzizZO4eSlszkPKeFeqpr2qnu/DhQcdGZtNdq9PjR1B3HesBjOrAqIoEkJYsNSBEUCPY2Imx0ImKuQsFXAqNPjb5v34cMjnpQ2KkV+j0WheNrgazoAf8sBxHs9MCTiamRe1Z1fR/HkRX8ZyL3EbIW9pg5F4ybBWFLF4C5ppVKbUb0VYoCSW39vN7xH98N3dC8SvR4GwSnYBYG5xA6m/AQoyBG1QPCvTmeEuXokiuunwVxWw+lJq5VAfAH2qUM5h8u0HBoEpod627H/mccQ9LQJZmk/YEtSi1QFM81WK0eL1Mo8aO9PplcHn8/r5SBLEuTU/s66+VYLKtP5fD7eBEjjSOprzZkzh6NjEmNCe0lQdHtLN17Y0wKFup3HiwreaufjQO7lmd/359Keyw0/W9vmWhdzlSfbupy98cSn+eST3mi5l4pEAsu++Jm8Vrts7vOiqsfpPZBXKU60EZ1nIXIkkyCO/FouZdmHieaQ658QEGVWuDp9T+zGKP8+PRlAUX08hkmb/4Gi7mYgHoW1cTd0kQiba74wEKWzRNV86wMuqgBlH0CSDv0kSKlNk5leApya39JUZBarJrZiEjxVP+eVJGkbpfdZriU1c+WhMg4vAmaNFuefNP8CjhK8dcF34HOVp0WfpwPKiZv+gYaNzwiZGwWoqgD+/SrA5cx/zHzcKWnp2LMfePTPFBld1DtqNGPNZ69H27B61lEfzPVJcp8nt3KS2iG3eYvFMpjq8D0+nx+PPfY4fvY/P0HtsGGYdcoknH1qA+prRzATThcPQqdEuA2NJhMMRrMq3ySAIxqgOj1pJdLCRUFZAb3ZAZ2liAOOtba24JEVz2D1h9vw7e9+BxdccH7Bbv5UT6ovsWEHG42+Y+0y3Pp8E1wvN8N14SmoX3Itrjm1H0fhIabooMfUJ/1G4X0FhEIh/OreX+FnP/0ZykvL2C0+xgY0BSOOMsBJ0eaj0Qj84TBGFrtw2YL5OH3WbFRWVcPhLoHJahXvgTi526t7LpoXtJ8xGBAM+HFgxya88NJKvLRpByw2O2v/kms96YySV9npZ5yJ79z2XTQ0TElJpZ0w+6dwUHTLslkYxBkDQEzTWxpwrPd/0sfTUPk+nhYYAkULaPdbnno1d8AabT5aAFBaoHmCj2nFKQCcy7saufLMBC0zAAEtqJMECzLzIjf2hA69PT4QOEoBcNhMlHKOmXp7stB98hGaK/lcQi+UADCKsBqFZ/Na9OzdpAKizKEUEcNV+FNHVEZHKarPOB/GonKmcEpTVhhgqedmMuKS5ZE7DmZDEkBoQMRzFJ2rX0Y0RMATMVDZvy6NnWguqULFGYugtxUJ6qgkMaqneCwFIB3mKdhQsBf+5gPwNO5EuLsZBnKJThgQJ7EyOm1UX5JULhFwSMCjJt4VGZFwF8FWXQvH8BEwlVRCbyYtThYE5WITIMfdnohCByMzZ8dX2nDV7IkMwh7q9MIcbMdocxeUaBhGXRwJvRU6SzF09kroLG7AaIGiIzf3BA53R/Cntz5Aq9cPfTQMf1cLgs2NCHW2Qhf2C8d7po4KtFglfPIA4UBSRj3MZSNQNHYK7FUjkOC8xTgiA5lkAfThAMIdzfA174a/7Sh0gV52ZacIuqq0aDKAkioOylUmq9rmroS7rgGWmtHQWaxIUEAw2d/ZhlvmPFZhKR3pkOoM8Hcdwb6n/4BowCd0Y7VMT83g1eqISpDSVVwCm92uiUQvAlylUFmh+cnpY3H0eDysgUWBpHI9J30JEqNaPo/c4QgY1V7ElliyZAl+8pOfwEq+nxkX6R+tO9SBtw608aZEEIBl/2UkztJWfdayXOBo5oP7y0sVq+d+y7VG9JdG5p1tzRENlipNrnL0ty73c/gzWKYoMbrjSS2qPAO45LN4ZkkjsVdqBgoAUIgsxCAfmfW2THwhs1sMhgRKK6IoLo3y+tDVbkJ3J7EvBifvcDzL/knJS647TqsJJoMO3f5Ick34uMt4MoCidAhHEi/0XrN7OzD7+V/C5utmMHTDQcAbylhOjkOj52cVHYcHCaMip+gRSeyMKE6BovRu8Lkq8OZ5NyNoL0lbRsnro37bK5j27lP8zqctfnkp8O9fEaBonqbecarU4LOhtt+1F3h8RYopGjFbsfrcb6Ozcgx7mgzm+qSAomRfHDx4kJlqTqczP/Zkjgp3dXvw0O9+j2f++hQm1o3BpLGj0TBuJEZXlsNKZ9QqKErvcaPJDAMRFBgEVeMYSHII0a7J5iH7kKxc0pO3OBCjObZpK/72+hqcff4FuOyySwoGccm+IpuIgNFRo0YVBKqGmzbiibvuxrqzl+LnVwLLVU3RubuX4dYnynD9ndcgKzY6xBQdzBT5VNwj7fWdu3bhBz/4EV78xwsoKy2D2WgABVmKxWMcXd5ktlDYV4QiYdhMJnzl3HNw/qLFqKiq5rmgM5ihMxqT+itKNIpENAIlHhGBYQ16EBu1u7UJ761bjSdXvoLGHj+Ki4r4fiKwBPw+zJw9Gzd8+0bMmD6NGd+CoXq8NF2IjflVFM6bpq4U7uuj/zALy+tfwv0FCPGyy/7uaxkUzX0VIGfxqRhZQ4X8KFtgCBQtoLVv/vMraan7c1dV0Y1k+kyGVypQinABllcqz5SrXy4dPe3n/ZelbyX7phdcksw86U7pFiD3+xKU0QKl0i2ZNgj+QAjBgPC3ZXwuX+q+Ri5A6wKbtYvUtPSyIcudTukVow7hw/vR8u4rMMVCiOtM0LH4JIu5qC7VCrMpK+YsgnPYGMRUHIqddrQAWaZ9K1mf8rkyijlrUyro3bkBvVvfQ5wNOCEWn9QTJbdNnQGlU+fCPn469OR7jrjQ5dQ8k1mnvBkhFwtKY4JOFwdC3Qg0HYT38EHEOjugj4fZhZz0rKi/kgQ4VauAc6f7oMBIAZHMDlhLq2CtHgl7ZQ3gLILOYErSSQiMIxDUEAvh/GnjML+uhlmXxPDgCPCRIOI9zTAEmqFYK6AvGweYrCLQkWQhMQBswKrVa/Gnv/wF8YAPSiTML2/BhiRWqDjpTBJok+CVntmtjjFT4Bg+FnqLTdRNUaUZwgFEersQbj+MQFszYr2diEdpx0mmhcpU0YJR6gN0fMJqgM5VhpJR42GrrQccLrXcqvIsM0UHWAQ0jF8CWNnNXqdDb9Ne7HvuMcRjERHuKcfuLnOeUOACN0d0FeWXtB0R3Cq1EaWxTY8OBoLw9fYKIJkapY8Ca9/yS9d6+WzSE6UTbO1F31177bW46aabkkYTDz816n1MUfDS9sPY1OGDyUBBqYQubQHywH0KNtCaVcBynLZWZVs/teuZdl3NtwL5rO+F1OcX//LZvKqnZYpSH8ViUZUt8JFCIjxnyfVL/xFHjKE5YDQqsDkUhAJ6RKPq4Y36LrE74ph+mhcj64IwW1R2RkCPXVsd2P6hA/FYBgs/r1b/9CVK2g3qmppZA5JGKXaYcMPnJmBYiQ1PrWnEm9va8n8fn8Am+bSDorxsq+1Dq7SrtxVnv7QMtkAPInFgzV7AE/j0AH75dLX29UamRm0JcOpIoc1N7wZvyTC8ufgmhG30jk2tVaTBPXbX25i59lGhR54ASoqBf/sKUJLuoJBPMT62NGQqbNsJPPk0x3nkuoQtDry1+GZ4SmvyeCtnL/onBRRtamriqNkEippMpmNq59bWNvzm1/+LTevfwZT6MRg5rBrja6pQU+KGmWxkJcz67aQlajAKpihp1FNEbnGYzZEekxJLHBSTAoAazIDJjoTBjObOLjz71ruondyAyy6/NOvB7kCViEajDIoSaDRs2LABkofRtOVlPLH8EWxxXYrrb75SBT4zQBjvLjy37B6siCzCtdcuwbzRrlS+Q0zRgbrkU/u9fB8/+9wLuPU7t6HH083BxIwGHWJxhSWwaM0gCTMzu7wlsHDmNFz9pS+hrKKKxyDJSJCLvMFsSe6byCuOSClKLCz2UAYDEz2Cfh8ad27BX559Hq9s2QmjxQoXBXXS6REKhTG5YSpuuuUmnDZndnJv8tF4iuQHShLTk0DRO3FXftqkVzyMl+qXa0BRwU4tRNZ07p2FgbCf2sE4VPBBt8AQKFpA09305KqsqbVemQJUSPd41/6f7TuZaZ+DZnYhEcal9rvMPLSFGujZfZ6lgknaOmSrjyxDNsKrqDOxJklvUYcQ6Yr2EDNQiGsR/T8fdhuXTa2A1IJLNmZmoeSGhIA1vY5ZlHFqK78PrWteQKKnBTG9JcW+S25g6A8FRZPnoHjibBbAZgOeWFHSjs9BUxKR2QV7L9khBCBF/GhbuxKx9ibESUxMBc2EpindE4OpqAIVpCXqInZqPKnKmOkyLQBkYoySEWhkN3ByuzeQ23wkgHDnUfiP7EGYnhUKsas4Aa4CaRQuGrQJEdIBIkI64WgCyAMSjiJYyobBVlUDc+lwGMxWwNsJX3sz7EoQN//bl1EzrCrJcqVciP0b7WmFqXsPQqZiGCvqYKITTbkxZNdzwSzx+71Y/rv/w4aN76t6qIKnKx6e2ijpiS9isMBYXAHbqDo4h9fBYHYgnogBkSAUvw8hrwexrnaEutuEViiFt1ezkMzYVJ/JIhP4ynKmMLjccIyoh6umDnpXKWuNUvQnfZwCQdGPYKuKsZ1iVibHoXZiqd8zTEljwAD07tuO/S/9mcXTKRp9JuVFe9iRzEqng9tdDIvdqj4zI7CACkgm08dj8Hh62O1moIjz2uJqQVH6m0BRwTRVGcWJBANeP/zhD/GFL3wh2QbJeUeuPoqC9ftbsLPLj55IhMcBjTd24UlKMPQF6rKtd7nWpYHWxmxTUUvUzEUy588zmJ6ptUuM3HwIn9melWu9TdYlB8P0l186N6+3jRYUJbYu9f3xPeUfuBjSFcxgFIb6R2NMi3IR4DBsRBinL/Qg4DOgs82EjlYzM0EDfgOmzfFi8nS/Wonkos0SDxvXurFzs0M94Bu4nscrhWgvVWNa+qofr8yTL+2kFxwvBTaLgVkoPYEIa0OTdp/2ogOpeRMr8f0vToXZqGem6C+e3YF1O9tUxndGAZMuE0RSUQ+yThCN72QARVPdooPL04z5K5fBFvQmQdGeYOqVIBnYA52/DXbIpGbBYHPo/z7KPxMUHVkKzBgpDiXpdd5dPgJvL74JEYsj7dyM7JGR+9Zj9tv/x3YJbeiLXAIULS8Z+EzyxNRI5JpteOcifFI9N20D/vJMSvI7aC/Cm4tvhq+oWqUAFF7aTwIoSuDgvn372G2etESPdb0/fPgIHrj3ARzZtxsT60Zh7IhqjK0sQ7HVDLJq9bo4DAYdzBR5nsAgsr/JT0oy2fg32WeqNw8D72RHGth9XtGZ0BsK4/X3d8BZOwYXXfx51l4s9GL9RY+HgdG6OrJrc4DB4S24/7plaF50La5dMg9anDPnM727sHL5cizfPRpL77seDRo1gvDau3Hl8tFY+uCVaZ+n8srhjlxoBYfSf2QtIG3nP/7xMXzr+hvhdjnhsFnZe48OthUiiOj0cBj1sJuNqK2qwte/9CVMnjad5xsRZAxGIwxmO0tJ8H5FRpSPxZCIRxCnfMgjE8QWjcLf0YJXVr6IR1e+hq5IHMVOB+fh6fHirAULcOt3v4Mpkycl2+BY53WfxixQZ/ejCRyWHyj7kQ2MoQd9qlpgCBQtoLtueuLldEsq265aAzKmGVe5/AFzWWADoZsZLqJkMKRcgVOgnWSf9UEACnH1kWVRWYlJwEFalRIEYEakgijpinoCDKIkQSwVjMnFetV2Qz7M2D7dJsuYUOD58E14928XoJy6QU1popJxlYBtxBiUzl6U3PwR2CU3lWltqT5IvvAkT49dqBmA1CHSfhSt77wIXTTG9aeLAGGOPq8Ck+5x01B8yjx28+YwNTl3R5odtQYgFk1N4G0CCIeFnmZLI4KtB1mnU4g+Cjd6SZ8Uj5D5yajxRERNCGagoxQmswlhXzdioRBOnzED//nNb8DC0Q9SzEfaXHt7OmHr3YuQ3gm4R8DlLkq6YhDoJi/K9933NuI3D/4WoTCxAUQZ0oPT6KA3WhmYJYBWbzAiHgki6vcjFg4gFuhBIhSAEgmxpo50uU8P70PwnApu8XCn8R+HXmeC2V0BW+042KtHwugoVmUCCg9X1pfdLWrJeqXEFN31Afa/9rSoHY0HjWtKNvY3fWa12uFMbjpUQF4zxrS7SapdyO9HL7NE0zUeM+eItqzc4pr1gU6oCRSljY9cI+h7l8uF3/zmN5g1a1YaW12O9Xg8Bm+vB/5wAkeDEWxo9SFA0S1ZdkEwsDOfqxY0NT015UgCz9ROA6GN/azLaQB2P6hqn4MVuV6JBsr9hIx5l2z7LM9Ke4aaL3+WWUcAgwJF43HBFD2urk8Dv/Tk+GEj/SMERSXY3nCqDzPmeaXKL+JxHbNGvb0GFJXEYLUJNn36YZ7CbvSvPFuKUND4kUX/5raiQzmKIlvIe3XgbsiZgoKT/Of5E9EwqgQb93XgxY1HcbBNaA7Li9gpF80ZiZsumiJeCXod9jb1YukTH6CpO5DyUsjyFMqHGFzHz90u/SEnGyjq7j6C+St/AWvI3wcUleZRbSlQZDuGTv8Yb+3yA0fVOH18/p0ARpcB02vV17MCdFSOwdvn3oiYmbxIUheBojWNH+D0Nx6Eng7OATidwL9dCVRW9F2Kc5wp9Xm1yCfIA9nMZV19RaV0XcnzRP0hXdMYBYiKi+BY9HckAtjsQLVapkzAlJb0DzYDK55LgaJ+ZxlLBgQcZYOWAfgkgKIUcZ6CMRIomk1Kp9Chd/BgIx741X1oP9KISXWjMGHkMNQUu2AzUIR5PWLkAaEkYDEZ4bBaYDebYTIaGQxSNZ448JI4miGvKCEnJMSwRD8GYnF8sO8wTFWj8JnFiwcFilK9yIOGQFGHw5GftmheQNAVeDhXMKWm53D9ZXdh44UP4vXbT8XglVsL7ZWh9CeyBaQt+OjjT+L6G2/igGIWkwmRcJCZoux5Y9BjhNsBt92Os+bMxrmLLgDMViixCIx6HUs4OBwuZlCLALVirxiNhOEPBtHe2YmOri4Ew2FOW1HkxJF9O/DHZ17AtpZOlLpcsNttaGprw7986UrccsvNGD5cMKCPOyBKmfJcyAyElA2UzAXyF+KGr51ThdyX2ev9zM0TOUCG8v5UtMAQKFpAN3378ZXJ1JnumLlAir7ZZ3dTzwaiZN7bn6tmrvIMVK70+3jpTANOtGXQAiqZ8gDqnewUTqs4RaAPh0WITo72nENvMZPNVUB35EiqcJCijvdeg47cDZIEPsm4FQ79RmcJKuZ+DgaXUzBaKVJ6HnIrEmIkEIwucoHu3rkRvVvX8Qk2nYALVghDpsxIJEZkxZzPwFo9WuN015fJlqxQxq5A7LMJ9GPxTI7MTu1mogBFAR9CXe0ItB1BuLMZCb8PujifTTLjVACHquZokhZJzxbAlo7SsUO5Dp+/8AJcfvnlfYL/EKjW3dUJR/AIwnoHIuZilJaWw2QiDT/BkKKxQa5Xu3fvwTPPPodtO7YLVm1K6FN1x1cZmQk9FAo9qkhdNjZ1RfAoCuhkIJNAdbmXLt3JXY+qVcttTKkU6G0OWMpGwDFsFCxV1UjYHKy/qlNBVQmBMaidi/3UH3VQdg4zXYjpoEfH5vU4vPq5pGhuNqNDO69pM1BUXAqTxZKUpOirYSlAe8qLNgE93V1JpqDMPx/jRgscEkOUQFEteE1/jxw5EsuXL+ff0miSaegZpHnU6/PCpOjhCUfwYmMX/FGFNzV9mLX9TlwtAJnaLmc7/EhfY0SmfdNpKG3HvmD0k0Nfyl+uNZiBYqkBmwMY+9WVi/MqbTpTVBHsAO2hV165pBLlGi/5AHgSGMtnzBVYrKzJCWwx6BXMX+xBbV1QXUeTnPSk40A27VBipAe8ery0ogS+XiuR/9XxczxKljsPakfBBCGPiP4Drh2PktBYcFhN+J+rZ2HKyBLWKzvaGcBf1hzAqg+PIhgRbqm0ETtrchXu+OJ01hRlYFSnw1NrDuB3K3fldKOX44JkE04UIH4ygaJ0MFrceQjzV/4SFpJ6Ud3nJVOUTAVyIPnK2WbMGkfa2MdjFHx0eRAYuGZ7DE+uFpq09D/VYQyBouLVwd4orcMnYM1nvok4Bc3RFI9A0eoj2zD3tV/DSAcHABx24JorAXZKydIe1GaEIzCIGRd/M4AZS4GYDGRGRdAj+UP/82cR8Vt+T4AnpY+qPwyIqnlRvjL/sB742peAsTV9GazEFH3vQ+DvL6iVSwDe4ip2nw/ZiwatKvNJAEWJJUoM0WOJOK8dkYcPHcbyX/8v2o82YuakOkyoqYLLaoZBp4MvHEdTZy88vT5ez51WM0odNpS6nCgrccNuMUJPsi2k1R+NIRSOIhiNIhiJMZhKLsJFdjPbYXtbuqCrHIm5Z82HxTo4eFFGovd6vRg9mmz0wV5e7FqxFNfdsw6jv/UwHrxmQl/A07sRy665Dk805vsMob9YgOxivhkPpTvOLSBttGeffx63/b/bEQuH+H0bClKgWvJ6N6DEasKkmmEoKS7B1IbpMDncaGtv54C0Br0ObrsVI4cNR3VlBYqLi2AxWxCNRNHe1YlDhw/jcFMTzwG7g7xh9Px9IuLDC2+8jjXb96GsrBQOuw2t7e244cYbccMNNyS1dk/IAWdeBwSphu7LFM2T1ZlTi/dY7z/Og2Aou099CwyBogV04Y1/ejFnau2mUQsYJJlEktWmWoAifWqzl5lx6j42OVUmXArYS90vWXIpM1R7b+bGNyuzS9p4aWVLPZf/UoGkbOBtsu6szykYeaFgFD5fUOh4MjApgDwB06U4f1rtKdkG2Th9aekyWbTJ8tMeWkE8FED7mheheNrZtT5VfnbkFq7keiNKZp8L2/BRqvUrdOgGejZzPwVVVugrJuJoe+91RA/vQtxogo7cv4WTsQqAJmByV6PijAugs9pAOpd8Gq7ZCcg2SRsDzKxVGZhqu1K+tN0g4Jl+6CyR25J2KfEoFH8vu5oHO1oQ6WqF4u+BEo8mY/ew87NkzjKQSe2RGodjx4zG5z73OcyYNk28bFX2IzEMCRS1htsR1VsRNbpht1vhdLqSABm92NevfxcffvghWtta0evzq9IEolYMRDJ1A4jrRSsbCIiWWq70lfq5iiqrfcFqr8nATAw0881GPmG1uUphqxoOc8VwmNxlUGhDlhDu7CzdmgSTVCBVjmVt+0qGrWZcyXEgx6qWaSzcunRoff9tNK9fKeQLpMasphPlPCRwmCYBRTklhq0YPWqddKJ+/JmGeUmf+n1e/tHO53zBKek+T08JBoPo7hY0H2m40UaAIs/fe++9cLvdyfmtBUUDgQDohxgbB30hrD7UpULoqbJqx6xck+S4TV9rUg6emetTqk79r4epeZwtXXr+Mm1f8FbraJqtTOlrLfdSVkasylLO2NFngqZy7aZ87v3y+Xm9bTI1Rak9qb8EWJ5XFmmJMtsgX0CbNqUEjOU75govWd87CARxumM49/OdcBWJtTT/K4FIWIfdW61oa7bB02VEKGBALCbfASdG45HmjASuT8jGI6MBmDWs0+G2Sxvw2WnDRdA8HQFACl7b3IQ/vr4XLZ4gryvlbivuvupU1FW7ZWw/dHnDuONPG7HraA/nk61/ef0wGGCkd9pgBt0AnXZygaJAaXsjznr5VzBHgjlB0W9+zoazG8wMwPV3JTHCLGDhx4Gnknmx6v0IHno5yMWWTNG6CmDqCFETAkWbak/BuoX/AYWY5ZoKxnU6VLbswRmr7oMpFuF3HXk6EyhaM6wvKEr3btkBvPt+CrgkMFMyOxnAjAlg1mCyM4uKApjIpVj7m3WwjXoYTRbESIe8z3qdKig9d187cOmFwOXnCqBUe5Ep+c4G4NmXVHZsAvCU1eCtRTcjYrWn6ajmv2YBHzcoSvadNsDS8ZjvzU3NeOSh/0PLwb2YP2MyxlZVMMDtDYZwuL0HrV0ehAMBhAmtTsRh0Ssod9gxrqYaw6pEEEoK1trW6UFLjx+9oSiDqTqTEVUVlRg3ogplTjOaun3QV4/C9DlzCgqUpO0fWk8p4FJLSwuDooPSU+3YiPtvvR5/2D0aV/z8PtwyL0sE+qaVWHr9f+GN8pvx4H1XYoIFCG9ZhsuWluHnK67BBArk9cgS3ON6EI9cOhwIr8XdZ6zDklyM00IG2VDaE94C0rZ+7bXXcccd38eRI0dYHiISDvE+y6zXY0JFCaaMGwuTzYWKquEoLSlGkdsFu82GeDTMc4LWKAqaVF1dBYfdiTAxmdta4Qv4mMVtoiCxOj2sVhsHbWpuOown//40nl+3kfMjOQqftxffX7oU//4ZRE04AAAgAElEQVS1ryW9PY7HvO7TiB8bU1SWpBDG6BBD9IRPgpPgAUOgaAGdeONjAhRNAyzl/lyzT++z6WRQUMeb2uS92r05W5UpEmGf/OkrlT2WhqNq8hWWqcgj7RkaKzpbuZLRArLgDOx6nwz+k05y7NNsDEDR44WLixJPoKfXJwxLjs0iQLGsZLysbqkaPa6MYPTaCJVJK13mzS7rCrzb1sO7Z6vKliTNduFWTqwaDoKkKHCOb0DRKWfwtpvYDFyMbMBDGljGIptIGBIwwoBY0IfWtf9AvLeTn5FsL7VDyIXeNmoiSmYsFIAs6VhSgB0JeOYYf1xHTRruRtrAqsAiC3nJv7UatpwmDiXQi4i3GxGpyentghKOAEpUsCeJpak3IkHIoS7BLvMUKdHlcuLyyy7FmFGj+eVKG2NiGnZ3dcEU90HRGRE1OGEyxOF2l/Dpp6enF08//XfsObBP3WTr4fF0w+f1pQIJUZszECpcoUQQJ+3AT4FMQnRAz652rJmqZy4oDKT3ZHPDXFQBW0kpLKVV0DtLoTMLIJQBeDU4keovKg4T1GBackMnfqe3b5ofbj9rgnwGgZat772O5g2vCzZwDlCUmbQcYdUId1EJt6kWBGdDhUEHcsFVWbTEuo1E0dPjYQaaSKIye/MEKLRrCBn8FH1eexHIdskll+D73/8+9yGBOVQWFoNXn+H3BxAOR0i9CBu7Qtja5tUIIYjcMtcquc6lda3azWnfZWnjPusNPyBbQvWzDAJqv/lngomZJFAt+bS/NVN9dOZczwn0atbVe79SOCgqa588jGIWeX4vLeE+SoAdgYvpjNsU4JkrL+1hUn7PO5ZU8r1AS1PtmBDOPr8bFGG+IEOe+1S0TzyqQyCgR0+nER1tZrQ3m9HWYoYSP/7R6alvCBSlOSWZovmwcLXtVSibN64k2DX+xiWTk9nwswlQauzGb1/aiR2HPewy/+2LpmDJ7Fp6bfH6SJ89804jHvjHjgytcvX4Se2MIaZofiOaQL+K1v04c9W9MEVDOd3nF5xiwsQRRlhMgNlIWuMUUIwCb+hgNgJWk9DvJlYp/VCADvpcvrcInGTdObKn6PWtqhPJV4hYtvuO7+RykfvMKesyKz+k19srH0Twu5UCFJVM0XGVQEONWj4FODx6Btaf/TVVIijVdsSkLWk/iPkqaEzD0GIBrrkCqCVGZpY1/vmVwJr1HFMk7ZKmmMXuxoLLb8eoKfPw1tMPYPvap7hd2P5VTWGdQY/6Uz+HhrMuRzyhx7P/+y3EAh72CMr2GqXmOdwFzJ4DfPOLqpyf5un0/Zp3gX+sSkkGdFaRZMANiJlt+S7LfQbVxw2K0oEpSfRQoCECBAtac3NMkc6OTjz1+BM4uGML5jRMhs3qwN7GI2jvaIfJqIeV7OB4FJFoFLGEglg8ilgkxhrJ5cUuFLlc7CLc4fEiEInDaDbDbLLATKCQ1YYidxGKXXYkjGaMnTELU6Y2DA7MVG0YAoabm5v5gLikpCRLrQoBXzJvvwIPr7kCB2+/HRsXfA+3LJkADr3ErNG7gaWP4xYSHCUQdOETaHhWZYbmHak+v3VqKNWJa4EkqQHAihV/w3e+810mINAazbYBBeMz6nHmhLGYMmEyisqrMH78BBQXudHa2Y6Wrk5S1MXw8jLYTEbEwmEUFZXA6S5GOOiHp7sdit6Ao51d+HDnbnR7vJx29oxpqK2uwmMr/orfPPU0ysvKeb9mt1nxwx//CBdfcknOg8/j0hpDTNHj0oxDmXxyWmAIFC2gL2549B99UmvZUGIjlGnhZbqjC5NNyyjK3LBqXdNFOnFknemCnmsjnpk+tUHT7vyzuaWmf5bJespkwGrLLdMyF5Qfo0ev14twWITpFJtFaQCnIxJZMFGNFibl1Tc9f6pWJ3k/M1HF82IdLWh771USZRRgogrKcZhUdpePw1RahYq550FnsbE7OaOjmXmqzIgk+4DqQvKdRBLVJRD3dKBt3YtQQn5mbjJoxoWT6qMKiiefDkf9jKTFntR5VUdTOvG1fyAgyfSUj0hudARyzB7yHOVdzyAtsRT10SiUQAARfzdCPR0I9Xawm33C7+Ho8ORnWl5WLE4eDXosOvdc1I8bD6PRwG4aZDCS3pSBWbA6xA0WivoEo8nMoBi5Hf3t78+io6szNa4TBIr38ndURHIv1pHoeDQOXYzahsBzOV/UNpNtpyexcTNHYdRbnDA6imB2lcDkoL9dgMUOvdHE84JAZqFkIOqrkjLV+aJ2hRxCmr5MdpMGcNduzrTfi3Eu8mLOJwEL0KHp3VfR+v6bapRUdSeW7FMBvPPINRjgdLm4fbMsIMnNlJxf9Nvv9SEUlMFkUuO/vzkp82YgVtWgpN+04eF+UCshn0NR56+55poksCnzlmxRn8+LSCTGPfX20V409kYYdCLpgPQ1JR1Ay7ZO5LPM9mVZCtA125W5fvZdQ8Vd6WxVARJmrr+Z7ZKeV2rNzGc9TI24vsjlfVddkE8zQMsUzeuGfhJR+8WiFIhHyB5INgMxAD/qqPK5iinUQhJwuOKw2hWMrQ9gQkNAziSxnPbxYhioZeQBg5j8bc0mvPpcKaIRCho10L2FfS/nG21+CgVDM5+kBSQoLwLOGPzSzF36jAIE1pY78NOrZ2NYqV1to6T8Mo50+BkYXb2jDefNqMGtXzglbXPU0RvC7Y9uwL4Wr2CSZDLoKLgfRcLV6CQX1ir9pz65mKI6VBAT8pX7YYqEEVFE9HnpPi/Gt6pDqQPqhpPLMLD9UEqb0moGqlxASy9pm4s+N+qBmhKg0y8OFOl/AkqHFQPeEIF2AjSl9CV2Mahj9JkJMOl1cFgBmxkIx3QwEfhq0MFiFM+Oxknfjj4DSytQOgLNyYWTnkNgpJkOTilgoQFYvTWKx94IqWuqSDuhCpg8XJzREFP04LjT8N6Z1wg7RNP9HFipu0nVXBUHpWYz8K//Aowe2RcUJY3PP/8N2L6rLygq1gLA6ijGrM/fgYSjFq+seBBofg02C+AqHQabsxTe7haE/b04/2u/xBmf/yZ279iK39x+MWrL9OjpOIRYNCzs0oxh2tYL1IwB7vh6X+CU+vCttcDK11RQOkGSAfVYc843ETdZPrWg6KFDhxhQJD1ReahzrHPd5/PjjVdfw7bN2+B0FqGj24udO7dgTJEBw10WRAMBdHuDaPUGEIorcFmNMCgxtPX4sbelnceIxWJDfXUpiqwW1jcmRl1FqRtOuw06qwOdUSM6vCF8/l8ux/TpDRw4cjCXXL9JV5RsXSknlH9eQi/x5UX5R7b27lqBpdc9DtfS+7F0wXAAYWxcdhnuLvs5VlxDnFEAQ6Bo/l3wMacUVqX4eeSRR3DzTTfD5XSpCwzp5wLVDgvOnzUdM2fOQuWwGt6brXtvIzZs3Y6mrm5UVVZi+vixOHXSBJQ47CgpKUNRRTUCXg86O1pwoKkFa997H+9t3YHy8goMLyuH22HBF5acj+17duGeB3+PhN6MaCyCCRMn4p6778bMWadymU7Uezy7pmi2zjjemqLyGYUcVgwxRT/mafKpePwQKFpAN93wqBQTyvcmaXLlojtl3/Bn5i7AT+lGeGx55VvygdNloR0wK04a/3r4/SH4gyFm/UlgkyN+D9p8zHxmevsyC5TxIx3isQi631uFUMshERhGS8Zl8FCB3mhB2ZxFMFeNEOJV6pViMfbZsiKRoDM/RkSh6BVEO46g851XobB+acrE5rLQ7Xo9SmcsgK22XrX+BTMz/6sfekeWTBgM4+jrBIyyT3qyXCIn3lEj1HQAHdvWAiEvnE6hJSX1P886Yx5OnT4TFPlaAsoErNFJuqfbA6vTjgl142BWtTH9gSBIR6e9s0NsmtQeprJQZE9/wI+EzojSSXNgrqqGQgGpIhEoxGil3RWNCZ2eQRqDwQS9ySwoNCb626JqnKomB2/eif2pjikmAItNYx+GQ1ZacraWH6iNU+OMn6POxyNrV6J982oByGqOQzIBO5vDAbvTqZYvfRuWBrSpRSPhf1+vFwmSWhgkgCMPTGQfsBu8JrI9ueHcfffdOOecc5KAWXL8s0ZijF3KGKCNxfBqYze6wsTXFYD7YK6B1zExerLTQ+UT01pazlj1d3/3qqNfRrPNqwL9rd/aDLI9t+9n9131ubyeeqygqBZcz80Upfl2rABhOhieV+U0iQSTFXA4YxxNvnZsCBabwowvvSH9IIzq1NESRDgYg9Nths1hhMlCDOf+J4g4HEhg52Yz1r1WBAPJawxyTvVXP3kgyt4gmYd4/dzIbwICPxVy/00diNH7w2UzsSbo+GFu2K1GEDs0EI6hNxBFpzfMPxfOqsXcCRVpR7Gizjp0e8N4aNVu7DjiwT1XzUJlsTiU4e91Ojz6xl48+sYBcWClXb/UQyyejSeisQCcXKCoHpVNO3HGq/fDGItmjz6vBhI+/wxgwanC3Nh9CHj0efCG2WQAKl3AUY8AROl7+j1hONDYCfiJpKnaViNKgFavcCenz0rdwBkNQG8AWL8NCJFHcgJwWQGHBSCgT3VmYBC1yg00eVJsUwJMKc+mHvHulqAsfdYT1DEAGowk0OVNHTQQMD+xCphEeI4Kiu6bcBben3tlH1CU9H+d3jbMX7kMdr+Hxyo5fXzli8DYLDLroRDwyBPAkWbBmM286FzLUVyFeZcvRc3EM7Hj3X9g7V+WYsEl1+OUM78Em7sM/q6jWPnI7Xzg+9W7nofX50V7UyOqhw3Dh28+iVcfvYPd6bXDm8pFbWhwA/fcCAaX04a/DnjjbWDVG+JzYnblkgwoZC38OJmixG4nPdHy8nJmSB7rfOeAc+EQQr092LVrD97ftBPd3hCaW9vQ1LgLk0oNKDHrWFqr2x9FcyDKOuUjKtwoM+vR1NWD9bv2sX1ud7hwTsM4hIMR7G3tQVFJEcZWFqPcboLZasGutl50R4342g3XY/asmXyIP9jFndZEYsy2t7dj3Lhx7D2T/5U/KBpu2ogVDyzD8oP1uOXOW7BkAnFGO7D27utwe+e1eHzZYqhTSgSxWV6Pl+5fgizO+PkXbyjlCW8B+R6n+fPXFSvw3e/chkgoxB5i9G4l4H9ssROXLTwLM2fNZjb97j378OGWLTDqiARiQVlJCSw6YNiwSowbMwZl5RUoKq9AOOBDa2sz9h86Am93D0xWK1xONwy0OJoMqB1Rg86uTiy99z7sb2rjeXD66afjnnvuwZixY7juJwwUTbZsB7aseADLNs7Fz+9erI7XJqy47nqsrb8GV166AKeOZn70cb7y1BRteg7XXbQb3xqSojjO7X/yZTcEihbQp9f/gYKqZFyZNEfN10kQIpPSmO9GQ1IMtI/MRmfL/F4yI+WuU37f33MzAaQcDC02gFX2CG8EtWVU/5abcopC7/X6mb3HwBW9OaQrvVom7UZQWNfSzT4dOGRjLZ1SKXKQDBpi5amepeSebdDF4T+4Bz0fvsXbPQpOxK7YSSaoeI6jfiqKJp0uvS6ZCSiZrdmGhqKIDSU5dJPbdLjlEDo2vIpELJJmUCZDHBmMKDv1M7AMHyMiBuhE9PnMK5NhlMkYElUVbUCGZ/J/jQszAdKEhdKGWuLOAoCWsCFhpDrEOtvQuXk1wj0dwl2pjIImmUTAJSWOhoZTsOCs+ckiUtkeffRRPP/8Cxxh2Waz4bbbbsPUqVM5jdfrwzPPP4/O7m5mmmirR0Y3GZsEyhlKKlFx6nyYXBXM2KOycGswI4o28nIHpGrOCktDQLkCO+VLth5t/JNgt2a8DsQilEFxtG3I+WYZ88mI8up3EuwmEPfw2pVo27QaeurTtIDqYmxRLxGb1l1c1NfIZvaQQGdSIArtnCm4UjczFrTXYDYrkgHR1dWFcFiA9vKzsrIy/PrXv0Z9fT1/RpsA+p76iy4CRb0+P4xQ0BSI4rXDHoRjcXHokAlEpe0ss1BvM9YdLoc8hMi1fg4EaKtrTZ+8REemT6/MdS/X2palHsk+UvV1k2tetjU1V5nVz++/ekm2JaXPZ8cCivJcisfFgYZ6ZbIsM//Pq1A5EtFBBrniD2Z80hCw2eOYe44HI0YTCy2FVmYGUiJG+94t3fB0hHgzYLbqYXOY4HCLH5vdBJNZsMW1l6zr6lVW7Nvh5k3K8b1obRKB6ng94emhwKyPwaKPIRA3I6ZQ++R+KpWR1lWSOZBrIAVJWtBQjf+6fBqv0cm+VMc3gVIRVUfRbEwdfGn7nN5T/nAMT769H1Nqi3H6xMo074rthzz4/hOb4I8Q4/4EIMX9NPTJBopWHd2Oea8+wIGEMgMtySWJ+uzyzwKnNwDhKNDaCfzmKaGvecY0oLIIeHUjcLQNIOboJecAk8YQIAk8/iJwsAmYPBY4fQqw+zDw7jYBGn73amJ+ApUlwJvvAyteAUqLgFkTRUT1d7aLAEN0jRkONIwFNu4GjrSKzwj/KXMAHT71bJhcPknGohRo7wXXh95v2qlFdZlUDUwUgY3Z7tg95TPYNOdyoVyj6Xv63+bvwtkv/QJOb4dgvRqBKy8D6sf2PQLr6gZ+/yfA0yNYsJkX6w4XV+KK7/0VYxvOwnN//j8c+PAl/OcPHsObr7yIpsaduOo//h92ffAG1jzzAK763qN8OPv2qy/gc5d8mTX+7rvlHHiPftjHPT8YBjwJ4Ge3AsUZe3iaIgSIvr5atAW9Cw+NmYl355NkgNQ+L3x1+ThBUbLLmpqaUF1dzZrnxwqeEAO0df0a9DbuhQ9xHPb4EVYM6O7qwfYDBzDKbUSVXZWqShgQgx5R6GGz0uG3Du9s34OqIifmTKnHu7sOwO2wwW22obWrB1abBcWkMRENIarE0BEzwauz4uLF52L6jGkwVw2DbpAayORBQW1BB/+1tbWs3Zj/dRCPX3kZtl77Ou5ekBv4If3Qr956EIvuvAWXzhvNLvTeXc9h2V3LsPvUu3Hft+ahPBkryouNy67E9bgba29pyL8oQyk/thaQXjirV6/GHXf8N3bu3AGnw8G2WG8ogunDK3DV+YtxyvQZHFeC9se0h4mEIuK9zDGKYzCYjHDY7CgpLYXN6WC7gDRCgyR/ptoZ9L4m8NNis8JstrDM1fd/sQwvrXkHTpsdU6dNxd333I0pU6ZwexzrvM7VqOGmXXjj5QfwiyciWPStb+HqJQ1pAH644yA2vrwcy//wBraG67Ho2mtx7ZJ5GB1+DtefdxfWDbK3UgGb+gFFt9yPeV/9A0R4QDPqr34QD1/f0Df42SDLMHTbydkCQ6BoAf36rUeeTaZObgL7A/EygJZsbppsUGa4tWo/04KEmRvP/gDFTGAoE2RLy0sLUmSyQ3IBkZqo41nBStX1r9frQ5SsaoIkpTv3IJlmuboqBfbIFMTSTEAJ+NDy7ioove1k+ifhJwZHmXYBGIrLUH36YnbTpovAOqkvmu15CdbjNPBJNgX7ibQcRseGVVCiWUBRVTSsYvZnYa4azW7tzJM9hv1nNsAvs5yCzZj6NBk8igIZdbeja9M6hD2tIK2vIrebf0TlaVMUx8jaEbjgggtgUt0nyfV66dKl2LZtG4Nn9PK/8sorcdVVVzGg5vH04NnnX0BPL+1iiEcrwDc5jjn6eUcHlFgMhvJhKGk4HWZ3JYPDKehG+rIJJjFDubIOanul/6tCiVJDrIBGzacNZetlpuW2VSObEFO0Y+taZg4LUDTVsQK/1sNZVNwnAEA2wFvWLej3I+Dz9hl6hYJOcm0gcJNAUQJZZV2o/8hYoiBLpaWlSVd7+l66zlOf+QMBnkd7PGGsbeoSYzehEzIFGSC0mDs5pB8y1khtm8q/+10Ds6yj2Q4RtGMuG8Cd2ai52rRP3eQamKUemfXOCqyrYPQD11yU19vmWEBRCa5pH5RPPfMqWEYiwUjUw6BGCi40DwI3JjT4MWd+j/oKyb02EgPT2xOBzxOBrzcCryeCeEzMGj1pL1porplRM8YFi00LfCoIBfVYucIJT7dDsCvyuEQ/aoKzZVdd5DR2YxgTXUdRYfGinH7MvSiz+GDVR7B8/2ew2zuMZT76u2SgJtlX5B4/ssKJO780A2OrnKzNXcASp77LxHwMRWLw+COoKrZpwOsEvMEo/uuxD7C72T8g4zbfuZNH03KSkw0UrT68BfNe+w0MiTgisXT3edkmNKRo+C2eB1SVAY+9ABAId+FZwJL5wL4jQGUp8KOHAKcN+O9rgV2NwPha4PfPChBTfjZ5DEBn9O9uBf51CXDKOCAUBp5cCWzaDXzjcqBuBED76N2NwB+fB+acAlz2WaDXD7gdwA9/B/iCGrBTfZfSuQGBtFPrgA/2AOs2i4jvmWdGk4cBE6rVc3EF2D79fGydeTHPGq2JQ29qS9DLoKjL05J0yf/SJcAk6UCjNhI9o/Ew8McnRdmzjXlqR1o7lvzHr3DG52/EM0/+HyLeVlz+9dvx1svPYO2z9+KWZc+htbUNKx66G9+8437s3rUD999xJX7w62dhdlXhzuvOgcWzkcFZ7UXg8WEfcM9NwEiqW8aAJtf5t9alQNED4+diwxn/2ocdm+88oHQfJyhKYDHpjRMoaiZt9kIXmYyKBttbsfuRh+Bpb4ausgi64lKY7EUceHXz/kYYiQlnjcNuoiBZpF9KGusGKHo9jrR3Y2/jYSyaMxVTJ03C+m27sfdIE+pH1MBq0MOgJ9QoCiUaQlxvQay0Dodb2zHVDoysGYGS+efA6C7rczCWT1/Qek82DwVbKioqYs+p/q+DWHHlZbhnt0jlPOVbuP/Ba0DSoPleBJJetyyMS793vWCMZoA4ZXO/hft+LgIyDV2f/BaQmuI7duzAD3/4Q7z66musURuNROANRzB37Ej825ILMblhOix2u5Af04O/J+CTxiAH+WICSAImmw1mo1EljSi8f6K9qd5oZGkbnUHH8SFoP0L3/eaxx/C7v/6VJXdGjBiBH//4xzh7wdnJeAHHtwXD2PX4Dbhn6ym49IpLsahh+IBgo/fgRryx4hE8gmvw+C2nDpj++JZ3KLehFsivBYZA0fzaiVNpQdECbvtUJy0EQEqrKOt7UuTrCPzs+8UUUQbikttSaYD1w0rt03j93MMsOD7BF9HBYwY9fLs2onfXBo4UnwJNBJuSoDfapBRNPweOmrHiew4ClPvUXxjJgiGbMBihdDajbf1KKGFVo0r1Q2R8jKiCBj3KZp4Da83YFFM0bcfQ/2aZH5etzlqgRm0kBqWSyCFHjVJd7gTYEO1ug2fzWoQ9LVxH0mAitykzuaszyE0Fi6OoyI2LLlzCYCn1P7lXUUAeMqAJBKGX/6xZs/C9732P2QUdHZ3sPu8PpqLTyi4lRiCBa95eLzPYOA5KaRnKJs+DtbQSimR7qpRPDlqUEVgraySGj3pWaQ4u2H1er8ehtSvRuXktB87Snh1IsMjhdMJid+Qcwkl/SBWkJ6Pc19PDbvOZV6GbFQlQUp4EisoASswkVBQsWrQIP/jBD5KArRaUpDQUsZ7YpTSL32/zY1snaZLqxfjKsXEa9FqhqWxOYDVHfxea/kQMm3zLcKJBUS3jkPqi0DFTaNvI9ZRAUTLSC70I2DhtvgcTp/mhKII9lM8VDsWwZ1MXAj5ypTfBYNIj4IvCaNSjfnopLFZtWUhP1ICXn3ZDUaz9gH/EVhfBb2j+6RMxmPVx2I0RmPRxdISdUFiyI/2iwDgzSxtx++QXYDMS7yl1kdvxT7YtwtvtE2FkinX2ix3us7D/aQ2dNqYEN1xI0ZvdPBdl3MN82onfVJqDivS/BeT7wAvb8fS7R2AsSDtULNCSITyYcXaygaLDD32I01//LQwJJQ0U1b6+6W9yeZ8+AZhcB2zdI0DPihKAzksqSsVnf3oRiESBKWOBy84F3n4feOVdwG4BvnguMGMScLhFpGtqE2zKLywEDrcC67eK5ZnYqBRBna4d+4GH/g4sPBW4eKGIqr5hO/DUKgEuat9d9P/YEcDt/w58sBOYVg/89q/Axh1Cf1ReNDanDAfqq9TDywSwdeZF2DH9c0JeRrumIwFTOMCBlkraDwv5dj3wxYuBhknpAY2oLJu3AX95Jt0Jqc+8iwMXfeNXmHcRgaIP4dDmVfiPpX9AMBDAlrXPYs5n/wUrnvgDdm18Hf+17FG0t7Ximd//AP96w90gJtdDP7wadaWkp5ueM9V/bydw+zeA6fV9gy29sEoEWyLdVWLH7p10Nj447Qphd+Y7KTPSfZygaGdnJ7/rSU90UFHXM+oS8XTj6MsvoKetCd2edig2G4prRjH42dblwcGmZsT8XtjNeo4wT5IgxHiPxhUEgyGMLHVjxsQ6lJZXoNvrw4btuxCOA3azkQ+WDIjz74TJiaClBFa9gnp9HEVkU55zPgxFg5cAoINj0hUlTyjypBm6hlqgkBaQhAIKJvazn/6MtUVJVzSuxOENhDB/Uh3+/eIvYOKEU2CyWGCykDyYiVmj/DZmz0uw/EQ4HOLDZofNyQt0RAlDiUQZSDXaREwF9qeLhKFEyfYx4ql/vIBf/PFR9Ph8mDdvHn70ox9h0qSJx00nuJC2GEo71AKf1hYYAkUL6Llv/v7vuVPncllXrWIGDFQLNJMVJb9Lc0tXnyS/S0as1oBhfUCIPNxCk/do3N61ZctaQa2rKi/cAhSSmy71D3GrBsCjbWCUqf8BdscS/lfpOnRiY510gs6ITp+py5cZtIpLoLHUWepTSGnSxxQooKcdLe+9ioTPy9/JIooo4iIokWXYWFTMPJutfpa4TKqe9t2lC6yTwEfaTZihBNrRtu4VKKSVxcnVOqqgMG2SXA1z4aibzqAoRURNAksq21aUSraBYA6n2kWWWYK6KX1ZLTOOUpFwtwi+LMtNLuoEFBsRa29G99Z3EOlpT+bvcrlQXFSk2RWJxjOZjLhg8XmoGT6c065duxY//elPkyxCevkTmEqnoaNGjcKR5mZ2rae+FgxP0ScEyN+HtgAAACAASURBVBHLlIzuZA35va/A4CpD8eQ5sJGeK5VZ3VEQKEqsMDFHtNxQLaiQvuVSWygjvXZsZOalHeWZYEWWPtcAojQPCTKn8X94zUq0b1nDBn/qEvfb7A44nI6sAGL6vBVlI4YuAaLUZmKMpsa6dMuRz8gHfJQACOmTknyBlsFI+X3ta1/Dddddl3yWfKYETanf4vEoFMWA14924Khf4ekk5TL6ZR9q1paM8NYp+q92J575t6xoP4clfSQ8Mtae1ERX+zfXupnN5V37Gc9jVQc5S5mzfZdtHafy/Pqrn9cOvJx/D5YpKkFROnyQ/ZnXAweZKAWKmgrUYBMPpNdhw6lezJjrVYdVfqioryeM3Zu6mCk6dnIxSiptrDVK/9tdJg3wKTQ3dm8xY+2r/euJEthYY+tCg/sgyk09KLf4UGbxo8QcQFTR4+c7zsV+XzkMGYxPGl3/VrcWl438sA+rjJIu33M6/nb4VBj6AUVTQze9/jwXEwmMrXRgyeyRmFRbgqoSG5w2E0csF2u+aMvU2yP/zqQsVr5/BD97eksGt2/gPFIsYWrvwuGgkw0UHXFwI057czkfyBJTdPWeVKCl1Lot3NIJFCVwsq1LMDh7/IKZWeQEXlqb0tEk1iIxSInZSWn3HhbfffkC4IW3gc4ekTPl+Zk5wMQxQFO7+I6Az3+9EPhwF7B9v2B6UjcNrwAuOhv488uAzy/c+DOXTtLSJPbqwtnAjgMCPG3vSrmyy+WRIs9TBHo1Dii7zu865VwGhrUXjU1jJIQzX7kf5a37hI2mAy67CJjekCbnzp9rgxnlOiihOl943S9w5sU34bmnHsZLy7+JuedfgzEzL2Lm4btrXsPrzzyEaXVulI2bj/rpC+Fwl6LxwF4889i9qNQfRFk2T+cEsKcNuPbLwGdOSy8b1fu5l4D1G0U/ECi6c+q52Dzrsj7s2IFnUCrFxwmKNjY2JoMsFaajmb2GBOh0b/kA7Vs24sjWzYg73SgaPx4mvYHBnl5PF7x08As9TBYb9MzcT4jAYGYDqkpLQXapo6iYgZ/29jYcONqMHn+QbSMOrqnXw2yxobi8HMNKS+COK3CMroPjlJnQMfs0v/dIZg3osJ9AUfpNLvRD11ALFNIC0h4iAsJTf3kKdy29i/c/FosFPT0+nDVlHL5++eWYMG4STGYzjBQzgbzxTCYYLXYOyBoLBuHtbEEoFEZRSTlcJaX8eSjgg7ezjfdmjpIKGCieQ5xiM4QQIy8wvR5PvfA87v3jYzBYzLj11ltx9Ve/ymDpR3FAXkg7DaUdaoFPcgsMgaIF9M5//v7pZGoCnpgLKQFD+b8aaCa5WVadtiVQpf083XBMD0AkXZ6zPSdViFRkerEzUiOQq6CYNg+xcUoHgJLgmYxwrwUhNOCmDPKUVnbpSqppA219iKlJUatpU+f3BhFmF3rBnJRMwEzMI40QKd2v1c0fAWUi6I/GrTqjvPydGvSd05MrtxJFz4734du7lXtI4SDzKiDKAQ0UjmZeMftsmMqHw6CIwAKsVymbKwkKqy7mqs6lPqFDIh5Ex3tvIdR+RNXcEttT1uekSN3xOKyj61E2dT4S5CqUEfG0D+6jeZbAizWgjtrAyTbQlkslppKHkQBd1Y2yDgi1HUD3to2IeqWbqtBFLSkphsMhgLtkVG7eISVw9llnYcqkyfzETZs2MSgqI5jTS5bE6L/xjW/w77379+PlVa9wRGQqG+mu+n0+DtTDGpXEKiLXbNmnPBjjMFhdcEyYBmfNeCQMFo5AzaNGC+yqfS7HVjacLJNIm+3/zGaUuJ0cV3Jj2F+bizkkYW89jq5bhbbNa5gpKtqPc4HVZofT5eSxznOMHya+pT9lWwjgUnxOkd7DgUASB850Ky9gmUpL6vf7meErNwr0mzYVd955JxYvXsz9I40m+cxkkCU64Y4Cr/5/9t4EvsrqTh9/7r7l3ps9YUnIAkH2sKkwCq1xoWpbpW4tnRE7UgvToU4ZW8ZxqdBa/HeYcZgW22IrdgZbtUJbbI1WVKgCEpCwBAhLWJKQfbn7/r7/z/ec9733vVtyE7Hgr3k/H0hy73nPe873LO85z3m+z/dCF/tJwLWKhjG57aQJlpZyzlEYX57PovOaorRJnyXcF53D4gLPSfNawtwX7S+p5jzl3BVtNd4QA86ZKerBW1x6F0i/RyVPpGfLtvrJ1+7IqBmHC4pS5gSIkgu9EgTP6KHDScQ6Mw/YpCYWsXpoIfRo6s0tCOKG23phzqJAQ5mxRTta3Lhw0sk0RCdW58GUpUtTej53up0qHDlgRdMJ0vdK7aIfEVT4TGEDHp5Qy8F/mfEv5byzoxLPnVqI/qA56gpPzNLZuRfw7Ul/Rq6BH/woL9rub70wFT8/vUCK/D50I5OJ6R1FhyZZRg3G5FowYYydAaSVxTYU55iRZdJCQ316iGAAVfFUmwPf2VwHp5f0TDMHE+SDmuGyhD81oCjzPonZJZWFyKWxpGkfrt71CyY3QkDj7jOA069mNuUMIq6LTf9ybGCR0nudAElHM/BzITC2CDhyCth7hKejV+dN83hgprOtHECld+OyOzlYV3+Su89TLydm6PQJXHf0vf2AQc/T7TkCNJ4D+l28e1Cei2uAkiKgzwm8VJvMyKS887IBCgr161p+jxL3lusxowSoLOD3UxkOzluCM1cthDoFKKoJBzF/x0YUXzwB0nyna/HtwGw6K1ZgqJTX628Ce/enjjzP5jgByC4chy89/EuMr74Bz2/4Afa9+hjsZqDPb4CbnHYiARTZAZMe8PqBoKiBK2RE0O9BgRXINksH6CmGZFMX8IVFwH2Lksv2uz8C++sl4FoEGmbejoaZn4cm1cIkw+F+OUHRpqYm5u1TWFg4rMONxCoKkTDcF86h7f130N14HEJ+AYRsOwy0Fg8HoBEEGPUaGPRGmEwW6A06tl71e9xwuxxw+4JMF7S4sBA6g5F5q+hZ/CQ18zIjHUZ6BnVIjckMMRCG2WSBbcZcaPOLomSNDE0fl4zGaWdnJzvELy/nAWpGrhELZGoBec1FP5ubm/Gd734Xb9W+CZvdxljQsyeU4YE778C0iZOZd55Ob+SBZbUaaI0kbaNGf+dFODo7YMsphsFogt5kYO7yfr8PIZ8PfncvLLYcmGx2NicL4RDCQgTBSATb3vgTnn91K65esBBPfe8JlJSW8hXpX8FrKFMbjaQbscCVboERUHQILbTiF1uHkFpKmooRFYfsDZJlurTyxl6Bc0bX7on3DJIHlUAGidKWRsG04q7W0h4sVd4MGePwAv0LBiMs2qQcl1fJZYxDOeNRUTniES9SDKGUDZtcVEVZGIArBbMJOXrRdeAtCB7aGXBWC7l4MTBQyts8rgrZ065jyqMRtinWcEasDIPJeRN7h75XA5qIwNJ6T3yE3tOHmfA+0yuNNoTIQCS13YqiqxdBZc5mQtocZOZASloYIZ1do2herOGjgXo4jZXVgdisxEz1NJ+Ep/EQQgE3i3jI6s4NCr1OB6vNBhNFelCQMsl9tHradMybN48xwOgF/9RTT7EFI71g6bNVq1axCIf090f19dj74T6Wqz8QYICo7HodRRcS4hszxiVFXNaZYSuphLVyGmCyQ4UwC1rCMQle0lg4paEPv6Q7kuyq4FgNZHMpI2pblcg1ctv2vYPOw+8zpijZgRbVBqMRWVZblO7DwMgo81XqypL9WSsIInOVIZtFd82Jur7DrDYtzpxOJwOnlex00stav349pk6dGmX/ymwvuofcyOgewkiaXQH85aKDgTJMz4hHMUsOZiSXMdV8pyx/pnPfIHPYgPNPJvYarK0T6xE3B0mMeCXSngp1TyjHxn9cnEnJ8HFAUWo/posciQyLPZhRAaXpmEaOzWxARbEV/Z4QWnu9fLxmCM5xk4momupmbFE9U/EYWHOZxsvZ4/3oavPCnmvAhOm5XCc0DZ4nHzyEQirs22nHmRNcVzOxiOQGP91+Dv8+6XcwaCJJ2REYdaCnFL9vmYFznnwWTGlmTjPuG7cfo81OfpCTUAaa5f/SUYZnji0ibvxQMctoADqjToNxhVmYONqGssIsFNiNLDK9xahjP+0WPXR0AJOh3WNtLLJI9t/dvA8nL7oy1lvlQ4G/MP6fBkUVgChpt4kUkUhpY8kGNC+Wnd6LOe//krlQB8LAgRYzvGE98w6iQ4pg0M/mWsUyIpoV9R0CIPPsQHc/8JYUfYI+J11Lg44zQEl/lOZkcqkntZ5TzcDRM/wzAlmpRXwUrwzAqHzgSzUA6YO+tgM4385fScQYvXoKMKWSB2oivVHZhV7uFwSCkgv9Vz4HNLUAf3ofcLhjwKicvroEKM+PgaJ11y/F+fHzU4KidDh87Xs/w5gLh6Og6Bc+B1wzK95FneQFfv0a0Hg6deR5KiPZhUDRcdf+I1raHdjz59+gxNQKiyHm9MLszKcXHjgzYY2bDsOkdM19wKzZwDfvi3/NUb1f2w7UH46V7fDcL6Fx2i1Jdc50HqV0lxMUbWxsZPqZBQUFlwQUZdI73V1o37sT/acb4VWp4dBoYTUbYFKLjEVs0GthNJph0BtgIFqyIKKvpxudF9tw6lwr+n0BjC8by1yF/R4vJpSPRVFRIcw2G1tb06FtkP5RkCZvEDkl5bBNnQW1wZj2PZBJe9D4pOjzdIg8ceLETG4ZSTNigTgLyIeFHZ2d+Pd/fwyvb98Os8EAvZq0oUfjCzWfxZxp02HUG1n/12sN7B1KxIqAz4u+3nb4nB6oIhqcv3AOo0ePhsVuw9nTp1A0ahRyC/PYXJZly4bOaGBElIhKhMfrwW//+Abe+HA/Hn9qDW6+6cY4LdGhrw1GGnbEAn+bFhgBRYfQ7ss3vRafeiCwUbmJzhQIGKgsg+WRikWZamOvfEbipj4OlEzQsswUaE2oA9dBU7Eo9BRRV7kA50QjCaKTyqJkyCnZTkpQZ0DXXen5jDBKmxCmJqpG38kP4Wg6BI1AJ84ij6LNtjD0Sxgw2JF/9Q0w2gtiOltSXnHsTmJFSAtucpWj4FGRrjZ07H8bqhBRFCRXQom1qkaYaZvmTJ4P27jJiBBqKelmcgAhGURIdIuXTZpsD8Z95VELJaCWlYlYuh4XnOeOwdN8Kr5c0fbhm1oCw4gpkJWVxVwtWHsJAsrGjcNNN9TAaDRg165d2LBhQzQiOt2zYsUK3HjjjSztjnffw9GGBha9k9y1ZfZhXFdI6D+MSctgT2LvqmDMG4OcqplQ5xSyVmFBmFRaCYDMfJAqXcuVfYbbOj4AVDo2nbJ/KduCAU5yZF0RaN2/E12Hd0Gt0nGRdL2OAaIUQIDdJ23GiDWtZIoyMJwB7yqE/UE4nRx05B/FkJXEZ8tWGKhe8cNbZK7z1CZy3SnPyspK/Md//AcLriC72SvvI0Cb2pIODo73+7C/wwuVKsJ1eYcB5EebPhHQz2BOi2v5VCc3qXa3g+WbaXdKNx9mOrcn3P/csi9l9OSPA4qmmisyeugQExHrm0C6JQvKMH1cDs50uPD9V48ycHQojEPepAJGl3owa54H2Xk0c6dDOPkB28n6HqYnOmpcFsZWWgcFA+Vn9HTqsWN7Dvw+bZKWIHkHlJq6sXbqq8jWx7M+Y+xwwBvWoitghUYloNDogl7Njp/iZlW59PTzeH8Bnjz8ebjCZsaE5yNo4IudowgEaKkwuzIft84ei6njcmAz66GRNJiZgwb/L3r4mDnPkz+fsVBFAet+ewg7DrUNGRQllz16Z5C26FCvK54pKgOiogjT8eMwHT2CiM2GcG4eIrk5iNjtiFiyIBoMiGh1qDi9G3Pe38wAu3ZPFs47bSD2MR1Q+LxueH0uhRdAvLWoHYwGHimeLlkSId25DaWVwc9UUxTlR1gTAaLkRk9MVMlhg7U5gayE77q9HOhMOiAQeJCmWVdxIHbnAYBk4ZXPor42sxQYlyf1I5UKHy5chpbyOSlBUZUg4Oq/vIDSprooKHrbzcD8OVx6Xb4ouNJ//RLYfzQ9KCr3XZcPcPvpYAbIGkqw8EE6q8MHzJ4BrF0Rz5ClMfnK74AjDdx+ZMuD876MM5M++6kFRckLaNSoUUwOaTgyGImmZKtpjwddRw+iv7EBbp8bnb4A9EYDzBo1jBoRBp0GBoMReo0WekZBFuALBNDd2YcL7d3o8QZYZG2TxYwsrRYVo/OQl2NjzDmNTs+Cc0YIfI1QjAItCqfMgnl0CXMz/jgXrWW7u7tZBPoZM2Z8nKxG7v0btYC8Zu/u6UFt7Zs43ngCb/7u9zCEAygbVYTZM2dg7uzZsJks0Gm10Gv1TNefDnv9fi+Tkwh4fOhtuQiX0wmL1QqzPRtBvxdWux05xUUIhQLsnaszmhCOhBBRkxSKF6++9R4aW1rx3xueZWCqvLYfAUT/RjvjSLWHZYERUHQIZvvGz1/lqeNWh9yVNG6rk4o1lIJhkPLR8kpYSp/oPp/kTq0ECqTf4+6Ry5sIHmRSnhRAaNryKCujOKYXVQJEQQWfLwAvucaQCznT44zfwiXJC0TdFzmbMhGMSQXOyJ/FXGClTaNaC9HVha669yC4+xHWEktRphIQoMghOuO4iSiYNI8FUOJsWB64ib5Xhl6SN6O8DiIQ9KPnwLsIdrdC0GpYNEBiqTJIliUJQ20rYLqlamtujMIguQEr+05M0oBnnUryILGvyeAsc1MPR+DpaoXrzGFE+jqkDQcH5RItHs1HBNOVokiJxHSkK9tmw22fuxU2Wxaef/55/OlPf4oDH7785S/j7rvvZozCP77xBi62t7NgSsQyZNqm8tPYczkYGQf4SeAaX0TwFlZZsmGrnATzmDKotGa2UEi1k0zles26eUINU7lCK/tZ4j2J6dnmSy6n4idnEANtB/+CzkO7AEEHvV4Hs40Dy1weIibRoBwaMljKNr/hCNzMZgFpWhkqrDHw5EWLfDnyvJySAGsSYacgWaR1ROWltqcNkdw+5HLPtE1VKuy52I8mR4gRp9URCi6WbOe0pVDOOakOaFLNSWkpPArbJMyvaeffVHNfIgIg77DlSqRDItLNn4nzb2I+ivx++vW7M3rbXApQNKMHDSMRZ6KKmF2Zh+WLJqAkz8xAHGIcrv7fg2jqcA8JXJPNr9FE8NnbezFqLCFD6TUqnX0BnDrcy+aGiik5yC00ZVQLGsfhoApv/8GOrnZzcoAVcmvWebBm6isoNfcNCFzKXuZyl6D6y0zROA90EfBFtDjSPwaH+8diV+d49ASsg0aiJ8A526LHkgUVuGXWWGQZtTHt0BSM1IwMkCYRdc9fvXMSm3ecybjd5C6v1miiwZaGWoYrGhSVAVFBgLn+IGw734Pa4+FVVKsZY1QwGiFYshg4GsrLQ16gC+Ob98AV0KPFbWNBuci2NN/6/W6m+xYIxAIRJtorcapMZ8/hpFMuWZXTXaqpMDYe+atXGXU+DoBVAbNLgVJazpCrv1qDPTcsR1vJ9CSAkB1z0Jyx+39RcXI3A0Xpns/dCFx3bbLTwe56YPtfJNf1AV6J7BBRWiEMdtAwlP5J4OfkCuDvb4sPLkXA8m+2Ag2NPNASPXP/dUtxbkIyO3Yoz7ucTNFLDYqy/kPBNTvb0XvsMBzdbeh2OOELBqEOh5Ft1sJi1EOr0TBQlJxOAiw6dwjdTi/cvhAfY0x+i68ZR+fnYExOFsxaFTQEINF6Xq2GN6KCIX808idNh9ZsGfRwbLA2GQFFB7PQyPeDWUAGRakvkQzD2XPn8crLL6P5o/3IFYIYWzUe02bNRl52NvPo06o1DBjl3itqaIg5SgF8hbDkYUbyRBqoSbKK6VfROyUEIUzrczXIHyiMMIIGK96rb2Akkq/+/VeZLq+s+z1YmUe+H7HAiAViFhgBRYfQGx762SvR1IlsrdheOB4AimP9SatKOdJsqkcnagkmsgZT/R1lwMmuQvJzEtiXmVQ1FSMzFaMuFVuNL6gl8IsIjGoCx7jOZzgswuXhLmSyyzpfrEur3oHAiHR0iNQGjFtlEwBLjBYC3dxnjsFx4gBEhKBSRBImiEutCgNaM/KqF8BQWMLKTeAeM6kUICoV2ExtSdEwPedOwnH8Qw74MiSVa5rS/VxvSgVj6QTkTJ4LUaOPaoxR2VgZGWqZsANQAC7MrhKyydMrXE3pOUIQgqsPrvNn4L94FmLAA0HNIxTG2TnBZonsUwoORC9Uo16Pm2+8mYGiTz/9NE6ePBltK2rDW2+9lQXraWlpYXqi5M5EnxNIStHmWbAXqTqkN5h+k0cAMiUMM7uJOhNMxWNgq5gMtT0XKlo6sCpIwLhs15hMZ7zPnHLXFxuUqQP8sP6n4G4NcnAgQ7TEMqbSdB7ZjYsH3oVeZ4HVZoVKCs8ra7omSSNITFPZ1d7jciHoJxCI+hm5Vg49YMlAY5oAagJF5aiYclvfddddWLp0KbuVPiM5BBa8QK9nvxNLlO4Niiq819yDHp8k+cD6Y0xuIOkEOsVBixIMT/xd2S/l7xLnmoFY4Urmr5xXqvuT2LCJ84lkxFRlSDcfDsRIVpZFWf5POyhK9iHAbmZ5Lh6+fSKKc0xRVn1bnw//9n/16Oj3DZlxxDQC80K46Qs9MFm4NEWqi4DN9vNuNJ92wWDUYOLMPBjNmUW9p/FFoOiff29FV3sWNEw4NHYRyGrQhPHY5K2YYW9lbCSFsAZnYxJIJADBsAq0d/cEVHAH1HAFVPBStPDiMIptSlkTPgUyLhTpDzpG42dNN+Ccp4C9M2RAJ64cEiD6T4uqcP2UQj7vJRwoZfIezzQN6Ru/fagF/9+2Y8yFb7BjmajKinxomw5ZG6QAVyooyg+tVFCFw7Ds+xBZH7wPNR0QyaKayndEAkJJTGDm+6CQgGCHCIIAh7MbwQAdCg9Z+jXTpryk6QY7Q6d6zBkHjM2RxoVWh90130TH6EkpmaJUuOoPX8aEY+8yySFaJt18A7Dw72LnntHXtTRepGXTJa3XUDKTnDmit5Br/0vk2n+Ks1hJ4zIdO3Yoz7mcoOildp+X603rPy8Bo+dOoaPtIro72uFzO5Fj1iM7ywyjTsuAZYfbh6b2PrT1uViwpVHZNmQbTcgymBgZoZ8IB74ADDotxo/OQZ7Nwtii0OgQ0Gchu2o6rEWjhvzOSdU+I+7zQ+m1I2kHsoC8DqXgs93dPTj60QEc/vMb8HlcmHX11RhdXESCOkyLnYBRrUbLvBrJq5J5ZAUiUIdV0NIBALnICyEIekBt0UOtJVeSCNcR12oQEMLQjBqH1p4+FOXnMT1cmeQwwhId6acjFhiaBUZA0SHY66GfxkDR6O4h8Yha3unIu4voLoI/KBHAjKOkKHdJae5Pmz6xHol5DXSUnu65iWVQMOcSJCIVu0tFQWiTIIF55J7o9fgRCFK4U54xc3FP2oWl2iqmMsYg3ADJzZ3ZXKDAQhqEAy501+9EuLudgW0iRSVigJyEsAkqaIvGIX/GPGj0Js4UlarD934pysaeQ0rxfnQfeBeh3osQNPS6I+1J+o4CiGjYC5BW0lmVU2EtnwpBa4BaoGjtKrb4Yxvw6AaTgw9KdiqzF/P2V7Gop/RMTlQVmau8r+UsPK1nEPb1c85klKjIbcf6nexrmaLPU10pIqKdsUUNDKi89tprYNTr8MMf/jAaZImVQxCYnui3Hv4Wjhw5gv0HDsY1JLlrO50uxo7hD0/Y+EjsUfoqCmJFo0OpWYAujcWO7NIqGMZWAhSllIHNEqtXarOYV3qqPjPYwE43UJX3cdvJ+rT8GyZYAJVKi76je9B1eDfMFis0Ok2sryjQFJklG7UDMyAPROX3+aLqqdylfjBIYrA6KexJ2naBAHOfl+1M+dNi6YYbbkBFRQWLsDpu3DjYsq2svSlwmKDVskAGBBX3+sN4t6UfQUYXkgAT3qmTCyLJQLD2VKJJypSJKJMym3TDOZ1JhkgNooONaNnkPplYC7l8CXO21OycbU3jSPZvTdUcqeZSKd3PHrpn8AYEPpamaEYPGEYiGRAdX2zFd+6YjHGFFLSIG4rc5d882Ib/+VMjIgr9XM4qjbHdCYBL1ccF0jC8yov5NRQQLL0mKdn9/EkHulq9sOUZMH5aDjTM/zd9hTjGRWNLRFuzFju2WxGJmJJc/Hk6AfeP24Xr8hqRbfBCq5LGupR9U7cajZ1a+EMqBMIqBpDSJoYer9WImFsaxPiC+MjbfMaIgaP7esvxnydvhTdiSHr3kb0oqvzXbqzEHVeP/cQBUdZ2KuDwuV48tuUggsJwdEmH0ZkAXJGgqMQQVQUCsH7wF1jq6hg4mkQrTqoyl6yRr8RpPBjww+HolsDt4dnrSrqLjRUAc8uBMdkcFA3pDHj/ppXoKhqfFHSIHyaqMO3AVkw69CZbx9Dr/IYFQM3CeKaoknh/JdWZykJL1y2vAqfPclntgdixQyn75QRFL3WgJWW9I6T76fXg4pmTOLFvNzz9PUxfMdtiQI7FyCSDTpxrw5GzF+Fzu1FsMSNbp4foD8Os1sFgMkFrNcAFAU19/agsG43qihLYKYglsesKxiFv4hQYLVlDMXfatCOBli6JGUcyUe5rpN/J8+q3r23FT5/9L3zjvi9hclUltFBDp9Fy7zKI8Hk86GjtQKTHDzgCMGqMyDJYGPgZFkLwqyKI2HXQFZmRX1QAi9nM1hYhjQbW8okw2+0wSMSG2Lvo4+8pRho0lQWa8fLaWkxZvQxT08X5HDHcp9ICI6DoEJrt6z99ObbwTXCZT+fSm5h9opt4out0ogt4dHJLdNGPOh1LIU2ZC3iCG790s/LzVGnSfcY3dLH805lKyYhLSi9tSmlRHAiE4PX6IJAbrgQGRjfJiavhRBdZaW5P512bZGc5Er1cB8lewa5z6Du0G0IwIEWCj4XxYZt4tRa2STNhHTeVZRl1qZaZrEqWmaRRqSLmpkqDwMUz6DnyAVQEIsnab4qCMd6pRgt7+TRYAccs0gAAIABJREFUy6+CoDNyp2xWKTEu4j2xVAmk4lgs/0laqBwIFTjY4O6Hr/08nG3nIbqcDDgMk3uztEGLw3ElsEbpIi7/TnlR0CU7vVQNBlZiev6EyvHwez148cUX48xLi0cSon/kkUfwwd49aG5pZSeeUfBTBYRDYTgcDvgD/jj5g1TgHwdGeS/kkALRMETG8DUXFMMybhK0eUXQqA3MXYTeQaQpRW543O2EF4+bUUK0BgEYlcTkOJKyoh/KWRD4Q48gmQJih5COrDoURP/RD+FqPsXcTuPkHNIdJkiAms/tgc9HQWkUMhKyy73C0qkYYoOxxpRMSWLtulwulqN8GGOxWDB+/HjG/KW0Y8eOxYxp03D9LbegvHA01GoBgirC+tBZdxh72xzRoGq8F6afYxLnC6XsRap+lzRvKOe0FHMXq4eEgCXKSgw2jQ90X7rvUn0+2PMT51pluX72jU8rKEo6wyJyrQZ854uTUV2eww5tqDVYMK4eD37w26M42+lhUdZlIJQCBBGbdEyuiWlhHr3gQJ8nKKXh41Tur1cvcOKq6eSizPtYqovSBv0ReF0hxpaw5RjSHiSwYazm45aYqJ1tGux9x4CeLjN0etqEpH6GUeWDBQ5U5zTjjtLDKLHwIEpUzxOdGuw7p2O/52cJsBlFZBkEWA2AWc//Ng6yQCZN0jVH78Axdyk07CAodlHQhMkldqy5bwYLoPTXAIhoNDd3e/DI5jr0++gddGnZ6unG5ZUGisoMUbXXA+u778J8+FA0GONgc4v8fTqWupve0173oFqymT7ncqRjo1LxnqXfrykHRtn5KzeoN2HXLf+CvrzSlDxvem9Oqv8jpn70B7buojG1cD5wy2ejAjmXo1pDeibpnf7fy8DZC3w+CGt1+ICxY6/61EafpyCa5B1SVFTEfl7qi1hubefO4oM//QHOrnaYTQT0qJFvy0IgGMbRMy1wOB0wiWFkQQtDRAujWg8trX01aqh1GnjEAE45e5FTXIDZk6pQkGODymBC9sSZyBlXyeR/LsVFUhcdHR1M8oIOjAe9undgw7Y8PLisGua0iRux5dH9mPP0Esihm9prn8DW4jVYUZ3ipqOb8eiheXh6yWCBnkI4unktdlWtxLL5+WxNzC8vjm5ajz3zVmNZGrSmfuMTaF+8BouKB6lhyIvu5iYcqtuFuv3AgqdXYL6uHbVrN0G37HHUDHZ/NPt6bHxoN+b/bAWUVSY7PLmtY1AzF935FNYMWthBs7ksCZTvhAMfHcS//uu/4rZrZ+MzV8+BQathZB2dluSrRDj6+3D2+BmIvREUZBXCarCwmA4ao542PPBrIvCofFDbVcgtyoPZYkEkHGEedQUTJsFksfDJ+GN6cQzJUN7d2PBoPeY9vQJz0w+CWE/Y+BCeO5T+CQO3dT02PtGOxWsWIXXXC6F+03q0L1qFRSU6tG9dh60ly7Firp090HF0M57bU42VceO1GS8/sQ0lq1diPis/jav1aFiwCvdWJM4r7ah94kkM2GWL7sRT0fINpzxDsv5I4k/AAiOg6BCMumzjr6Op49zcFatFeRJMZMTwzyXwR/ahGsxHiZ4mITYp85WeSwsP9rwEt9C4e1K4tsqVSZu3pB/HiyGtiNO4ng6UF3MpZ64BgNvtQSgUliKLx5hDqTRD2XOVm9c49CpNwynbQt6GyK7nEs/PeeIA3GePxbbfsh0pHQGcZjvyZy6AJpuiCMjPkXU5FexByTldLUZAYXLUkRB6j+1H4MIZ5h4Z1jBh0VgNmFsdD86kLyqFvXwydLZ8ptovy6ySHfgGjUA4TveU25aBDUEvgu4e+DsuwNfdgYjLBQ25nrOo95po0AIuGJDMPky1cSO3aYpASiLfdBHASelsNiuaTp3CwYMHJfCR151AURLn/+eVK1H30QG4XR7J9Tu2yacy0+loT0+PJJkgfReniRePdPMUKkmfj4OdFKBBpTPAOKoE1pLx0NhzIKj1HPiV3Er5OoD/zcCyKBocs31i/4rrPcp747+Q9FCp/xJzl4qnATy96Dt7DO6LF6AOBzlrN7GvRgeEQhdWFOH1eOH3+iiMlDRclQwjqW9livwPMHdR+xEoTbpG8lxFn1FwpdzcXJDbHJOyIPkHoxk3LfsGZk6bifIcC/L1KmgFoL7Xj+O9FIVeEY0joWzKuSOxbyUWbyBXdN70iqj2it+V+cbNqxnMB2nvVQByKRm6CfNudBZIN3cn5pdivv358vsyettcaZqijEWuUWPZTeNx+5zRCkCRGO3AL94+jdf2NktzhwpF2UbMrsjFNVX5qCzOgs3EgcQX3zuLl98/zw5/yL2SNp906Q0Cbr7ThaLRIYgKWZO0xpIPeNK6lfOZpL1Vg86LGvR1q9FyTgufRwuNJHGRLm/u/kxznIiJtjZ8e9I7GJdF7Hug1aHCe6cMzHX2sxMCKLJKh1RKd18FeJT0DBEICGp879CtOOQoSwGKiri2qgDf+3I1tMOKJp9R90pK1Ovy45EX9qG1P5yxrujwnhS764oDRUnmxumE7c9vwdh4InoYOVA9GXtaYkvHlkecjc88Cljk+QhjiRJrrsBK4PnQLKckng/tzvSph5OnOwD0uGN5UhUJFC228X2432jFrkXfhjN7dFSyR1mCiEqNiUf/jOn7XmXTfFgErr+G64peiiutc8Il1OD1B4Bf/Qa40MJBUWLH/uXmh9FTWMEOTId7XU6mKK3PaI1AoOilAheVdiB2f3drC97a9irOnW5EYbYNRq0Keq2OHWz3u7woLcxGMUXLCosQAhGEfREEfUGYjEaYbBaENQJ6fE70+gMwW+ywZZlhLyhG2dXXw1ZQdMkOckgyiEBRk8mEvLy8DJqzCS8/uhm65WuwOB2G2vQyHq2diKcVCGh6UNSBHWvXI7SMAMt0AMwMLI+Ciw7UbdqA+pIKNG/bhYHgxRnLfyaBsJTvVuStWYG5A9awDhv/6RW0m0Pwld+J5ffMR0W+Du21a/Hktpb4O2UgqH4jHkpAvPhzU4OiciZHNz2KhpqncW9FBib/FCbhHjMizp2/gHXPPINQdxv+4Ut3IJd0cOm9o9Gwf6FgEJGwiLA/AlUA0IQpMLEAlZYOB9TQZBmhsxihNVBcDr5/EFRq2MrGI6+kjHvNxHkcftLG8qJu46N4/lB8YMrkpxbhzqc4CF+/8SHsni/3xYSU9RvxRPviAQDwwUBRwjSbsfW5XZiyfAkm6mh8vAjnnStR49uKdduL8eCy+chXYp00Pl/vQHFDAxoGMBfvxzR2NgIr0hwotNeCf60AbYdank+6yUbyH9QCI6DooCaKJVi28SWFvhdfWsaYW4n0MHnpGUsXm7DiP1MWIbZBjy1dUwFZKV25+ZSoiLKduFDLdDkcq0s8YJp4f/r84u8jO3Emod8fZG70DEZKZTKqwlBdaZX3yJQGTldilwwOEp+PHNYFrxu9h3Yi3NetEPjimp0Mvo0A+lElyJl6LWAwQyMQ4ChAlKLGM41RJY2H/D8JpKMXm6cXvYf2QOjpYEFpou75TDGG/iS4UmBggsZkgbFwDAyFpdBl2aHRGQGK5Ctv+iFAHYlADPrhdzsR7OuEv68TorsPkRBpUUr6ZyoOOLPQThImyMmiMQMnMdwk29ACkAIsscjz0sJeyd49fOggOjs6k6KiE6t08V134WJbmwRuxIN7sr4oMRUZW4s1Bt8sspJJsgMMvGWu/ZxjRw3AmCQsTBU3BImHAzpoDCYYi0tgGV0OjT0PKgqIxRqYa13KXs0MTI62PP8tCq4r+5zUV6LsPmpn6eCC+go9nkrLAmaRmIEQQqC7Df1NhxHq7eDaP2w3LLkRs3bgXNdExiDZw0+AqN8nRWWJ9cshTEEDJlW2X6ogS/Q9sUTJrb65uYW7g0OErXA0Fjy4EmZrIbJ0EUzIsaLUZsD+DgdaXQHJpTnWdunATyW4mBqMjJ8vUqVJnm/iJ4TU81GqOS95juXli/VTud2SD4Xi57/EesXykfqydIiQ/D6In8g2rfhKRk19JYGiMvBzw/RiPHzbROhlmQiS91CrcKzZgadePgKnL4SKoiwsnFKI+VcVYHQOZ4fK0zDl8+M/ncTrBy6y+S8S5tIa9L3VLmDh59zILQiDSD8Mj442O89DiTEPZkReZuDdP5rQdMJA8QhYWYcmT6FCRFRh0aij+ObEndCqRfR5gbdPGpjr/JySEHLNAlwBNdwBFdMVLbIKGJ8f01JWlpPqQC63p5y5eOLQbegP2dgBmfIi9u2EUTY8c/9c2C16yQaxgy0ubR07JuTEeEmiYJi6o1Qujz+I1S/W4VSHn0V9/mtcVxIoKreC7d13YPngfeahMFiHI7ubDHrMnjweuVYLO7izmfTIMulhMZlw6MQp/Patd9m7MUJyJCrgrnk6zCjTRN9Tfw07X4pnkDn2nYrgd/tC8pKD9eVrKoEiKx/DXnM2A0Xd1qKkfs1WJio1Kk7sxKw9W9gMTHJK8+YAt9+clrSdUdHluUF5Vs8OmNmY51nQXDDUOSTVw30+YPOvgdY2DooGDBbGju3PHTtAaLjBq3E5QdH+/n52eEqHpXQ4PrQ5cvC6scPZjnbsfP13qNu7F2azEbkWA1sf9Xn8cAUCuGZSJaaNJY1FEW6fH719DvT2OmA0GlFUXIjc3Bz4IyEcPH0BnmAYhTm5GF01BROv+TuYrdbBC5FBCionHeK3t7czjykiCcRfGbDE5BsUbLGjmx/F/pI5aHrlzQFASw50VtVtxPqmRXg8JTpIAM/3UVuyCo+nZE1yBieWPS4xQNuxc/1GNNSsxopqJYXvKDY99D/YP4hNoiCqAqjy1m/Ck1tCWPLUCvAsvajf+CS2V6QrEwfBkpmBSmC3G7VrX4KNmHqXhvCbQWv/dZPI68sLF5rxw3XPYPd7O/DYyq+jvKgY6ojAyCh6PQW4VSMciSAYCCAU9DNPBa2oZbJmGoOWMae1FIhJr2WBl8LhIPxqLQomTsOosWOjXnKXegyntlYIzVs3YHNDO/I+/6PUrGdwAL54TYwh/MmBosMZn17s3vAkTt7yIywdjJjNjJDBM6JjP4O0KeaLv27PHHlaKguMgKJD6BcP/mRLVCAsqg0q359wVJ3ye0qbuCdPhTMmlikFtqnMP93vGVVNzltZLoW7bVp9QGWaVA9S5iuF5iXgi5gVbpcXIRaIJ6aaqWTyJbrGxrFF01RK6Z4bAxUlF032uuEVlGGvYOcF9B/eAzFEp1y0HONMXhGk/xlBWKWGtXwabOOnQaXRQaDgTCxeYAJ7VQZdOXzH/g/1XUTPkX2Axyk1OIGqMS3GGKuRb2rVWj00Rgu05ixojCa2mqcNMgEHgt8D+LwQ/T5EhDADDMlFNSYPyvxEOegnknM576JajR4RLQl2B3hkd0UQH/klTYAoLQBlUe5UUg6nT5/C+bNneXwdxaXT6TF77lxk2azRQD6ybSgfn9fHFtvspJMVl8BPAhbZb1FZAt4maraJMdlzEQxGILh72OI8rNKCWLjyxeKREtJsNMFQMArWohJo7QVQG0iGgDKSWzmm68cAVwVgkChfEXX5l/sGk0KQ7Ck9mKD0iMcNT3MTfC0nEQ4SUMhhTyX7Mc5AijMRMUJ6QW4OiCpOcpXlymisDpJICTKGw+G4IEt0KwHfE6omoLWlFQ6HkwUQE4UISqfPxdX3PQAdDBA0YTYCKnP0aHeH4QzSMUJKLDG5NAlzSExkVaGlrLxL2afSHZCkmwsTn5WQLjonppjfBpu75TZi9kykIKWhJMU9L03Znv+nJRk185UEitL4zcky4Ml7puGqsTY2f8t93hcI49nXT6Cl14dF1aMYGJpv4/IbzHSS7QlAONvpxpO/OYJOh59p1jKgiAWZ427uRmMEtpwQCooiKBgVQW6BAEuWCK1emlWjfWWQhmdPF+B2qfHGKxY4Hfok/dCMGoGAGwEYZ+nF09XbkGvws2BKbzfq0e9TQ6/hZxthFkqbvzkmFERwbVkoDk+TuwvhM31BA3584jq831XFAOPEzQvN+SadBv9213RcP6WY248OiAQBTm8IXQ4fOvt9cPhCTNeW2qWsyIribBMD8YY7n/iDYTz6v3U42uKBjumbffLXlQSKMv3uUAi5r74Mw1kSjBwcGCapg7JRhfj+iq8gbLBi0zkj7i8NYIxJgFqtwes7P8Da516MAqDELl5+qwkLpuqvGFA0aSRJHyR+TuDinz8K4me18vuLBxqaVwHGfqV+6rbmY9ct34Y3i4IjJl8Eio47vRdz3/8lW0vQ2Jo7C/ji5wbFn9N2RhnopJ89vUDTOeDCRaCjjxjZQF4uUH0VjySv13FwdCiHK4kP9niBF14C2js4KOoz2RgQ7LKPSsmOzXQUXU5QlIIqXrx4kYGiZrP5krEu5bqTV1h3yzmc3Pse6vZ+iPMdvbBbTLCajGjpcaDd6cK0ilLcMH0CxuaRt5IOIQpmFySvARF6AwWW0eBsezc+bDjNDm0mXVWFSdcsQNlVk6HVXZr5iuZYskVbWxtznSdANv6SAZ5lwKYnUWu+E0vvmYtiXSILUsFmC9VhwzfrsEDpNl6/Getrm9Durcb9axaDi3QRvliPjesbsejxe1F8dDPW76nG6mXV3C3e0YiXNzyHk3NXxwBR725sXH8Sc5cvxdz8WB6bntwKLFoI7KxFaNF3sWK+/KWUxrET654Dlq9eCO5UnOYi1tuT2xRArgmmoilYsnIu6p/ZilDNQtjrtqOpaiVW3VsxgHwA5a+0UaK9BgJpYwzDTMfSlZhOXpd3dHbivzf8Dzb99Dl856EH8HczpzPSi5YOTPUGGAwm9sKnmAxiRIBRb2Gao3RIR0AosUMjFGBJp2H8Em/Aj46QGhXTZqCyvFR6//915G9A0hGvF+H24lfwzID+5EoAPB1IHmu1qPt8Uv8bqGXpGYvRngDApr5DMT4bN+Ph//RiKY3PFCxn+f6YS/9QmKLJgPCg5bkSO+/fYJlGQNEhNPo//s//RVPH3MlJ4lGGovhG5xdFmW1+h/DoKyrp19pT2EFiraQ8pZICFsksPL8/BK8/IG2wOfuFse5S6ZfKO2ulZqriszjDKOkAiWmkvyVuF2Mkus4ehPv0EUnTUwZNOV+UwDhRY4J94kyYx02AAC6GzfzcmW+7rAUaL3HAwEO1iGD3RfQeO4Cw18VYBIoY5xJDT3qevPNlXYi7wTOEMI7nSaAtBcHgbtxJDFsGOZIOJyBqNNBlZ0Or0yPQ0wUhQoxSaQOuCHpC+StB0bgH0h/Shry7qwtHjxyGQDqpikur1WHGzFmw59g5sKH4LhDwo7/fEXWPlb9S64jtaUbQ7ZDswe8iV3iVGIZoy2WSAsG+bgRazyEiBBN2MRxY1ogqRFQCBL0eBlsuLAUlMOQVQ51lh6jWQC1RQwiEjYLlnGYVH9VBdr+WKkA/pFhWTIpAIwAhnwvBjnNwtp6B6HZAJUQgqrRSrKH4iPGpGJTkNul1exAOBeOA4HQDWgbXlD+VaRNZjUogRP6OftLCikBp+aLPCAAfM3oMGk9SQJwIk2cgt8ZZty1G1fU1oJDbBLrTZ3pqD1EKHkUaoypy2YnNc5lMSOkA4yRQUpHZ4GzTWGK57spyJR4QKesv/54uTWLaVOVXfhbLhw+WxO+iY0oC9J7/ZmbvhSsFFGWMS1HEnVeXMNd5zryKjfSTF5041ebCtVX5HAyVMOREVlYgFMFP3jiJ2oNtDAzkoCh3/+I25BMODVv6qVELMJoF2HMjKCiOoHBUBDn5AsxZInQ66aBLAZImscBUAlrO6vD27ykYlGaY7CcREUGFibYOrJnxB1h1QdAUuPOMDq39Whh1IvLMArIMIqwGARaDiGyTyHRFE4GXsKDGkb5ibLswDQd6xjGGe6r3pMz6pCBW915XjpJ8C/rcAXx0phtHzvUyQNQTCLNgVnRRUKbCbBNum1uKL15bBhNtnIZBvKP2eex/63Doghu6SwQyDDY/XFGgKNmyvx95W/4P2v6+AQMryXMsHQ5MHV+K7339Xhx0m7Gm0Yxnp7lRlRVhoGjtBx9izXMvRFmKMih6/ZTUoGh0VKVAFDM5BpBf2bEJXzoAlg4n2Mwt/y6BkjS2aczJHhbBMIGV1O8BOrOm8R4IiSygWN3JEP60n9YS/CJCMYGi+VkcbHRlFzGA0G+ypwVFx577CNfs/Dl7P9MzZs0AFt8+PKBSHvN+P7DvI+DDj4Dj54EzXYDDBzZWaRzas4AbrwH+8Q6gdNTHA0bdbuCXW4DOLm4bT1Yudi5aBa8l72OBrZcTFKV5+MyZM8jPz0dOTs4w58r0o731Yhvq3tsBi7cT/Z1tONx4Fi29Lmi1ejh9AbgDQRTl2jG9shQlBbmwmi0wGM0M/PQHQ/CHw/AFA2jt7MHZ1nZYLFZ85uZbMPf6BbBfwvLSuKaglF1dXcybJllfVQlyONC8exs2vQ4seaoaOx5txKIf3Qvu/R0DXcA0M4sV7u4h1G3cjJ7iZjQ5pyBvzr24V0JFQ7s34JsvNrCD67BuCpY/vQJTQk2o27YZrzTYMa+mGGd31cM7dhGWLFmAiXYdQs07sGFzO25fTa7CIXibm7BnxxZsr+tByFyC+Ytux7wZJSi222GWWZjkLrxjCp5eFoVjB5yqj25+GK/YVmPNYq7iGOpuQt3rW7CtwY6aB+/HookytJqGGceYc8XY+nA9ap5diolxACmA7lqsfcmG1SvnK3RR6UnEICX09nEsSsB1B3u3XGnfE+BOF/3c/OKv8K2VK/GNJXfjizXXczaowIkuer0JJrMFYZqDg2Ho1FpoaN1NtB0dHQ6QB0OYed35QgEEiLyRNwqVVRORY7Pyd//HOfUZhuEG1Me91ExRAkrXO7A0OtZSFZhA9+eQUrZUqfcZOopNjz6PhlAVlj4br3Wb3gwZsD/jNEWl+SCT8gzD9iO3fDIWGAFFh2DXr234VTT1QBv7F0b9wxBy/fQlfaAtZoeMSi9teqPuyAJpi/oQCklaqMytnDtQf9JXFFSCGpGwD65jdfC2ERNS1mRlbyiIghpqIQKV0YjsSbNhLK7guqHkTC0HE1G4MlK5Wd4SI1RLwFRfB/oaDyLk7IOWMR5VsQjyUp2VGCdzMZfYswzwkd2wWVTc2N9UChaSSGIjkg4qAVmwZMM+upQBt+4LZyAGvJJ7t2RVqqIEJsiYArEDrDYrtKRrmsAGpfcrAZwHP/oIHpdCUAyA1WbHjJnV0FNgJgkroyIEAkEGxpE+k/JiddGbYZswEc6zZyB6HMyljrNGuas8RfA1F5Uye/scvfCeP4agoweIhLldRBVCagE6Si252TO7E0ZttEBnz4MxfxR09kLoTWau1SrprMqu+On96LhxCAiNRIIIe/oR6rgId1cz020VGVOYQTYS65gLAshX/GKEa82RGwzph9LGg/AkkgRQMqKHAxqmfh7/VAkSkmwBMR/oGfKijIIqkR1aWluYHIQmooHGYsX1//B15I2rYP1GwqWgYnIXnNXLrr/yYos/MjYfpAKcY2mo7yRH/f6k55Kh5v/LlZm9F64UUJT6TaHdiKfum47ywixJ6zfW18IRETotZ2fLoEtiN6HvTre78L/vNaHbFWSgntsXgsvrRzDEgVHGfE+8SElDylSjFWAyC8jO4yAp/WMgqUWENgkk5Rkd3KvHgQ8+DvOJg7VfKd+HJWV1URWUfee1aOzUYbQ9ggWVQVDMJjpvkW2gOB+N1qg/YMSjB2/DGXcRiOQx2MW8B1Qi9BoVQmEBBFqSoUgzjDbrxByRx0aE3O9UIh6omYB7r6dteSzw3GDPYXMGAGKK/vuv6nCkxc0C7v01risJFCUb6Ftbkfubl6AOBNLOdTJoTY1NAS7+rnoSvnP/nQhBgza/GmNNArT0DlGrsePDA3jyx7+IAtjUxR9aZMT8SXoOlEpMZAIhGTApfUZNTe8OAvUIjKQ3vT/EQT7aLNNPnUaE20+AJX0ugu4xaGijTFII/G/6R5IP1Dd7XBzsDNGZK8mlmIC2fn6vfNaZnyWipY8/h/o9/RyVLaLTCfiCEitacS5K/XheJZBr4fEC+/PGYtfNDyNoJJ285PFM7/rilqOY/85PoGGSAsCMacBdXxgQg07ZFWVAlNzZ33gb2H8ION4GnKWlglLDXQKCaUzOnAh87yFgwrjhAaP0TIpZ+MuXgK4efnjqthcyUNRvTg0EZzqOLicoSmW8cOEC0xMlXVHmAXMJ3vXE9KR14O49+1G77be4tjIXhVk6tLZeRP2pFjR1OeEKkOeTGtlZFhgNBliMRuRZLSjMz4E9y4I+hxvddKAcEdgcRYdJs665Brd+8YsYM3bMJWO18nEtMj1RWreWlpamaTpyt/0+duXJLFFKlkbnkALQPLkLXp0Ni56WQBfHDqzfVoQlxa9ga95i6OpCWLpirgIMlF3gV6N8x1o811SMRZ+/BzXVciClEByNO/Diiw2Y8e1VWCiBhe071mF9rRd5VfNRUzMP1RV2wNGE+j07sGP3SbT3OFGx9MdYOVdHVL0k3c/Eyk65/8dYSb7soTpsfPh5nNSZgKpFmOesRYN5HqpNh/Bm6E78OK7sUi7Ejl3vxP2ra2JMVAI+NwDLmNZiAlP06CY82lCDp5MkAzJl2mU6yi5fOiWR4a233sbGn/4UNfPmoHpcEUSKSUAvgzB5ZKlhMlmg0xkRock/QvO3Wor1oGIHBWqDBoFIEIFwGOb8AoydNAO2nFwp3sGlGbtDsdTgwbKSmaLD1RSlg4NHXnFg3qrHcW8GcdBYPRzN2E0gfr0ONQ8+GAPxHTuxeY8Ztt11qCD3/kvOFE1jxXTlGYrRR9J+ohYYAUWHYN6v/bciCndiUBC23uQAwguj7x9Crp++pA9clOyQJjBKYo2ipE21RLSkjVggDL8vwDa+cnAcpYt3FLxSIHWDugcqhKUSGXUyqEMbDgZsEhSn0kHl7UMecXZpAAAgAElEQVT30b0I9JBuJu0pacPJKU/cJV2AaMpC9sTZMBWNZXfS2R2DYBTu/6zOdBvHkiSQgATbHHA0HUWg4wLESAgCUQwYI1FiSTI9TYnCIZVfvj+6NpVsJINwHBSVQTAKVGKBbsw4WIrGINTTib5zJ4BAkLMxo77PHLDlAYr4Ll5mUZKrkOxGn9h2ZIvG4yfQ2hIvrj5qzFhcNWmSlJzzkwj8I40q0qzkrrESq0tSE1WpdciZsxBhlwP9Jz+Cml78xPhk5YqJhJvLJ8E6fgbEUBD+tvPwXmxCwN0T3c1Q2qjCJS3ipQBL3BVXDZXeCK01m7FIddY86LJsUBssEnpBCwcCFiTWKDGCIyIioQAEn5uBsIG+TgQdvUDAI/VNrocr+fqyOrNWk8F++RPmpk9dRoDP74Pf52e/DxXqH+jARW4fJStUXtTTdwSaEJhF7UAu9PJFn1dWVjL3MJfLCfL61YSBnPIJWPDVr0NHkSupitKptkRnluY0ua/GWNG8ygk1k/QN+TiSAl+xNlGkUyLvyvljoGlQKRiXKl3cuJeKJeetLIeiXIlB6VLNWcp6yNN7Ut3kPKUEidWL5qtS4dMEisos0bvnleJrNZWShELqnpzE1EwwJrkaEwATDAvwBSNweIJo7/fhTJsTRy/04eRFF/xBAkjTjxQZkKKfGnUYJosEko4Ko7CYfhfYZ1qtiEhEhbd/b0bzWRM0JH4YI75n9LKldxINg9l55/DwVe8gz+CN3tfQpsGBZh1yzCIWVnIZDQZGBdVw+lWw6AVU5nPJEPm5/rAGTx66HUedpdCoE06e0pUoGsSHzyk0Z1GQKCbtkWAnAkZH5xjxw7+fyYJcxfP2B6kygT2+IB554UM0dQX+JpmiJLFiOHUKOa+9ytwZUx0Asf4HYEp5CeZNq8KR0xeQl2PFQ4tvQVhUQafmx13v7T8Cs9GAYMCHRzdsArWNPFWOK1DDZlYzUJO6R5eL9wUCK7OtQHG2iIYLBFJzpiYFHa4aI+LURaCPziQlBZ4x2UCHk4OidFFfLbKB9UNiScpTH4GfFj3Q5oh9RiA+RYy/0Cu9ztg7A6A8CRSlvi+/GsfmUhn5c3gflPq0SMAsML8SyLYAqgjQU1SO929aiZDelPJ9F1GpUNh2Ete9vQHacIgBvtMmAffckZFaQVInpjrv2Ans3AOcaANOdUjOLanOVyRm7PXVwLpvcVsP5+pzAC9sAXqJTAygP3cM/nLLvyCQBgjO9BmXGxQlhqTT6WTBMwkc/bigaCAQwrHjJ/DGG2/hyNHjON/UhFllOZhbWYRIyI/2zm4caurAmc5++AURBr2RzWsGnRYmg46x3qxmE5weH9zkUcZW4mos/OwC3PvVv0dZeVkKJmem1k5OR2ObwFBaG5G+PjFm018htNdtwcbtOix5fAkmOtIwHdt3ora7BHilVtJUDKF+4zo0fv5xLGzg0ecX1K9Fw4LHeYChUDNq121A0+efwooppNZpjrE70xamDpvWeXHn6oVg+GhCoJqMo8wr8ldqPlJQpVdO2tE9dh4Wnt2F0JJVWOB9GeufeQfxu4GYmzsBV8/pluPB0HNY77yHu/vXb8Q/1S3ATxg7NR4U7a5di5dsqzkIG3f9vweKUvUoBsPps+ch+tzQ9rVCFfYz0D8cDEIIhqBWa6HXG6DR6Ni+RCSwVC29+zVqiDo1RLUaWoMe9qLRGDupGqYsiSV6GZiiVCfqJ2tP1uBHK+cPIqPwcQItUX/YBN3iKuyur8bjGYmA0j3rcLLmMSxfKB8sKDvZUPvYcJiiic8bqDzDn8NG7rx0FhgBRYdgyzhQVAKlZKBO6Qa4eczSIeT66Usqg6IxUEjmybDlv6JCMRgvhn/wU1la1Hq8foTDER7tN4qxxFQfkzd3sfz4EjjVJQddkZljctmkzXGUgUlgHHEOAcHRge6GDyE6uyGqyU2e38O2LuwxxBi1ILtyKgxjJjD2JblRs0jkUvYExsnsTo6V8fIxQCgYgK/jHFwtTRAcDqjFIANHOZigBIykxymYR8otPc+XUyHUKh3UFjuMhaNhKS6DSqeD83wDvM1nIIQFKbKxBEoqwTvmUi7DqrL9RPYipgVhfARSviHvaG/H8YZjUcYhlfmqKVPZIlp2XSawmYA4ctvmVUrcnVBlNcie9VkYbIVwnvgAvovnWFqBQEom+MWcaKHWGJE1eRZsoyohqLQQvC742s/A03YegssNAQRGcGYrG3dxTyOAVWbt0o5PC7XOwII0kRapjgTNmfsq300y3daADxGfF5GgH2KINFgp3xjwzGqjQKjj200GR7ktQwTk+rxRpiwH1pP7ajrgUwY4laxPmekpf5f4N+9u/BkyGE2AKP3jY01gbVtYWMhc5QikYtUXRUypuR1TP7tIGk0SkCn1v/gyKhhoCqAxlehmbC5kJZM6mdwfEsdwjOXJbaycS+T+mTinxNLE2Laxvsx/S/U86ZuEIPdK+8lMu1TgZjJbNWYT/l18OWOHOPzzFx7O7LDsSmCKUp/Jtxqw5svTUVFk5fPzMF5ViYCpjCEzBrMowusPY3djN37+59NMN3MAXDT6dIpcL/dt+lCrJdaogJx8crUPw2IVGEs0EDAPeYNPrZind2F+biO+MOYgCo3uKEOWyn6uV433m/TMFlajiGAECIZVzNWeACVikH5mfJC5F8sX4WL/efwm7Oqdxth7w73SgRXUz3QaNR6/eyqunpA3ZM1K0ir99vN70OkWomDDxwVGBqvjFcUUValgPHYMOb/fJr2Hkns6jQerxYTHHrgLk8vGot/tQUe/E8aCsdjebsD9pX6Y1ALWbX4NVrMZn5l1FVb96Cdwe/3M1ZpaXT5vmlwGFOcCB04CvU5g+njgvkX8MLWjF3j+d4DJAHx9MWAxcfbjC38Azl/kg5AAzC43B1PZ+1MAxuTwiO6dEgBK9jfqwJjMTgVQSm78FgPg8sfc6cnFvLwQDJCV86RxO7kE6HYBXZIKixIUpXz/rhKwm9m5JjpHTcD7Nd9EREdBdJIvQaVCbtc5XP/Ws9AHfQwUnVwF3LeYxu9gvSX+e8qfIsBv+S1wrgOoO0djcGDGqTwPrX4A+MrnhscW7enjoGi/E1ALQE9hGd6/+VtpgeBMa3W5QVECBM+dO8d0RbOysoY8ZyrrSYcAZ8+24LWtv8fmzS+weVGv08KgEjC/Kh8TRmcjEgzh7MVuNLZ2wRGIsCj0IYq8RS7EOi2LTE8BRwksIvIAjbvpkybgK0sfwPRrrmPMuUs5P9H86Xa7WZClsrKyhDWwXLsB3HKTGloGCWOgS1X9Rnx/93w8taIaPbUcFF1RvgPrNoSw9PFFKGb6hvXQ5RFDE6i6ZzlKtj+DVHKN0SBICZHtCZBc67wnGr07DhTNgCFK+c7d/TAaap7F0pLd2PD9Ztx+Zw829/CI4I6jm/HMcw0oX/oYls3lbvPeppexfosOyx5fjGI4sGNjLcpX3IsKYoyu68E9jy9C9+aH8c6UH3Gmamg3Nqx14h4pQveATEPbDfjugK7SmY6wKyMd0631+9HvCaDxozpoey4gy6BmUeeDwQCEUJjtR6jf065GQxMuo76roKKTK60OOpMJpiwb9EYTsgqLUVw1HSZLVnRhO5w12vCtE0Jz7Tqs29aCGP0iMbdhaoomZEPA6/r2e/CjpcXYuW4DepY+DknRgacckgZp8visHuD+mKboECw1rPIMIf+RpJ+YBUZA0SGY9oFnN7PUcZtjabWldIV9cewDQ8j105d0aavMmE0NUioZnUrGJvs9yh5UMTF1r9fPGJcEqkW33Slm9jjsMGFfmUgkG5BYJj9fzYFB7oatQqi3DX3H90Pw9EuBl1hLR8tELupqnR6WsqtgLqmCSIt/Ocq57Povgy0yIEpaqRK7g5gS8Lnh7WyBv70ZEYogHw7GCfTzasswqFRJOdYLAVVqDVTGLMaA1OcXwpRTCI3ZDr+7D65ThxDsvBhzj1fJrtoc3JPhJkGtgd5sRsjrkYBdsj0HkAkQJcaowaBnruxUf2KKEtB5uP4QPG436/ukRTq9eibMFgvblNFCmNiH5K6t1FaUezbT3GXCqmrkTp0PA0kReHrRd2QvIo5OBopy7EwqqRiB1myFbfLVMBSMZoCMOqKGEHDB130RwfZmBBw9EMIBxmrhvE3JbpLLN2tdlh33w+Xfkk2iDuGc/SKNX5aCVZlgTIm9G8XeuGs9yyOBZcuSiCIDaYghSy7z0d0vny2iA5yB/wIFi4p9pgQ4KXI99wLnjU6p4t3CeYGU8FsUuJRAOfYdGwBy/yHmXIS1FRmEWCHs+YIInd2K65d8A7ljy9lzlKDkoKxsqVbKuqRyd48rn2IQxwGusj1SIGIDudAr59zEsiuNzqJJx4GtycCrcp7i90q2jgbpiv0ts9gHrC9/UfAFrVSvFx7O7LDscoOiHEgXcfuc0VixqIq7t2eCVg7hVSaDFLTwb+n14t+3HEJbny+joEgsorcUvZ6Bq9K7Q6MhdIX6MQWcI1fzobOeKOL850cdwIPl73HAiTdh9Op2q/DuKdKFVEGvFWHWibDoRaYtSv/sJgF5Fu62LF80Bf3yzLXY1j4fJAt2qS9qL2qjR+6YhBumFUddtjN9jtsXxKO/2o8T7V4WaInyCoVlzVd+QHSprysOFG08gZytr6UFRekdV1U6Ck88eA/8bhco0GBebjZ+3WbCr1sN+MVMN/L1Av70wUcw6vWYP2MinvjxL7Bz/xEWlIi9fUTgpmu4xmUwRN4ywDObgfkzgLtv4oBolgn44Qv85yP388/GFAA/ew04cgoYXwJcOxk4fgE4fIq7uU8cB9z5Wc4s3XcMqN2dLJ0dfRdLrwV5vz06H1h+N2eHtnQCL9UCHh9w+wJgziSAJGZ/8yZw8ESM0Ulj10Cg6HgwV3xaQ7WNnYzdNyyHQGMuRWeh11p2Xyuuf/O/YPS7WfT5qkrgK1+idcfQe9db7wA7dwOHWoDzPfFM1lS5UZkJX7hmKvA/3+Vg81AusldnNwdFSUmI1nWdxRPw/o3pgeBM87/coCiVs6mpKRp1PVlPM7Oa0Fqmo6MXu3btw/79H2H//j1ovUhIPl+D5Gdpcc34Qoyym9Hr9KDpYje6XT5oteQarGUSTiajHirSUqS1rkrFxlnp6CJUT5uMmTfcirJJ06KBQTMr1eCpZA8nYsuWl5cPfoOUwtH4Mjb85y6E5i3B0jvnosKemu2Yt6ICtWtPomaJFi++qFQ7nIFbbmnHrvbFeHpFdRzLjoDqKEGBAJatxVizojqubPEsyxDqNjyChluejUbSHjpTVBFIBjuxtXkuFus244n2xVhT043Na3ehauU90L2yAXsqFmMBdmDLDhuWPLWMRaP31m3Ecz01uDPvLGq3b8ehjjzc+c81qH/+LG5/dikPKkV12QiskEDR9MZOI0uQcetcWQkZGzkiwOH1M2mTC8cPI9xyAtlmAwt2SkFYg34ehJIA0lAwADEsQqNRQ0PvZAJEjSYYs6wwmrNYRHpDbgEKxk/j+7DoJu+vBIuGmlC7YQO2e+dh1arFMDfsQqNpCuZPLYYOIbTXb8UrtR2oulOpOzscpmgIzTs2YMPuKVhFhwfUrN46bHi0FlWrVmNRyUAvj0ECIyk1T9OMMQLtN2IFOxRoenktXq9YhXt61vFDjTzS9N0J7YKVWCFpWbTXrsdW2/3JAc5YdxysPFdWn/1bLc0IKDqElr9//S9Y6rhTyihrSorKq1JhOKDoNbOA31mBUTtjBdrzReDEn4EHvMBzNwHV7cC8I/EFvmUG8Gw2MKkfEKtSVMYPLN0OKBz/o4ne+DzzZsDnmodgBAD3t7yQkv2WejEaj2ByDIuDWLSZ9Xh8iISlaORMO1MCpyhdIs1I+YDsW/D8twtw5Ikt+O94dUe2CPvWP/8zbiwYpF6+Fmz6wW/xB6bDNgvf/7c5CL/weXzjV/+CVz68DWUpbu/e+wTueOY0bOWToLFkQxRL8C/f+hwmNr+F5duaJMBLejGRKzdjChIYJ7lgE8QX9CPk7EWwvwdhZx/CXicikRDEiBTpmyNb7HRQpdOz4EQGiw1aex6Ltq6hyJjkJh0WEGw/C/fZ4wh5KXgRhz6VUeQJxCNXabUUVV0/pgImsxl9pxvYBpBFII/iZ/QS1sBisbB/URd4UcTJUyfReuECs0hOXh6mTpsOAiEITCP9Sp/PG41MnYifyCw6Ua1C3qQ50I2ZwOwS6m5F37F9EP0eri8qg+YSZqWx5SJ36jVQW+1QCVqmx0pBsFTBIAL9XQwgDXe3I0L3U/1imKVkd8Iw+Y6U834VfTGKi0VDMUWBY55e/l/Sb+UjXwJGOZgqarkri4/q73EznTla4JBBOVjKn0s2YrgzgSxRtDMGl0qc5CguHCWTyaCtNGaIWSdfUheJtp08J3H8Ktam5I6j0erYogo60ifiCywSbi+qrEL5nOsBrZ4FFov6SEoaW4lsjGTgMMUAUcyHyrkyei+P1hObPxJOMKJgbJqTjXQgbJxv54CnIlFK+oDliNpZPuBIVW7JTnI9k8oey4T9tvnbX8toor3coCjNy1lGDYs4P60shwODGZU8dSIe4yxZaZAYEafbnPjVe03Yf7onxlYe8FkihAgdLMhuyTzqOl0U4IbNWUNktSqP9kj9d2HBcXy7qpbFu0usNzHSutxqGLQUKV5kTDwW/0D52kooP/X4P7RMwc+baqL6qYOVkTEL5XqlsJ3yEVR/2jw9fvc0zL+qMHpfJk0mv2Jf2nkGm989i+uuno75c6bhvd0fYc++A2xet9hyGDhxKdlZVxIoSj3JIGuKUuQeeawrDBiORDBjfBn+7f470dPZyRp8zJjR6BX16A5pMDErDFJqkINgEbi8c3890xX1BbkeNY0jAi8XzOIAXd1R4Lc7eB+7Zhr/fNM2oIfYngBKioG/vw3Y9g5wrAmwWYDvfQNo7wFGFwB/eA94ay+w4m5gfCngILBOBax7IRZoaKA+QGUgwPVfvgp09gITSoFntwCtncDafwJaOoBR+cBLbwD7jiaAojrguvHEluagaMu4auz9zDIW6DDVXEGHrFmuDiysXQ+T18FsUVEGfPVuQK/PpKfG0gSDwJZXgYZTwJ4mzoRN0WRJmdI7OD8H+MUTQGVJxktY/uZXAe2dHBSlKPT0jm4bOwW7b/hGWiA401pdCaBod3c3PB4P0xVNjrw+eE1oDurrc2Hvh/Worz8Kl9uNc+dO49Chg/B4XEwbkdZoxXYTZpbmItusQ2efE63dTjZ/28xG2CxGWMwGmAwUidvA+pLOYEbZ2NGMEOAw5uK2xXejrLTkkumJUs3o0J/0RGnNSwGnBrxCXjQ37ML2rbU4iWosWXkPSlp2YSv7uwqLFi9GTTUBQ3QRCPIK2iu6EapejWWEHDJcUGKKMoyzHTvXb4FvyUosCDVhz+43sXtPI9qrl+MnS6VgSCkBmxB2b1gL5z1rsKhYAo7q5uAxRVT5IYOi3jpsfLQO85WBZxJc8kPeZjTt2YEt2xtgnnsPHlwyl7vuAzi6+RG82FyCOfNvwNwZFTDvX48nt7Vjyv0/wsr5vO5o2oJHtuThu48vit6X0t6OnVi33oelg4Kng/fNKyEFeWd5g2H4QgK0Oi08PZ3oPrIXRoShJVZ0OIQAAaPEGI1EIJCsF9TQ6wwsaK5Kq2HveFq/k7cb+92Wg7zKqbBarTEd50t8eJ3edl40N3lRXJEPXciL7uYmHNq1DTudJSjxNuCseQ5uuWEuppTkwWxWBPoaSmM4GlH7/PPYgduxatVCDojKV/tOrF//OlDzIB6smYik8whp/G19dCPMK2mMpHqwwn1+MKZodQPWbQ5h6epFoABqW2yrsUru05S1dzc2rmvHojWL4Ny0Ho01kixG3GPbMXB5hmKckbSflAVGQNEhWPb+/3iepx5k4vlV6T8OIVcpaQFw9nrgN1uBf6OPJgJ9ZUD1m8B5M3DwJqD299J30i0PzQfWWYFv/AV4OSZ7ltmzS4C2auDh7cDLmd0RTfUPF34RD1gmML3Gmi5gWc5HKNaEADEXzf3X4TmXHj0qFe4vfBXzDYoHhqux+dgo/FEECrVefLGoDdW2cwj11OBbXcqtoxJcVUE1/0v49U0a1K55FZsVzEzKOYmdGn1cbPvL7v8s8NIPXsN2MQIBs7HusWshvv4klv2sBi9vy8NrN63AryVAgDZOX974Z9zVdiPu+j6gsdiRNetrWPvoXZifk8b/y9eCn//gNfwhjX0ZfsQiKAQRCRI4TPaSmIAaDXsBanTc3ZtAUIrcHFHpWJpIfzdczY0IdlwACFBlO3iJ3Rm1gRzFPsxAR/OoCtgnzITn4hm4TtVLrE7WoVkJyW6MdaQmwW8jLJYsdoJPm+He3h40HDnC3MPLKipQUVHJQFC32wW32xOtYfzGmdubE0U5JJl91UyYxl0FUSB/Nw18zSfhOFkPdTjAghgxhym2U+fAGUWVz5k8B4LZxk5DYxsuCoQVQtjvgr+vE/7eTgiOXuYKz9iYFEqdgYrEFpOLR2BK1EwpPayjvUxirjJ3fkbZVDG9WPqVFil6WyFMRWMYc5cW1SHSI3X3w+voR8DrRsTnRtjngcg05SSWoRTlijYIcqGiGoEyGY9pBkoRswmwloAeuocYj+wnufartVBTnyCdQQI1tVoGUrO+otfDZDTBkmWB2qBj5dXoDNDpTdAaDEy3SKVVMWBU5tCSzeUDC6kzxM9zA7A5U3bvxPSZ3p/qICTxM2VeAx2cKAuWaTo+EGLzfKbllu+TOpuSxSoX48VVmb0XLicoyhlVAq6dkItH75oKA4sMNDxIlIJj9LgC6HH64fKF2HyhVnPJAWJNHLvQh51H29DlJC2taCi0jN9G6VjEA7GLB8qc7iN3z2k5LfjetNdh0sY7hUXJGFIm8cd98a9EfjzF/yMLvt9ZgqcbbkVEpHdF4p1Sd5O+oTbIMmlRWpDF5uOWbi+cvhAP6CQfOkhlkME2i1GLH/7DHEwppYO6jE0YTdjW68Ev/9KOr9x3N8aXjcHuuno88v+z9yXwUVVn+8/sSyYz2fcFEsIWlrCJ7CoqqLUKKqhoxVar2Epr+VqpVfzUfmhrrVZb3OgnVhFFBcUNRVS2ALKFJYQESEhC9nUyyezL//eec+/MnckkmUH7L+3HbSPJzLnnnvue/TnP+7z//TQslm4olSroDUboYozfm5bf+QSKkrnkVisS3lkHNTHbwiBs1CcGpSXjsZ/ezAMwymRsfFUo5bC7fWh3cja6QeGCUadCj82BNz7ajPc+3wabg+ReePsgL8jhgzgA+vcPuLs66YemJwNzpwJ7jnDGZreVu5XfOhc4fBJobAVaOzmoOn0cQA42724BDpQBaYnANTOAnDRg1bsc4GRSugN0WyoPAYWTCoG504DPdgJHTwns00HAnCm8LO9+wU0itme6j1zzCRQ1CKBodf5F2Dd9MTskDAuKAtB1tzNQ1NDdxtYEudnAjxYCFKsxmotAyTVvAeVngOJK7jofCRZA5dZrgRcfAiaMEAK5Rfhgyr++kYOiNsLNfUDtoPHYO+snfQLBEWaN8wEUJWYiSesQKBoXFxfVAQixqM1d3Th48DgOHy5Fp7mTzSGWLjNKS4+goqKMr/7Ic0omR3qcHqMyjdCr5GjvsrJDA4NOjWSTAcYYHWJjY6DRaNlhLQXMjI+LR9mpM/jk21Lc+dN7cdutt0Cvj5Lq20dl0PhKsk8EipLmerB8lOQmVznWPrEaJapsFE2agilTinoxQ11misy+HhsriwRWW3jNwnARu13Fq/DrrcDcuXMxsSgPZ1+9By+GDaFNZSKX5NkofWg/Jq5chMStT+EP5TPx4H1Tg4DGAUFRCoD0u41MH1RpNAJWF7KvXY7lUgRJBEUnluOZP3wMc+JQTJ09G1OK8voAogI2cx1bgyd2F2H53UXQM3mA3bDBiLF3PYz7JlX1HSW8V10Fu2BH2q/Ol3TUxpweL3qctA8D28f5PB60lx+Gt70BKjn3lPR6PXC6iRzDCQoUWIzW7tRnpIF2ieRAWwi3Sgdj7nAkJKcwV3s+Bp7bWu1cbNVa/Dz+vLEVxqFTMXNmIYrysv06uBw8L8bnxftR2ZiIeSvnovQ3fUSFD1ffz05F8aMboF+wFIsmhdMDJa2yVuxb+zzWVhZi6SMLkecnje7DqntWswj0SuNlWPr0QoJTwlwhoGgYNraUKerPoHIDVjzzOZqClodKDJ73SHDf8d8QaXnOpRYu3PN9W+ACKBqFRX/09KuCS7HAPvO7VvJMRKbQP3LviiLXQNKNcwB7JXBxEcKyFCllyWlg3Glg3cXAxVbg+h1gnb/fi0DVa4Bg54vwd7z9DXBLS//Z/ah6tV9LUuouzcHIFjyS2YnK5gKsdQETY47itiQLyuun4kUXsDjtfRS5r8TSVopSSjaTw9pjh8tlwX+POIAMVxJcumq4mudiKSdkCLYNLpPshh/h4xFWvPI/7+FDiYsjKwLVy4134OPsRvzgL1+EjaqOKTfi7cuAt554Fx/ecAc+mZDgf0D3ySq0pnfjvdl34W3/p0Px23dWY8KxS3Hj7z0Ycvtz+PNdUxBbtxkvrN6KXZ4kgLQrvTJ40sfjycXjoT7yOZZ9Uh0ouAQwIXd8Zi+mo8lBsgAwJbhO053k+s2COBDAJ4O3xwJrQxV6Gmvgs1P0Bc667c2CFO/xgRiausyhMOWNYBHgu04cgLXmhLCB4ZMp30gHA8+0QKTTc2IO0IR9/OhRdHR2oHD0GCQkJPoBUd7uxdcMTMr+fMWduw+IHTIGsfmjGCvWQ4Cr2wVLVRks1ceh9Lrhpuju/n7Ffci1KVkwDh/PdF25T7mX20pG78bZuLSQ8NitcHWb4TS3Mgauh8BJl50zWJmhPf7Fed8tXAAwWVwqYi7TM1RQqHVQxcRCE58MTUIK5IU/K6gAACAASURBVIZYgE5wvfR8inLvg4LYayyoDIHcTnhcTs4c9ZsmIDTI3PsZu0wMeiVE4RaBD3aPjDF52f8kAKmflsYWQoK+VnDVIUavh4Zc0diJM9dvZAHCmEmprfH3pMjVBPxyC0nrjjPwQsG9gdzZ+Rgg5d6Fs3TIAQdjtgYjOaHPGRjo4pAVSxfCVg0ugSRdyAGKOIZL0we5+QteAuHK2ovBGuhU/nf7x6/vHmikZt//a0FRDo4vvWYorhqfKUpaRVTu0ETU72wMGLXjZH0X9p9swaHKVrR2kaAhC67KgH1y1w61c38P7JOxKBwoRVtYKdBIfPNsfQdWFm1EosbWZ1Z9MT2pf9k9KvS41TA7tehw6tFmj0GZOQVfNw+HF/wAra/3pXaUmRiDe+cOx9jBnKV7usGCjXuqsae8mYHJor3E9krsxGGZJjz5owmIo8g6UW6M+DwkhzVuBGLT8mC2dOO3T/wZO/ccCGJkqTU6GIxxoH+/K2v0vAJFhQOTmL17YNz6ZfDhkNACyEZqpRI/u2kuZo0fBafLzYB8l9eLBkU6YnMKYYqLR/3JwzBZKtHR2oCfr3wOHV1Wv/s8m869HOz88Q85mEfA3s4SICsVuOcGwGoD1n7G2Zrkun7fAu7q/c1+YOch/vttAnuUQFLRDT41AbhyCrCrBGg3AxZrZEAhnclOL+Is1G8OsPiM7KLP8zKBWROBlg6g5ATQ0MrBUTKXTs1BUdInJaZo5dBpODD1NubpE05sgfqL1mrGzM+fRWxnI5shsjKAxbcA5PgSzUU2en0dZ88SUzRSUJRsb9ADL/8OGDsseqZobR1/LskeECh6ZshkDgT38c6RvtP5AIpSWevq6thcRcBon+Cg8FJ08GyzO9Bt6UFbRyeqqupQUVGJTrOZ6alzCRYvGhvqcGD/HrS1NTMmPwNGFQpkJ8SiMMOEGDVph7qh06lhitEjzqBHUkICNDo9HF5af5H7sAqf7NiHTV8V49Ir5uDxxx/DqMKRkZq333RUVgJEaTzLzMz8XvK8kMn/YQuEWYO4aR3k9sIjxIOgAZQ88uwdrbCcOgKV18lJF8wPzscCLLGBnfY2fJkurBn4epwIEJTO6ZVBm1GAxMxsqBnY+v1q7f4frsULr/5/2AIXQNEoKp9A0YD2XvgbaTHw5uB7osg1fFJynS/ZAiyxAq/NAYafAaaU87SvXQEMagYWtwObhwOLtwB7+3li7nigJA6I/yqQiFzn7XuAeSIAWgB0FADXfwpIPPjD5nr7mVeC2JhiIhEYSJQB7f6lcTeWZX0LtFyCP9mBxekbMY5A0RauR0kcQrfTzdzoSafNJ7PhscLtiGudi180S1hbISW57q4l+GmeA7tf/V/8vkpg70oBmRsW45OcBlzz7BfCrBKiizflBrwzG1j7+Lv4kDEKx+HJFVOArS9hefGVePkRPTYuXI6G3/4NT05J5E+3HMNri+7CCxOexRfLB+HMhidxr+NubJpYhj8ufxtHUrKRe+kdeOT6fHQUb8IjO1rZhoELRQYiwct9PNgRn/AIHBWBM15GWnDTiaK4m5K53XBaOuForkVPSyN81i42fYoyBH53bT+JmUAmyscDn0IOfdZQGPILIVNoAK8bnUd3w9Zcwxepva7gwEE0CRNrlAT4W1tacfZsLQpHjWYamiRO3x+YFdouqO/EDhoJQ8FYzohlBpBD5nHBfPIQbGdPC5qeXIOUrwU43KtPzYZx6HgWLElGiwZRJIBAQbIFo/sIdBba/bhc8DodcFstcNu74bJ2czd9AkkJrKQgRIxRKkLKAixIAnDE0FXroNBoodTFskj2KoMJMgrWRJIBxNikBbvAs2SYr1/DU4y2LoKV4opGsIYQUMqvTSplMJI9RE3RoHoRLSEweuk7AUTkwKrgrk/gr4ywWiViDHrh0CEANvK7eRsjVzYqsn8DK4Cv/LEi5NMX9MPTiKBp38xsnhu1IcZuFfpnKIAovV9k1Qp3hrTOwLvwZ4ul52URnxUMCkkB2uB0A7fdgB6oFOwNBYuDNReDn8erin/2xm8imxf+laAoMXwy4rRYeVsR0uIFl7ews0DkH3LXcq5Teaa5G58fOosvD9fDbCX2Y8DGkef4z0tJQG6c2oaVRR9gsKEjqBkyZp3QJfwaXkJR2PAD4HhnMlafnIJ2hx49Hg0cHhVcPjqOIJa3rF/NVPFw6f4fjMT1k3P9rtjEEO22u7G9tBGfH6zDyYYuBjaL5wgGrQpLrhqGqyZksXE/EtZc8Njsg8yUA0X6GBbp+bV1G/HCq2+GPRQhLwKtPhYxsSbGID3X63wCRcURT95tQcL770FdWyvMJYFDIqob+kmKM2JyYQEbYuZfNhVqrRYdiWPg8MhgiDWysc7e0YCyb7/C0y/8BQ4CTyXkHaoz+mHBfnzAkQqgtBKI1XNXdQIeKdq7WwgclJ8FNLVxDVKbA0gwAndexxmdxBJtIwl0cFDzF7fyvN8nd/vTA0d1F5miN88BRuQBZVXAO1/4nTQYgLj0Fs48/XIvUFXPlySMcSmAonoBFK0YeSkOT14ozjC9mgXNlWq7FTO+eBbxbWfZNJeRBiy+FYiW9EeA7fqNwP4jnCna4+SyAQNd5LSRnQqsXgFkpfTF1w6fC/WpMzXAG+9w4JjWaKeGz8ChixfxKXWgh/fz/fkCijqdTlRXVzNQlNZ71NfZJR7e+2Rs3Udr9abmVlRV1aKmpg4tra1srCJQxuV2w+Vy+7XTKYjM8dLDOHrsEAsoQ2AQecKo1WrkppgwNjsBSQZyEVZBq1EhVqdDcmICdLGxsFFF+wCLzY6X392M/WWnkZKcjJVP/g8W3HTjgMDtQFVCoC2tYQkUzc3NZWW6cF2wwLlaQFznSdeHDrcHDpL74Ysg/5qcvL4oWG/XmXK4W6qhVKj4upyW5aKQOWNWKwQ5HE5gYN5iCjk7SLB7vNBnFCAuM5cRODTkYn+erafO1ZYX7rtggX+VBS6AolFY/vY/vuxfJHByhYTGKKE0vpl3b8S5EmB5Jp8nf+5d4AH6ZTTQkQYUbeGu82VXAGs+BP4gyTU3D/imENjcDNyb0/fjPvgGaCwK0SPNBRoKgZslAOgvZgG/tAOD+0NXhcfcVvkSX/wKEdfDUzEFNoyiFn/Kqkd5zSS86gEWZ3yAacxdSg54BuPbpjF4xSFjp852OoKHA4+N2oG4livxi2aRtScFPOjekXj8t3MxGHa4ajfhx2+SA0jgYpPSjXcGsT/DWshWi5cfX49NTON0HJ56ZArw5Xq82XAR7r9dj09XvIF1DTXoOVMBn93C3KSEBhBwOcfFeGz9H3EltmNdxSBcO8aGra8+g1drkyE3mKBQU3hWHsyJM2P5rpotNwV3as7UEduSQNv0OeB22ODs6ISzrR7OzmZ4aKdELqjibpgwQIaKcfuwDZcIQjFAVAVDzlAYcoYDSgoMRYL3TnQe3glnZxMLKEVsS34FL+ulEzx9S8GXiD3Q1WVBbKwBVqstaNPMcgjajQcAtUBeHsRkD4Nx2Di2eRdtwqLFu3rQUV4CV+NZUKRaKhcn23FGJW2q9MnZMBWMBvRGIXwsf3VOehTYoH64VGBCitIAVEACMr0ueN1OyEm3h4GiQp0IIBstOHwUnZ50OFW0SKbtGwc1iGnKFzaCbqu/3jjLl4Gkgl4uZ5lKW51w5CtlRIpswlAUQ0zDvhcWUmLzIB1YMb2gHUp6seJFGxN9jBZKcntmwKfA/5SOVZIqZ79KNAv7YrDxZ0r6Y1AZJSxP6TsJ9unlSi4CmOL40ffwxVumyCQN6id8gegHNsXv+npmuGeE1kUf5Qgqv6TsrM8xkDsY2BM/82cngqIPRjYv/CtBUdL5vGJ0Mh64rvB7BSzFjQI1Q2JOlFS24e9bKnCizhz2OaGAdZieNECrifxrCRmDtXG13IVfj/wCBYZWdLi0aHfo0OowoMVmQLtTj6syy1AY18yYrkIX5dIeMuD1UxOw9sxk5iLH90EiMzloggrrQE/vrFTIsWJhEaYXpsHjEcdAgSEiAwOSy+vMTHqgyWyHVqXApIIkTBySxO6N5mI2pnFPa4QsaxLkGgMOHS3Df634I5pb25luWegl1gu59cUYTCzogx88ieLh5x0oKowbmlMnEb/pQ8ht4YUqiXFP2tE56clY+fPbodVo0KIfjKT8IrhdLlgsnehsa8HWzz/EujWreBsIQczoUXGxPKARgZ0i+1I6vInDaMiQx4DTH17CQdNPd3IQlR2EKYHxw4GTtTxfAu4GAsfF4W9wJi8HXcRQFZ9NfTUvC6hu4G7+wlTB1hkGDQ+0RIxRmQcoGzsHRyfMl4Q8DG4M1AuUTjtmbPkLEpuq2KFvagpw562AISaKhiPMQru+BT75AthXDTQIjNn+3pfKTF6pV08HVt7P7RXVJQOqzgBvrGfnrSz6fPnoK3Bk0g3fCRClMpwvoCiVhQBCChhJwCjT9RQaCQGdHZ1dqKtrRHV1HQNE2zs6WHAYCpiq1moQExvDGaJM85ns7WF/tzQ3Yu/eXWhsrIWCpHvY4RBpI6oxJD0BFxWkIzPRBJVaBaVcDgMdwptMUGrULPhS6akzeH7dJ2ju6IFC7sO9S5Zg6dKlSEtLiaoKQxPTe9L7UuDQ5OSBAhB8p0dduPk/1ALSdYq446GD5ZbWNjQ0tSAxJRlxCeSFKDnQF8YwdohgMaOz4iDkLhuUag3vO0xxi1YOXIqEBZKUcekhdqhAHgpuF2wOJ2JzhiM+O49FrKc1h4YCMzGygGRNLtj+u3p3/IdW4YXXumCBIAtcAEWjaBC3PSWAgQyskbqWBhaM9Fs0oCi7cyxgSwH+2wM8JZASwxarB7jkU0A7FliTD3yzC7iFsC3JNWsq8LYCSN8hfBhGj/SOGfxZg4sDN359HdBYPLDrPN2x6PRLYd3aJbiwsIB2YXH61xjnno7HmvVoF3efjCBox6KkvbhEm4n3q4fgI4+XRS93u614fEwx4pqvENznBdda6Rg/6xZ8cDnwwQcOXP4DJd59fD1zoeckOMHtl0DR7Hpc/efPA3ifBAySTVsgMEXX48O4LFx+8QTcNHUIKJhdR3kNuoflIDtMJVgO/BmX3Pu2AH5RgiG49sFHsewHBpRv+CtWPPs5mggkkaugVMcw7VGFIRZyfQyUKj3kajVkLCpywNWBMRbdLnhcNngcVrh7uuCxWBjLkbRGWVAR1t7I/YhPkIE5T2pUARQlQE6tgXHQCMRk5sFD7t+cggiXw47Og9vhtXYyndG+GBYBIDMAdrLFLNPd48xXodUH/S7dmIibLgILmaao1wNtRj7iRk4UXLr5BoxexyOXQW7rQmfFEdjaGhgTk03tjILFd5VeeKBLzIRpaBFk+lhWhPCQLgdRRUkByon+opNWAdfj30lAMQ4mM6Q/aDnBNqWB28KPFuKmV0qsDF2TBCMvfY860rxYcQR2qIB4i8xWaVun9sNBdhk0ahVzm5dzIVTOxOWO5UxGgTF0Q9ziqU5FgITenzOYeX8KwWf9BhcBYFY6aSWEgKJSrFIoYuDdhbShG//+hmQxezGv0Hv72hhL8U/pvf0P/4EXk45tvJ0EDsSkNgq47vcGJd44z0FRkQ37wDXDMGd8JmdFfs+XFBytbu7Gs5tKcfhMe9Qu9N9zsYKyo6pNUVMwGC+6XWo4vCq4vVzvmH6mJVfiVyO+gkntEEZVzhI9YU7EyqNXotkZHxFzLdw7UFu696phWDBtcJ/SBdRfqdMRO4uPyZx1KO3XkdiH1TdpFqcXQW7KhLnLguVP/Bk7dh9ggGhfmyhxbqDv1aRdHBsHtVoblUv9+QaK+ocxrxexu3bCsHOHoG3d+7CQ5r9JIwvw4OL50KiVaO92wqpJZNIvarhh72rB0y+vRsmxE9x5IQyNMGjMiKSyhLmQwDz6sZObu8hcDnP/QICoeIuAi/vnRamcqvid5AyO3UafU4AlAkVJW5Q6Qen4a3G86AeBA9uQMtFQonA7MW3r35BaX84OFAiHIlA0NjZ6pmVHJw+2tL8cOFQbrOcbzpy0ZCHpgad/CcyawANdRWojNl8AOFkJrH2PA9LkAXR83DUoHfdDtrr4Ltf5BIrSQXFFRQUDCUVt0fZ2M06UV6GyshoNDU2MXUlu53RAQGtTN7GhFXIYKOCLf41BdvIwYNTpcKCs7CiOHCW2qIOvR2QE8CihVmuQl5GEqaMHIz89GVq1CiqlnAUDJd1QAnu+3LUfaz/bDpubBy2dPHkKfr70fky+aCLTHxUPg6IBfcSI8y0tLRg6dOg5Hex8lzq/cO9/hgVEDwJqe9R3OswWHD1+Ep9++TXq62rx2wcfQF7eIMbsZC7ywqBDpAk21vp8sNRWorumDBq1msWR4HmSN5ew7xGCt9KcTAcHNP46nQ5YemxIKChCYvYguIjw4fNBJZdBJawJ+B4zMDZG0z/+XWun8p2HsDbpQTwy2+R/BfPWJ/CH1kVYuTDv3/W1LpT7/6MFLoCiURh70ZOrWOrQwUW6SaDl09r8yBhB4qMpsvzFzcA4EgfVA7uvAE4UA3e2AOuuBgadFlzn9cCzk4DFiUCcBRhETNKQ8m+8GtCWAlcJX0iZqP2+qgC4DuQ6T3ksOv1iMGtMknGAaebCnZnfYDLG4YW6JBwT7cZQDL6g96EJf8wvR2vdDDztkMPpcMJq7cBjY/Ygrmk27hcBXykSgkFY/uBNGN3yGRa91oXlD96AvMr38dP1NQLjjbP4ZDf9GJ9m1+OqZz4LUB8kq2A/2w/AzDvvxrIMwBmrQeWmF7C8+Cq8/KgJR2oSMNH9Ke58owZelwY/WvJjTD29BDc8XIGM8XMx/5abce2UYUjqK1CA5QD+dNlPsY4i9NC2mfTzVCoGTjGAU7iYJAMxF1kEegq2RE6MDDmGly0yOajFAxAF3PAFgiQHr8SQOV5ArtHDmF8IXWoOPOJzZBQcQg5XtwWdB7fB57IxvSaRyRRwmebbw1AQibd7KY4oRQD5i3DzSneAAQYr3015oUvNhbFwEiBT+Fmz4sEm24TZLeg8eRiu1oYAI5O9KJWUtEQBVWIaYvNHQ2OI90d39zHAWIJ/B7G4uHs5X7DzN2aKq+wY1u+I7+/XIusrUD9cW5QBpqGbqXAocGhHC0cVCtcZw+Qlumaz8koRRiEtA0KYmX1QKhWIidEL4K/AAmMBomhxRH8LzEqSKyIghSMpAvBKLFputF4MTKFag7B4+ox0TnnNc1BWKAdnnhLQynVzpeNl/2NnwNVcap6+7hHTSJmcoazUXixV4SZpntLT/r5ZoQGWbLjFZX+AlPjdm8uXRDTb/KuYotQeTDo5nrp9PAanxn7HrX7/r0o2IWYDaY3+fv1h1LR2+4FRtpjv87SmF6k9Ipv2SiQ9UJGeK7HP+aaEH+b0fh59My2pAjdm70eWvhNen5xphr52ajJOWzPCMiz9bVXoL33RyyhoyUVDk1kkea1a6ReykJa/98gbvQn8a5aEwZCnFLLnhHOb7y9nMQ+SYdHFxEIfE8v0/yLZfJ2PoKgo6SJz2GH6/HPojh7h05Z/aCNNZh+yU5Pwi1uvxYhBWewbmkU9ksOmfYd24fFX1qPNQrqj0ddN/zYP/jb0IDowD3+/zw1qfz7AKICiGor76AWOTroBJ0bP4braYS52POdxY8rXLyOj9iiIeJqUAPx4EWCKja5Pi9PgkVJgwyfA7pNAfT9sUYHMjzuu5XIAUbNEhXPZsgpg3QbOOKW58MjEeTgxZi4U4RZLUZj/fAJFqdgUid5sNiM9PZ3pydfWNmDz59tQVVXNxmjqA0x+R7jIpZ7mDgo8xrRIhfGUxjI3A0Xt6Ghvw4EDe9HQcFZY+3NdRZLgoGCiQ7JScOmYPAzLSYFap2WSTVqtBu2dXdj81W5s3l0CJ5RQqdSIi0/CD669DlOmTkVOTgYy01NgNBI4KgSoHMD2NG4RAaOxsREmk2ngiPOUX7jo1KmXYV7eWZhnLsHCPD1L88SrVixePp+RK0pWSYIlpc7DY2Ik9WNrsOLwFDyyaJgQpV4scEkEwYdSMe+xvqJpR9HoKKm1BKseehEVk36F5xaFD0UTZY7/scnDMULFlyUwlDSmq2obcbi8CgcPl2HLli8Rpwf+95XnkZaRzvqBlJ0jEkWI/emx29Bx4hDc5jZoYvTCPovmFO4lRyeeHpeLyWJR/6IDCYfNCnOPHemFFyEhO4d533CCqZwRX+rrmxEfa0BKUjw/NJB4g/E5IsxJXVS1R0GKHsVGYY+eOu8xPC4E6LIWP4/nG+dh2fzskPYdzQNc2LdmDVQL7kZRqIoT9cVVwH1ifxKypcBPv3+9FEFK8MZUpLqa0BQiDz92ycu4j4KsiIHEWNlD+19oX3Oh5NVn0Dh3GeZmq9C44SlsyF6C+yZxANZ8bA1e3F2EpRRYLJpXvZD2vLLABVA0iuq49X/+6k8tdWFlH0oWRm8V/CzyXKVMThPw9UwgrREYsQ8ARaSfCrwkus6PBsoSgBI1MLwNGHcw5DFCRPnlHwGvC18R4FrUCEw5KnwQRjv0wcuAe3sic52nXG49+bdQhEwwgXBiLnPhnsztGI/RWF2Xgr2EtSjksNvsiPe4YSGtRrZbaMLTBSfRenY6/mijsd8Hm7UDjxQWI67pMtzfwE+/pBFNJyz4CR4d68Ynf3odr5Dk2/Sb8e5VMdj9+t/xTIVk2lnwE2zOacBVf/q0F5swcK4/AX98ZBRqf/8P/NU3Hn94bBqw5Xn8ZufVePUxIz593Yyr78jB6Q3r8Frs1Xj2UmD9w6txeO5i/HGGCvt32zDxYgtevmwJ1gkbI34KTkDQo3hvazrev2wJ3pJSGv1VJmUX9AYSGWOPoZ0chSPbBFIJ+jQCY5kgVNqMMPDFEIe4/EKoEzP8gBVHTb1MEMzZ1gxz6S7GTBXdM8QihRIegx0+RPZgcKoQYmMvSJQDt6Spw6PKa5LSYRo1mbuoewiAC7RhDh7JAbsFHacOw9XSwO7xK38KD2NwcUwcDPkjoUnM4BIC9AymQxocMKj/jiiiIUIqAfUN+ZR/GYJEcPxXYF4O0Nv9aaXphPGiVyuQ5MnGmBDhdulz+bDD35g2K1q9BmoWLdwfU56xgZnbP7s4wM7Ra76pYYcYxHURwCDSZ+XON2LJhIBdlJYt0rh1iIjKikeKrkSbEQ47qC4YRCq0TeGp/VqoL+DS3y5DF3B+hmkwQ4flE/JduLyl6YIKJrk3Epac3/6S5wpG9TNypfm/9bufRzQv/KtAUWLlDM/QY+VtE0DRzKPnb0X0eoERkLElZPh0fy2e/+g4CyJE7CEFBWD7zov28GXhLAxAq5ZDq5bB6fbB6qARNLBR4BugYG1OKRmavqbxOF7RgSwtBT+So6onCVZfLFQqXvaw3LGQA4JwJaRnq5Vy/OyqobhybDoH5CK4r6+8RCaptB+wsxCS4dAnQJ41ATKVHiVHy7CM3Obb2pk2YDSXuGEkQNQUnwSNduAtwXkJigq2pjFEbulCwmefIrmhDnpy59VrYaRAMLEGzJo4CmMKctlG9KxHhnaPFwmWZqhddtTUlGPX3q+w5YgFFE/sn9SMo6me7z0ttX+TDpg6BNDQMOEFDk65BadHXAqplEvQdEc9yuvFRdv/jpyqA6AZKT4OuHMRkBB3bkUksPPgYWDTl8DOMqClm49YUqCY9XUNcONsHrQqlmI1StSKIn0yndEcKwPe+YAr99BVMvlmnBx5WZ9AcKR5n2+gKIE8VVVVzH0+JSUFBG5+u68E27btQXc3ubDL4fbSITtfaxFz2uVyMgCVXNFlCgUzEt1Hbr4OuwMerweVlRUoObQfDrvd715CIKdKrWGM0MLcVCy8dAJSEk1ME12u1qD6bAO2Fx/CtpITsPvk0Gh00OljMGPGZRgxshAxBgPSUpORk5vOwNFYQwyUShq/+gZ9SDu1ubmZyQQMHjw4YpZoIBI1sHnFBqQ9fh+K0IjNT32EtCWTUPzMdhQtXYqpSUL7WHUPiqcS+FKCVSsakZe2ERvDRsUVo6vzdPP9YE9o9Hr6m6FBmJsWDEr525offA29N6Q1mvdh1aNrgUVLkLd5NSrnUkT4ALsu0rb7fyWdFBSld6a27XS70dllQUtbJ+pbOlBZ24x2cw8DLA8f2AeDUY8nH/0vJKckMcY098IKEEXENQet3Xvqa2A+dRRqrYodFHiJJAMF11YRBhwVReiDF9aeHsa+7nF6kTVuGoypaax/sbU5Y5h6UFZeiZJjp5GZmoyxw3ORmhjPNHP586V9IzoN8kB9B9piUckTWG8eitavvkKI4ypPLj0QiKbBsEMG4O5H5oIgS/8VDhRt3Yqn/lCOmQ/ejez9r2Jz4gLcPSkJ1m2rsMa0GPcNrsXmtVuBa+9mgKb/CgVFJf2vZNUKNM4POYBw1WLDi9tRuGQRhqnM2Pfq6+iatxSzbRvw1EdpuOvuqUg6d6n1aKxzIe0/yQIXQNEoDCsFRfu7bd3QyDa/lMfY8cA3FASpBNg9DbDXAJcKE+esycAHWiA+hL55aD7wzQZBf1RSkIUzgOcgcZ0PU8hotEP7esdbKgLgcK80MiseyNmNfOdEvFhvhIjFWu021DVV4aXJDmwvTceexDj8OOMALtUMxuqqDOxkjDU53C4LHizYhrjGS3F/I98QksYkLXNSp9+Cv12XgspNa/CbnV3Co424/p7FuDejGS89+xY+6BAG/AV3YXNuPeY+/WmgiL1oFVfj1ZUp2P+71/EyJuCPBIp+8RcOij5uwicr1mH3jFvw7FUZMMCOI5+9iRXb+XM9Lgdck2/Ghz904JWrfoY3HXbIGcuTgiQR0+lRvP9VBt6/lEBR6TzEJyX/plnyC3fp5mk9DFiSUyx2epoE2BIAJwH+C4BmMqhMSTANKYTCRBoMBHTxYDoiBEbsK0dDFczlBzi70A+Q9a7pXsCgoJnJPC4FLcewEkvTbQAAIABJREFUYF+4RiOCol4vVHEpiBt9MWRqjT/auThN+124FQr4bF0wnz4KR1MjlOSiJScbsGWEICXghVwVA/2g4YjJGASZTAkvsWj96EVIABc/s0Ei8hbiw+h/51DfRilDkxk0CMkNbl/sXgmEIqXXhjJBw7FMg9jMInMyJD8BaA7YAsxtnpgVoksOK5RMBoNKBpOCiQf4XXfoKwJ16KL/st/ZYopHoWduwoLeKm1eiUHK+iG1RbmcpeNR7PnpNLu8gJsdBlCAL563H9gSQCYGoYqu+iEn12I25woARTGMD5hULMNAYC2znwBYBRjygexD3+V8B0UpENLswiT8ev4YITjWgKb6XhJ0WZ14+M2DKK3pYGxnAteC2k/ETwn0f+b6L3RVYdRgbVWnluGS0TGYVqhHYqwCFpsXe07YsOVgN/ud44GRsSjoGeTCToMOJ2N896BRImibZFTj53MLMHkY182LBsgR2x0BOXaXB2W1nWhot0KvUSIjUY/MBD0HLzInQG5Iidhtvr9qEDeNxvgk6GN4wKH+rvMVFBX7NI17V6h1uDtGB4PCBb3MBTVcUMm8DPijSMLv2eT4h00Gq8uJ6V+/hKTmKjjcdhYoqfg0YLZJADphsA0Llkfcvv91CaVgIzV5isE2NR9QK3nb3D/9DpwpmNYvKEoJJ+76Bwaf3M00Rclt/ieLOGM0WrtIp+TqWuDdj4Fdx4CadtIs5nYnLMFkAJbdDlwzAyBWqxjDJFpL0rhQchR4b5OQB4D90+7AmaF9v3OkzzjfQFEqNwGHlZWVjEUZHx+Prq5ubNu+F/v3lzC3eFHGRzwAshPQKfNBr9czUIc+93go6JKLAUhUX909Fny7Zwfqz3KvLpJTorTkMkwu+Tq9DvNmTsCVkwqRnpYEm9uHU1XV2F9yAt8cLkePCyx/AkYvnjoDY8aOYyaWy+SINRqQnJKI3Kx0ZGakIiZG14uxz9Yw5OLc0cHYsHl5eVEFV+oFit6Xhw2PbuwNBAkgUGMIKEpgp/HYBnxkm4mFk/So3LYZFaapmF2UJjDqvk+maN+gqPnYWjzzYgmyFz+MuwkItZbg1UfXomvuUiyd/V3YfZG2+H/PdMSIdjhdzG29rqkdZ5vb0NxmRpelBy43J6WQPATpgtKhgttlxaPLf4asrEwBFOXvLaj8c+KBT4ga73bBXFkOZ3sDVBo1O7RkWCittz20LpFBrdEw1nVPVxdby3hUBmSNnwa1Xsv2emytzvKTMa3fr3YexJ6SCiTHGzE8LwvjCocgJTEOavHgVnI4NNB83bvGRFD0bpif34i8u4biozW92ZuMfRkE9EdX942bn8HmrKVYPEqCNPbBFKWcg9jZ4R4lArS9mN/ECp2PylWBQ4lgULSPQ4j+nhHdq15IfZ5Y4AIoGkVFECjKgmiwkU0i1hECorw97P6BcyVX+IuBxVqAZsS3S4Cnqnu7w4sZjTUBh80B/VHdlpBH6IGvrwDsJQHX+XCFiEY7tK+XuPnE8/5FUYhPNZBwDK8l14TcGofDR4fgzhozpuS34M/DO0GQmMs+El/X5eItJuLfg+X52zA8RAD/bO0luK/BiEtuuAFLpySiY9/7uHs9CzcvuHnTcjoPSx+4Dtck9OCbTz7Ak7ubgWt+hI8m9uCZv27Eto7eOoqACbMW3YqHcpvx65Xv4wgm4uknZgCfPodf774aq58w4ZOXyjB80SW4JB4gCa/G8kN4c9M2bGtnsxVkM27Fe9flwNCXoSwH8PQl9zCmKAdNAgkDepfCNEmrbnJzlqsg18RArtNBLvPAaTEz94oAA4PHGufOnUKGpO2WkonYQaMg18dCQUGWJKw+egJN2DSx9lSfgKXymH9iDsaJA6eIgUkyADSw006Q2xNVksimCsNyFaZ+v4smw9wILQaUsQmIGzsVco2WMzwFDSqxjH6tSh/YosJSVQZ3fQ18cDFQjsHj/iBGHsjkamjIJT9nCBRaAw/KxJXKecRzv8kDgDN/N+7eLQWzQkEw6d9iOvFeLjEguoYH2mLoPX5fMpGFJGkroXnxYSX4FDf4ORIPekHwkd5PqZDBEKPzR7amtkGgulbmxTCTGvFKgYHLpGB5JEy2qRQifLD3UHLtUQbKsGSc3cvSkmsOYyITK5SDpB4fufdQlZK2IeCmBaHXAxdkcPsUjElC37spYq2HfvfBxYKC8U2MCOaLQVrEcdW/2RLYaqEn9L26mnTslfzur9egThcSEEkC3oqAPG9/vHzMPmK9hT7HL18gSF0If0vrn7UvCcC27pGlA88LAOYs+lXYdKELV3//CgGgpDYLB9aKn/FNoghgUwARF26Znou7rhwegPX97ykBtHuxKkXlBIqQGrCxFDDmOsS9WY+UhphHr3x+Am9tr2SuXuzQJWJoUmA7+9utD1MLDSjI1OJErRO1rS50dHvhcHmhUsiw+AoTrrvYCLWKwH3OqCZg86vDPXjp0w702ClggaTeI6qx4ETSegqtI9EmA7VrAhKMWhlumpqDOeOzERejFlij4QFSPr5zeQyqA7vLjdLqDnyyrxp7K5rRY3ezzZJBp8awTBPu+9H1GFw4gY0Da97eiOdffkPQCOTtgfLq61Ag3JhJcwO50RuMcdDRHMRYLX1fn6/9c0SWHbae67iHXt93XxDzJ/sR4DnMEI/fDRuPfIOJuwp73JB7nZA5eyB3duO0pR0PnK1Hs8cHrduBGV88h4Smauat4PIAu04Fg6KUPwUnImaldEjq/V6B73ud4UZgMekZXHi7BT4NN3SGKw99ZncB3RQHU5j5EwgUHQKQYwL17G9n3oXavEm9QFF/GxIO38bteRtDT2xj84heD/zkNiAlqX+b9PXaIjDqcPCo8MdPA7tP83ISWZGWK/FG4NUVwIhBvXVEQ23Vn73p0OPAYWDDx7ysNJXRO5/Nv4hFkaYrkkO0cO9SviA6ua0ImsH3koRczOvq6hgwajIZ0dzSjm3b9+D48Qq4nC72vhxklsHhdMLS3cWCjZEbu0ZgjdJakexFmoperwe11dX49tudsNlt8Lq5Fin73u2EPsaEeJMR82eNx7UzxsPudKC6ph6Hjp3CFwfLYLa7odPpGcg6eco0TJkyg40zBL7S4KhWqZkOaVpaMgYPykRqaiL0Oo3/sIrGqK6uLgaIZmZmMoA1motA0UdFf2GI7E7KITwAGew+Pwe/WpCIrRvfwmFJXNjEiXMwtO0sht5FDNNomKLc9feeF4Opp+QWPLVY4rZPxROAoERzObauXo2PGtMwf+lSzJYy5qzHsOb3L6AkcR6W3DUbw0wX6G6hbYMYodv2HUW7xYYeq525zNO6hvV7Im643XA5nGwO7uzoRN2ZCvz6F3eiaNx4uIX1T9BSjQgm7PTGg4b6RrgdDsR5uiFzWJjWN4Gh4oEC9RO1VguruRN2q5XrvZuSkT12suD1xdgqbCym59M6qqOtAxs+34UTVY2I0aoZIDoiPxvDBmUgOTEOMXotFHIuY0Z7w+guARSdnYftVROxcvGoPgFJqWt9dM/oI3W/oGgYdqc/m94AbfmaX2Jt2nLB9T/4+96gqMgO7+8tvhsI/L3Y50Im38kCF0DRKMx38xN/8acWYanQSNT099vDI9j8kit8HDB3B/DLWcDiFKBPLyIPsGYH1xh99grgElF/FFxz9GYhemdjM3Dxtr6BVYRxnY/i9f1JRVCULQTFSNyhGRG7jM0AHAyra21CexexLPlnpBmUm5oBtZJ006RooYzmCNhsdlDES5bHlIV4+7pEnP7ifTz8FYVHlZDxeCEAXwquWXwD7h3Sg09e+QdeqpmI3z96BSYZ+3vDbhz+4B/4jewavH9dLgyuOmxc/g+8hGuw+qk8xLiV6Dl1CG98+A2+0RXhoZtnYGpCD7545e94oQbwzViEDXOANx5+Cx8yN3c61XPBY7fC55yP114w4YM7VuId0lyihZuXL94EgUsGushJB4ncRdVaKDR6KDQaNkk6Wpthb6qB29bNF9zCa/gtRaw8eqZch5isQYjJLoBXrYVcAET5CX6AYcihVB+6Th6Bte4Uz1GIpC5aKHSjTgtcl9vN3KIoP5r0aQWrJN0o4YrohFFkmUIGpc6A+KIZ7F39QYP8uQU+EWK5Q+ZywFZdAUv9Kci8bkHlT9oA+DsqYuMRkzMMusQ0tjjg5MTARC8FpySdOHqKir+9caYky7cXrfZcelVk9/i1Yxlrlken1unU0GiUPGolBayCF06vAilqL0YaNSB4wtxtRktrhyRIVsDVnPLgIAiBURwoor/Fzwgkot9pY0iaRiT4zr4jiJq1YTnTB2MAJ7nPy+VgXBLBVZlE4B0eH+w+GTqsdrQ6AB9jAwoLyshevc9UQWMwqx9B0zQC/lG48Wugz/oc8wZ4j7cf+UVEb9oXKBrRzf0kovpwu5xw2K1QaTSIj0tAwaBMFORlY8feQ2hqbMLDC4owdUSqP4hPaHah7Ffp2EEL/JYuG/aWN6Oy0cLqPzVez0C4IekmGPU8SABjCdGNgg4j/frCJ2X4cG8NA+56XxKmdNCXwdApA1gVMjy4IBWXjzfCavcxXcfqZhcDSK0OH26fbUSsjjYCweeaBIyu+qgDn+2zsPbsHzpCWeNCub93v2jJcxgw53YzIEEBH0Zkm3DluEyMz09GiokYUIH2zd7DD8j4YLY6ceRMO74sqcOBky3osrkYyMv6pqCiIlfIcPN1V2DBtZfjTM1Z7jbf2galUonsjFRY7XY2VkivgcZ5YmBRRHpDbBw0Or1wcNZ3Y4wYFH2H9Mu/4zUQUihsJOngxqTW4MrMwViUNwK5mhg4aQ70B5URDhAANDts+M3R3aiyWaB12lhU9fjWWiYd7nQHg6K0Hybz/2CCHMMzFUEBzMTWHi6oWa85n7U9ceINsUk0pwiRmlPIk7rkkWoPvjjMDzbov0kxwJR8gDyVvXI59lxyD+pzxvKgQ6Gor1/+R4bRBzZg+NEtDBTV6XigpfTU4FvCdbm+ikxpm5qB198GqhqBb88QAMftLfbxR+8BbpjNmaNiU5Ayr8OxsEPO0phnzbclwEebeX+jwJC7L1mChpwxfbJjIzKzTIbzFRSl8lMgItIXpWj0BCI2NjZjx859OHHiFDvs5OM42dYLu8MBq7UH3d3cmyopKRl6fQxbVxAgSQCS3WHDoQPf4lRFGRtnqZI4m9QNozEOVqcHo4dk41c3X4WUOAPqm1qw80ApPt9fhm6XB1qNjj3joinTMHPGZSyCPYFHBLjy6NxKtqY2mWKRk5WOgoJcJMSRaK2Puf6TjigFkDqXaPPh3efpTfsGRYunLgE2NGL+UhU27y/EYkF3MXzbiJIpGuT6S5KmK7Ah7XEGihZPfQx5GwjEmYpiYuot1WHN79ajrTAPutKK8G7OSEXhWKC8VI8Fjy3HLEEGIKJ2/H8k0bubd6C8upFJS9CAQu2ercN9PjZXUFwMFlzM7kRz/RnccuNczJo+FW42/XKZK77PkkEpk8HW04N9+w/hxVf+gUF5g/HjW+YjQ+sBnFbG/PQS7R1yyJVyqJQK9HR2wGGzM8aqPisfGcNG4nhZOc5U12LM6EKkZ6TCTR4s8EElk+PY8VP49Jt96LG7WP+g/8XqdBicncIA0uz0ZMSbYvvVQQ9ftRwUNRcmoUK1AI/MD3Jw/+6tQQL4j11CbTmgXxouc1EjNGKmKMvkGN55aDV2u/RIm3gXli7swpqB3Od76Y5KSnOuMgHf3VoXcvgeLXABFI3CmAsfI+d0foU7ZRYXV++M+GUUuf77JV1Yxu3Q1+KVfS6y+YRNW6u5Aw2trXxDzFhYQHZKGuJijYx55seVOF0Nbg/pi9r9rlD+NX84t7zQFWxo4QaiRERDyQipeMpaVDAKcgETPb3pW5o4CawUGw5Nc5JNDGmmMh1HlwM97S2w1p+Cx9zOASZBg0Z0UwpsOHyQawwwDBoOTWoWfDIlc1sm52fGT5PownEWHHk3edB5fC+cbfUEI/LJXMJkk4LTVCftHR1MuyY+IZ4Bo+RSRelpIRp6b3+tmNuFl0Gu1SFu7HQodcZAcKi+OpXAQiCg2VZ/BpbaCsbUYUGauEO436YEEPsUGmhTc2BIHwRVTCzcUjdYEbsM1ROTAmjh2pG0LUk7fuhOKoKNd5CN+nKdZ3UlFDK0rYkZsD7FQW6KRqnTaQKEW7bw4dFxh8QC6VrSJ/Lh5JkqNLe1sRyIHchc38WACQJ4yUFMobbInmwPLG5yhUBXfPRjz6PNDp0004JNqVDyH7WSuefEaLTQa3XQkftpTAxU9J1MgbqGBpQ1NkORkQefgtrRuV+hQ0FoN+9rjJY+UZpmoGEg9PuB0kubNf3+9orI5oUrb33gHIwSHhVhABu5MdptsNutcDntjM0zcsQw/Ob+uzAsPwc6rQYvv/kBLGfL8LNrRjJGpRjgK7Qg4UBRkZ14ssGM5z86hhM1HUxvkS7aBOg0SuSnG3Hp6HRML0xHslHrj5ZOC/WmDhseevMAalq6I9Z3C61D1q5J29GowpM/zsCgVI1fHUScW2hO4ZhriF4oBW9TyrD1kBl/er+DHcTxCO+9r8D5R+QoVLgzEyngFYoh0VxBQIF4sQ0/gLR4HUZkx2FkTgIGpRiQFKtFjFbFWCiNHVYcrmpjgPTJejPsTg8DmIm9SXre0pFeZMiPLMhhAVCOlJ5gtpoweiR+/7tforq2Hg/9/lnmVk+HlwR28HoXZUOCZjphzPBBo4mB3mCESqPlzw05uwycCAJfvPVsRG182Ns8uGVUV+RVI7DgfdAqlZiSkolFQ0ZhQmIKdGoePZHJiNB6hFhALpf/X9r4/vX0UayvOw2904oZW56HqbWOpiYGikrd50XgesFMNS4qUDF2JTGVyR7E8qepWsEOpvjGmZpeH82PlSm0vfhrQzK3hQNZI7Vh6LhJ5dpa4sTfvyAtSH6emmwAJueBHbi5lArsuexnaMoc0a/7PLXBkYc/xciDHzNGrVYL/OhmIDtDYF8GNyv+qKDgjr3/prIdPAJ8+AlwogkoaxAPCXie5MWw8ArgoZ/wootgqWiLSDFmKsee/cAnW/h6z61Uonj2z9CcPswvFxPWvv5D8JAXkbTR8pvvi7Rq/iXpamtr2dqP9EUZMNrUguI9B1BWdhrMbV5okzRO0ZqC+ga5xlPl0QG6Sqni3iWsL3nR1NSAA9/uZqxPu92GxqZ6eNx8vKMD1IS4BKy4cx4uGlWA0zVnsX7LLnx7opoFZCIN0p4eC4aNGIE5c3+ImJgYeMidX3CNVyhp3JGxtUhWVhrGFQ1HclI8C6xEOqIkG5KRkXFOdgxlis6b14iNfuaoNEtpgJYAc4zc6UOInfymXmCKC6371uL5tbWYumQuald/BNUdy7B4lFTzs29N0XlpG1EZCoqGBKU5JwNcuIlZ4MW1H8FidzNvKrfTCaVawdbBNFewIEh2B9wuD9pbmzFr6hhcO+cy+FRKzsYk93bBE+lUxSls/uIrfLR5JxxeF2LVSixcsACXTJuAZFk3vE4eDJdtlr0eUMt22e2wWbpgczhhGjoGZpsV/3jrPWzY9Bkuv/JK3Hj91SgqGg2FSsX6otvpwtc792PPkZOsT1DfILIRafjSHDdl3FD8YDaxTaO9RPf5+4BX1yNxthKrXw8rmMvcW5e8TPq70V8EcnJdXsm93xNT1Fq8CusrgMq0uZhf+zHarp2C8lVtfk3fsJqioa9grkXxx2uxsUSF2XfdhbnDLujyRl/L59cdF0DRKOpjwX8HXL6kbCHOFhODovjwbmF498coHnVeJ11w/DmJH6/EjTuEOSoCLExImlxhGurZpoLsRdCdUaNDamIitDq9sNKnbZSoUiiD0+mG1e5kCyq/m63UrVKCSoRZT/s3ZWEZFyEWlm6Bw+UlTR6alv0tgkmka8lATw6VCh7DbJHIXMiFiyY49qbEznO74Opsha2hCs7OVvi83Ebiulnkp3C8mNh1cqhMiYgZPJL9y0OoU7gcvvllypASzUbxqV7SrTm6Ey5zGyDjLvB9YXO00Gxta2OMJVNcHItqTuxdYgmSYLfEv1Z4o1CrSeAD4SsqmUylRdyYqVAa4tl9oXUTYM6Ib02JKDI64GhthOVMKWAjJkJA15NszM5TBVBYpjchJn0wdCkZ8Km5ixSd5DJ7sn4qFj8QGT0UAomoDYRpf1Ig4FwJpKE24WwM7hbLMVMeGIYCCpC7GFtsMeYwfy+vT4YYuQy0ho5VymDpsaOk/BTb2DDgU9ALZT1X0Atln7Pn0Om3yPLkGfJ0pCNKKbjLNbO5ABjQbezEXHCnF+iArIwqlQJjR4zEkMG5TP6gquo06uobgdwRgN4QoXpjdMNhf2NzdDn1nbrXM5hlAq0mHJt0/X9HNi9ceUsY8DS0MYVraJLPaGPqctlht1nhdNhYPxYvqj/SXnvxT48iPTWZfVxfcwbqlkOI1xNzP3BUEqlLaLfdhSffO4xvK1r80U75YYwAvlMQJTlQkBmHBdPzMKkgGTq1Ej0OF974+jQ+/JZLrgzESOyv/mihX5Svx2O3Z7BASkFjtp+hEXC3l7qBE4C4p8yCv37cji4bseJFUJfnck7l6mMAEFuJKHMsl/ug1vggV/hgtxKritzmCCTgQKQ4jxKoQAEYGNCsUsCgU7EfAkXbuxygOmBRbemQjelacxuEKzvl2W3phM3aw/KjZ067qAhPrViG2rMN+MXDKzGxaBRuvHYONny8BZ9t3cH1goUxTwomiTIEBIhq9QaoVNxlNewl2OSLdYED5v7qdNi6v4X5OsrOEGamYSAKScFAjtHxSbi1YBQuSc+FRnCNJiAn9B3E9kJjHdXDic5WPHhgB+paajFrywswdTb4maIEinZRxFtJUdUqIMGoQaJBhusumYxtB8vR1NoMjUqGGC2QYqR1koxpX1IQsBiNDCY9aWTKoFXJQPeLaakeyEVcJZexaOpKYskJ+2eaDvihFQ9kKFl2CI05gFYLDgfscz/YKpZZqELKi0DR/91iF4LrAcmxwEWDAaWMQFEVds3+OVpThzBmc7iLr0tkGFq6BWP2b2TzB5GtbrsJyM0OBC+KZnwWzw4JqNyzDzhYCzQIUejFiYVc6EcPAf62HDAaBgZZ+3o+2WDnXuDzr7htXSoNdl3+c7Sm5EsCLUkNN9AKgvVMVhHlt0QRmDUaA31PaamvnD17NggYbWltx4EDR3HkWBnMlm629nQ5nSzgC4tAT/VNhzkKYrhxDwGakxhw5HahvKwUjY31sNtsaG1r5rMnBWcS+tavbr0Wc6ZMwM5DpXhzy260dFrYik+lpQMXORLi43Dd9QuRlJzMDsMof7ebu/TT+jQ7Kw2jRhYgNTWBBVQiQJQ+z8rKOrexnAWgX4FVuA+Pz5UGWiIj78Oqe9ZCf/9zWDxKNLrIHp2K4ntexGEGDC0GVr2IyvnLEJZY5zKjct/HWL9xO2p1M7Fk2SK2hoO1Eu888wy2uyZh0eIfYFJeElQCO1U1Ow/GSXNRVLEGa6yD4dpsYwGd+gJFg4Hd3g3ke3d1/p7a4PmUjd3hxNpNX6G1sxs2Sw8bY3UGPVsfswgQbg8DI4mVnJ+dgDsX3QSlXscPCSCDw2rD7t17sfb9j9DY2oWs3EEwxCegrfYMJmSnY/qVc5CXkwSdrRVet5OTR2jNLVezgdJld8DmkaG8vgmbdxTjbJsVtfXNMHd1IiklBbfPvwZXzp6BxJRk5iVSfvIMPvhyD2wONyMnUP+jU+nU5Hjce8vV0GnPhZwgCbRUvAIfDX0cd1PbF9nLaRtwT/FUvByEZkZfi9GDon0cPIiPFg8gXMfw6lOlmD23DWva5nP3eQJb1xvxyNKpTON3YFCUbPAUKmY/jCWzqE9euP4TLHABFI2iFhc8+kwgdbgjbGFl+e6oZVHk+u+X9MajfxJ0egSuXijDTsI4E9+OQKv65gZ0dvcIrtty+Bw2WJqbUDB0KJLSszmTkG1V+EX/2m1OOIh6IX4mMNQCH4iIW8hJPFtzSj6LlsnXX7VI8goAbdJFcOC5/FNhgy0CJ2zDSJoxDrgt7bA11MLW3gy528lgTa+gs8mdHQL4I2fYqqBPz4YuMx9yLekm8BR+4gG5jos6N+IGVtg9eG3d6Dy6Cx7mkk/39WZM+e3s9cLS3c1OPuNMJihVStisNuYmrdbwSZTAlUi0aIi1QosFBlwqVYgfMQnyhBS2WWNAn9BvgkzOmMbCrkxwN2GnnJZW9FSVMfBYJhMiNIoiDrQZ9PJACD4qp9EEfXou1PHJLCiTz+cR3przXP119127oNgewlEJe9HAInyYtI0JeTBAQgAvGTCi07B64U2d2BK8xSSqPRikdSFD42GbVpvTjUOnGnG2rVsIvsU3EfxHCKIk/MsAUD9zlNiigsYo+4wDn6JAvPReDn4F3CtFMIwOA4oKR2L0yOFsw3P8+Al0dtshyx0OsGBb/4Trn9XvpUUdiGIaZrxZ/1hk88KVt/wi5ECkt43CHfRQvyehf4fdBqfDyjaJUkkMKcBJvz/0wE9x/VWX8/bjccBTvQcee1dEbE1pXgQoFp9oxsr3DsPl8oICuvnHEd65+f+9bga+aTVKjMiKZ0F/GtptKD1r5kEFWPOWHgEFA82snCFyLdK/KY+bZsbjJ3OTggKqiBCv2LZ7gV1CnqQ72tTuxplmFyrqnDjd4ER9uxvdNtqsC+Xqj8I3QFMmq1A2CoUPOr0HsUYPTAkuxCe5YIp3o9uixJ6vjXC5ZIw5RfVJjEtuQWEmEccT/+EFfyh5FDCtXpFmKByKhUqiSCump9vMAHMxDYEXo0YUwGyxoKr6LB564B5cf9VsbNr8FZ54hruxhwM7Ceggt1VDrAkabQwUbEwKmXsltiE7fLEuIEXUn9mGvvXXAMG0L5wpXGfo53RKPNzJM8bjxsHDcU3OECRp9Qw8Ieab0cgDRfVpO0mBdzTUYOUKP7kOAAAgAElEQVSuTzBs05MwmVv8oChpW5qF6PNUZVTvQ7LTccvVV2Dnvj248cpZ2Hm4Em9+vJWxFylgEbmk15sDyxa9GkgUPmOAp7CkyU4AOq28EEqVjDFP0xhBRQaXl4OqBJ5ShPhYnfgZfS6DXgMYdaQHLWPPpM/oX62SrwVICpa5IcsoYAcnKRGb9avDTrz2pV0870JqLDBpEGe4OtVa7Lr8frQn5fbLmqQAlHnl21G09x1WdgJ5b70RyM0JphT71zIhDSMcM9/uANa+C5RXAXvPcD1RqQIHjQlxBg6KjsjrW7t0oOUhfb9jN7DlG24Xh0aHXZcvRUdiFvf6CXcFtUvpMUJwZ6i4NfLArAMMMf+0r6kvEGOU+ghpjFIfIXf0o6UVOHDoKFqa2xkb02rtZi7zajUx9fmYxDSaSUKBmHWkzSuTo7W1Gbt2fIWWlmZotTquWc5AUQ9zQb5x5kTMGD0cn+0vxVdHK+BzOxjoGms0ITExhVXkNT+cj9zcwVwSiEBXtxv6GB3y87Ixclge4uKN6OnuZhIAxChNT08/Z0CUDNsXKOra9zyeqR0KY5UOi5bNAueKSUBRv0tuOPd4gUVnLcGqR9egLXsKps4xoXQtsCAoCv16YP5Q1G4uRmmjHvMeXgzb8+QePx+Nm7ehrdSE2cvSsCFclHsJE1V0sQ+LVYW44//TGtN/QMZ2hwtvbdqKxpZ2dHaYodWqodWTJBh5nfDwuK2tHVB4unHv3bfBlJjIWPWdrW3YuOlTbPzoS0YMGTJsBPQxeshUSvR0dSDV3ILZc+YgY9QIxHp7oLJ1AE47ZLQOUFGfUsDuU6Gy7BQ+WP8+Tvl0UCcko9vcDprPG+ubmBbvVZdPx09uX4BRI4ejrrkV736yHa3mHqgVKta/Bmen4Y4bZkMn7OWir5IAKDp066+xufBpxuZs3PAQ1qc9hqX6V/9FoGiEmqLmbdhQOgnz9WuwolEARUtW4aHyuVi5MI+ZQwRFi0qewWb9cFSu3dSH7ESo9aRM8egte+GOf60FLoCiUdj/pkeeDqQWVmj+xbPEd/O90f8VRa7/fklvPCKxA1uL9/ZxEk/xmXu5XAaPy81YYjYCPcnVgKL4tbXA0liHxORkFF08E0oGkohLYr6IJODNarXD4xHAGWZ37m7PL/5b8CYmBKAM0BqF1Xc4pgnlEvzsQP7hVr3SFW+AKSwURlh9BxbC4m+Mu0Msrq5W9DSdhau9GXA5eUAb8nnmxEh2iSxTBZ2eE1tSZ0BMbgH0CdmQKYRzKTHAiOA2HazTKW6keR15u9rQcWwPfMRCYvcRo0h4Fn+ihAEaiDou6tFZrTbGAlCr6OS/f5AgiEnENHcEm8vlMA2fAHVyJlgkHj+hK8SeAZhXqGfKkX7k8Ni70VNTAVdzHXweApHJZiQYJmXAEMPKCyW5dxsToE/NgjI+BQq11i/hQNmxpwptKnjbEgI2B+3UQtsPb4eBNihtRxKASBIiS7gjWE9X0qJ5/+EbVRbMQGC7Ur0RA0ytVkKjVQsgrxdunxxGhQcFOjuydS5oaafGbO5lm5DGTiu2Ha2F3UVtScbs5md9ikCo+K/gXs+YnyIQKujCsiYiAqiSz8R0BDiI3HECVOkZk8ePw4ihQ2C32XHk6FFYFVrIM4fwwGID7UZDh8dw1Gb/UCAB0cPtoEPHqnAAV18gdjigVfqMvuYDSfnffeLXoW8T9u8rbo5Ak1q4k2003eSyZYPLYWWHGP5ggGLTloyTrJcLLo4zp07Ckw8/AK1Ww/qKt/EYfB3VrD/wthzsxiuVJ5AWnKz++tensW77aa5bxYJzCWOZCNIJzyWQnMZ0LuFAAKGCsc/9YFvoQ3mBBywIvROx5R5cmIrpowxMV7Av/JKiJ9OBj1ajYe/OGP1CsAGxuMQwszl9aDW7sflANz7d1+0HpfqqxNCmE/p88SBiyIgeFI7vgVbvhVIpjjo+dHfJsXVTArotFH2WNPh4YLvQw6sg/2k2QAjeFRLJlCCbhbOfAFKQnAJJKzDdTPZMrvNLdTqsYDBmXjwR2/fsR/nJKv94JJ0XxbFArdVBbzBBo9ZxrcABri1vPz9QEvb90LUv9J9OOi6HH3b994sHPMlaPX6YW4D5g4YhJ5ZDGMRio6jURpOJzW+hV6hshBQw3VJ+EDv+dAtkLWf97vMEinYJ3ubkwp0Ub8Sj996BoYOycPJMLYbn5eK1DzZj7Sdb2RycmQzkpQGHKwGLAHjqiFkaA5wleVcZoFUB04uAwjygtArYth9wenhAIQIpKRiSxcGBTPosVgMGgjZbeOAhGsopz7Q4oK6DwE7uTk4galYc0GblbFO1ktyPgYw4GRxucoEGWs1eHK8VgqWRlIMRmJDLQVG7NgbFly9FZ3y6xH8jxII0l8jkyKncgwnFb7JmTQDszfOA/MGBtH2NMXy+DCxPxDsamjgoeqYR2F/D35v1O+lUAOB3dwHzLpN8L2QQbrgJ2+BkwNc7gG27OOhq1xmwc/YvYIlL4xJHoUvE0OUMG8cC5ZI+o2JRBIFZI+ot//xEBDB2dnYyXU76cbk9OFN9FodKjuPU6So0N7cw8DM2lnQKFawy/FIkgos7Y416PSg9WoJv9+6ATmdghz8eL2nve9Btd2Da0FwMTk3Gt6drcKqhGT63k61FEhKSkJUzGDarFdOnzcLIwtHssJ0CyyTEm1AwJBd5g7Kg0ajQ1WVGRwcv67loiIZas3bDQ3i+cTbm5VVi6+YSNLrysGDlPDT+4WPkPbYUiRuewOa8ZbhvEnknhQNFQ3OsxDtP7cOk5QvBYRjhqnwHv/44GysFxlp4zVIOShWjCU1Nwn2pqUjFVNzHwNTwOqeRg6Iu7Fv1S6w1LcNzi7Ilv6uw4aGnUDVnJZbNuuAq/Ok332L3wVKY29oQlxAHbYyBHaCqlXI2LTefrcaN112GCePHoa2lFevf34TNXxfDlJKBzJw8JgdBRBiFirSmvUBHG2YNykT+5ImISU2CztkDZVcbD5BKgZRiE9HS1IlTO3ahsq4RNRojzC4vOlqaWJ/qsXajubEOnZ1mjB0xBP91/08xdMQwvPvpdpypa4NKLseoglzcfO3M7zhYUPt6BlttXejCFNy/cjFGqSrxzkNrkfTgI5hdtcoPipa/swIlkx6HgDVG9VyRKbrAtQav187Esvl5nNG5KiTSfa9o8v0/RtQg9TNb56bh2JpfYnvRc35X/QAoyrV6ex8kBIDh3lLBF/pPVBV9HiW+AIpGURk3SkBRP9QhYW/1tXAL/bw/dlREh859lNkP8IiusH0sJKXP7+t5YpnFtZz0keEgxb5gSJaPTA5rTzdK9hUzAWgCaxw2C5w2Bztlp03xmIumIDkjh22AA5HZufsgaaDYbA7O1iG3QGFxyZmT3B067Iq5v5eQfie+3DlgomxRzV8ySGSVs+kCq2CWxuuG29wCa1Md7J3NkDm5uyOTamNJSXheyo4SbCHTQJWYDENWPoveTo5/ZAMZCZiJIJQAigY1DRFcFaKkO1rOwlJ+gDEK/exS/85ddJXmOQSRHNgnPvT09DCBcZrI+SYxtFVIDRn4jhWDYZY88rlx6Dho0gZBJkY+CNdBJHUhQLtcQ9RHEdFJotUNe9MZ2Ooq4aXAViKLjL2a1AGY28qrUEAZY4I2MR3qhFTGspVTZFTx2YKuLXtTSV0yJprkPckNnwt4hnTC0E4ldhKhWXDcVdg8BQF7Qg/zp5ccCwiBsLgbMk9HyUjTVatVQc46AnerT1U5MNzgQpLCxSUZONTDa5LYPC4Pvj5cg4b2bvhIk5W5yHO9PJ59wGU+UiCUu9wHu9oTz1t0xadn0Kn5JdOnIicjA+1tHTh+/Bg8CZlASiaTNPBr5UYxDvc3zorZ9G6/gXYdDH4HP7i/8Vd6XzgshnecAJs39JXeixAUvXyhZJMstkUJACsCoS6HDQ4HaYQ6GaDl77d9oYGSAlEeccZYPPvEcowcPoR94zU3wNtwSAD/ImPK0X0UrfvPH5Tim2MNbCwXx0QC70lrS9SRDhoR/MbkNSU91JKyESNh6/HhyQelUoZrJxtx7cWxiI9RBrNF/SxUGWM8VVSUQa3SwGQyYXB+PmINFIyDV58YGId3dR9Wf9aKD/d2s6jKzCVdQG5YbxT6D7/XB7Waj+cOO/W74IBN4nQweYYZ+SN6+Dgs6nSy6LXA9s1GNJ7VSz4WwGV5oD5CbRVqI/H7UFan9CBLHFOYDqDHw6I/U0RpAkkJnODvxaUPmNu8FHCVNmxhraHXx0Krj4FKo5McNIUA2pKT0i/fGQDsFJ4x9A0po1QyqPJKDzMIh65EeDrO1vRikDEOj42biTGJKQEpAJ8P7e3tLNCUyBL1jyNCX+qvHVIQxd0fr8JX6x6Hx+VggPzuSsBs5W0pPTMTP7rr57h8TB6Uljq2pnE4Lfifl1fjm33VuGgUcN0lgNNJrvLAC28DVhtAJJ44HdDcxbUxJ44E7vwhUFIBFA0Dnn4dONsMzBgHjBwEHK8Cdh0mN2IgJQG4ZAJg0AGf7wHONgHDBwOXTgQMWmDzXuDYSX7gRucCGSagqoU3bQIrJ40Exg8FymqAXYe4TqrYBCgNMVMJFKWli01vxM7Ll6InNtmvgd57OJcxUDSz+iAm7niNg6IK4KbrgaECg3Og8y4pYCo2pSOlwKbNQEUjcKJRXItJni7oilKgpeV3CnPAAA5EYc66WJv+cjuwcw+f/q0xcdh5xVJYYxJC2IfhVsL9IaQ+VNweWQC+KKfIf1pyYoTW1NQw9mViYiJbD3aau3DiRCWOlZ7AyVOVbM2uj4mBkjQ+Jbrt7DCMDl7kMnR0tGPbN1vQ1tqMGH0sP5ijYEwuJ5JitIjV6dFktqDbSmOlDy63E4kJScgrGMGCPw3JL8C06TORlJSArIxk5A/OQUJCHLxeN1pb29h6NScnJ+oo82EN17gBTzy1G660wRhWlAbz1rMoevgHsK1eg/LZy3FfkQCEPvEMauc+jLsn2bB5xVpYF6ShYnUJulSJmLlsOYLAE2sxnnmmC3c8MhdiTCNXazFe/cNG6O96GouHiSUJB3BKPitZxdz67yuSRr4Wvl9aiM3rVVh2H3cJjtx9/gKoE2kHOnKiCv/71gdsHZackcH2FRSFXqfXoa2xHoX56fjhNVcyj4uPvyxGUmo6YuITmcYn0/1mgZRIBuX/sfceYFIVafv3r7snw0SGOIQh5yg5iglFUTAsigGMGNawRkTFRDCvOa4i4JpQQVTECKgEQRAkpyHDAAOTQ/dMd3/XU3VO9+me7plmd9//u75fHy+cme46VXWeCqfqrvu5H4eSO2pfVkj/M04lo3N74kQW6/gRvGUleBKTsNdrROm+XIp27GRfYSnLjuRTUO4i/3ieWotXedyUFBdSePwYObt20btXdx6ddDtb9h5l3da9XDJiIKd00eu9f+8KAgQLt/HRiy+yvc9DPCSdfONbTPypB2/c3IfVr07h+IWP0XvTEzy3qQfjx59NpNKbq1+dyD93pxDb6HSuu864rwZNUaikcN0/eXJRS+6bZLK2LW79weilyY7usZwpL1YyYbr/gGLdq5PJuXA6zT67h5yznw4B6uby2eRXSbrtscBxrQwbHT//Xv/637s7CoqehO0vfvApf+oQ7MgABkcN+fqAgHCspOB7T5ZNdRLP9C8ltW7UwzyD3w1SQXgczjvK7m2bKDmSq8A8FQ7I2ONI2qyWrencozd2AfqCNjuyzBTKf4WzyiDABEZWD/8MBlRWgytcpG5yNdnJp8BnshUNV3ERyZZHtDsrcBWeoDxvHxWF+dhcQufwM5kCltFeeTYtBGbzVCrwLqFxKxIatcAuWm0+Hp4GmzWIqn1PrS6t1k2dqflWtn8nZXs3KBcMBcYabEQzrckyNUFI+dx0T5WfJSUlxMXHKyaN0s+JAHwxtqRGEbKxd1OnZWfqNG2nQT6LZl7NfdECSfnoHR48Bcco2bdLMW+9iDu9GX7JpoTJTbdTvS0RS9lxxMXjSMkgIaMhcckZ2BOSDKDTunkxgFWjLF168Kb8ZEaPmYOmsUhdNTbtd+5VNCMzIJTSAJCv9X0ikZga6yE5FmxxCRR7HDg9MSTYKmldp4o2iRUkOkT3U0abgOVSRpWlj8DvOUdYsyNPBf1SMTMt0Tg0QKr1Sn0gaYDeqNWN3rCqT5tUgx8mGOoDVDxekuvW4ezThpJSN5UDB/azZ+9ubI3b40nLwK6CMdTOKqvJysEMrohbJJj56RsE4WDRwJz/lXI/mXpvRNU7Y6y4U4aHdZ3lZRTmH1XsNnPMh3Jrrs1uAthcf+VFXHP5RQr08rrK8OxfhcdVGsQK9OcUilnlqvQwfe56Vu8UPVGJ7K5t6IiJ1WwhY+zpn8FHglZ42VrjcNB1+NMI1W89VfRuG8/No+qTkmRKS2h2rNiosKCAtb+vUVp2ekaAbt170KxpM8VeDe4WpU43j805yLZDGuDXAJt+BnGDj0vwUCe5irT0KtIyq0jLqMRVYefXpSlUlDsMIMnUAoaUtEqGjcinbqqA2MEnKV7WrqjD1j9SVIT5QGpZTfYIBbqYTxf8XTC0r4EwAfYkIJeKei8a1yogl4DtpsZ3ONd5LxLcpE5yGnFxCSoCve6LNR89fP/RyxGNhbazng/5XlM9KQiwrAkElvdVjM3OpO79uahVR19/kH4h7zX5JxG2NTs/sI+GG+vWz8VeSz6azoovXsLpcqtASyVOG/0HD+eGW++ndfuuysUx5thWOL6e4ye+4+tfVjDzcy/D+8K5g6G0HPIK4J3PwenS6wMB4AQQlTZKT4Zzh0DPDvD9r/pfal0dRGjbHmifDR99C79thruv1EBm/TT4Yzu8/w3cdqlomurPJc9nZkPHbDh7kHbf//l3Daq2bgp3XA7rt0P3dvDWPFi/TbNN5ZLXRlYq9GhuAoTp/HLGrZTXzfAdGIQ62BBQtNHBzfT96S3sShoCLh4FHdtqaZ1QoKd1WraCleY89M0PsHINrBM90UI/cGvtXMIe7dIanr9H64pasHk9I4VQegiui6T7fiksX62B4NKUTJadfisVdVL1qsCYX0J16pq8auS7HeMjC8AX0YD5f5RI9MnlcEkuYWIKM1S8uY4eO87GjVvYtHkbhUXyHtG6D6a0hzpoMaJ2i93Wr1vD2rW/qnWlyHeYLvYiHxKn/hYwVMvAlJWXkpaeQfv2XVWApk6dOnD+BefTqUNb6tdLVxrrAoQK41uuZs2aaf37//glgNDHlA2E3Yl/4a5hlsjbZRt598UfaXdWQ76cvYmUzgMZOqAd7Vo1IzNJYEnRH/0HOiRNCt2ve5Cb+2jGZWXuIp59cTs9JGBLK62Fr69IQdHVvDrFCBRTuZ+PHp7Kjyq2ZmfGv3wbA2P9Eeqj7vP/2U6xe/9hnn1lNjEJCdRv1EB5N1Y5XcSKpq63TOlzf7N8gwJCE+QA1i6AqF15t+izUYfSjZZ7MrxVDO/QmuQ2rUhsUA974THcBcdxNGhMXHIazh37qDpRyB+Hj/DT/qMUO12UFgnZQe9wRGZCtMILC45z5NhxLj57GNlt2jOwTzdaZjX4Dz24BRStt413H/4njLmNCX0MeL9wOc9OnsV2Ub5LGcqdT19Oe4wAYj8047ZJp/sOAsJXKI8fnvgHeWNuYqwVRQ0HiopO6ORZ5Hb+Czdd3odMq8NHOGkI9fko/pL7Fr/1fogJXfw35S56nIfnHbDU36ypfwzHpJzGbU+PxXd+8R+ybjSb/z0LREHRk7D9RQ88GZjasnKq5kYfKt+ajsKt6YMW5RHlHXT/Sd9zEnbwJbWuUoPu929dPZSVO9l3NJfygnyO78nRrCblt20y4DzEJyVzSv/BJKek+XLybZcN9o7T6cLplAAUBltQxZcJDWJEyjaqbQMUkiFi2cerSMXCglQamIJFGYtA0c8TJlf+McqOHcJTku8LRqN4fKbtQmAfEiXe44ghNq0ByU1bE5uShkcAM3N/arrKG6v74EV54CLcKEA0QnM2UHF4l9IzFbDN5pHVqpg7cOPs39IaD2rYuLSsVC0ylZB+TXve4L5kpNUMMg+xDZuR2qaH2mWZqqlWO4cCd80sTRaa2FAUQuWclaoKynL3UZ67G5zl2Lx2JTcQcKlHNHY/6nnEHSUGe3wd4uqmEpeShiM5DYcwSGNilMSD2EmzM8Xw8k8AH8knMuDM18ZGco2B6n4iWahQXAIsGpErZaMofcZTVoSzpBCbw0FWy2Y0rxtD4yQ7mQkCjoqrPBxxxnKgPI6mSW6y4soM8qqwqOW4waHc6aUrxmHo8dpt7D5SxPdr9qjTZD/DzWCK+nSANTvMdH03h5fS/DI2f+qnAYiaAKiyismgM36KfmSzJo04bfAAHI5YduzYzrGCIuzN2uNJqKv0gyM1ZcjpKdL5VDW90cfNMRPuoMQ6n4Sa38IdBIS6TxvFV/VPp0+KaJY9/S/hNebE7uXlJRQXHDdcvv91UFlA1Y7t2/DcY/eSlpqiAHH3oQ14iw6EBIeslTdBAPkpm+Hnv9zE0j8O44jx10dcIoU1YR27qsEtQeD8eUYK+pnzVagxaLApvV4uPy2NMQNTNLfaaHPZyG/4Y50KuiEByqTuFRVOOnTsSKtWrX2saevUvDu3gkdmH6LEZUSPVU2qQc5W7Urp1LOUhEQPscIQ9U+15GxNYsOaupSXGmKQXhvxiW56DSgmu225wUYNlijwsHt7PCuXpKmDQ3PKCgRHQ02uNYGQ4UDn6vloUFmCPFXhEXDULeCoU4GkOlCXcbBjASPFhnHxCcp1XnQEdXuHasvAevzwceSgaK2DxopgVXssfYDj9noZ1qgZU3sPI9mILC9JqyorOXj4MPXrZ5IkAR8tV6QHH2a68pJCvp11P79+9z5bT6Qx4uIbGHvlRNLS66m+5XRVsnbFjzi3P8De/btY+DPsOazBxvYt4NTe8O4CKK3QupXBjyX4tLBHLzwddW+FCyqrYFgvDZbuy4X5izV7VLwje3UE0dz8xzw4cgKaNYRLztRM0LnfQs5BuHA49O8Gh/M0u3T629oA5wyC/l1h3TZY8BMUl/oBRwWKpkH3pnrlUJpan2Wn30JFkgYIw11yDNAgdwf9l76FvapSgaKjR0Ln9rrHWA9cwjWpNY0EPv9ongaEV+2B0iA9UbMeYrfUZHj+bujYMmBKDlnVkPUAFv0Iq9fqpWtReiOWn34zzgQJFljDU4d6EGsB8KcERcVwAmAKAGlqdgo4Kp5E8l45cuQYu3L2knv0OHnHCygp0dIuIl0i6wJp8fjYOE6cyGPx4m9UBPqUZGF5elRAJwnIKvOJ/HQ6NeVaGOydOnXl1OGnkZ3djB7dutChY3sSExKU1qm49QsoKpqnGRkZEWlj1zq3/NcmCGKKLof169eT2Ps6RpW/yw9lneneZyh9urci9rcX+aHlJAvz9L/2of7UFTuRX8RnCxezLzePmLg4Dh44RHpaKieOHFTv0kbZ7YmL0Wvz+LgYdWCsPDBETk0ksex24m0eqsorGN6oHlkd2mJv3BiHuxxvWSGJDRop+S/XgSNU5uazfNsOVp8oplwCL5VVEBMXq4DWKreb8godXFM8iQb2bM9lY0aSLido0StqgagFarRAFBQ9iQ5y4f0zdOpQa6BIQCITHFHBZUykyKhAKAKNWZah4+cD8EKUb7K+TKaDGVk6APQLBuDCPYclnVrwW5XrpU7W/Y11bxpEfFHPaIOS0jL2HT2C+JWd2LMT2Tz4fca1666AW+0796BF23Z6M2A9eTeO8kXvrKLCRVWlsOw0I9AHqoVamlYDHIMbyfK3b1+pP1OPGJDc2HCrDb3pGq9drdV/ZnN6KqkqLaTiRK4CRD1lEtxGuz3LMypWp+n/72Niau6gem4BekU7tFE2SfWz8Iq4th3sbgG7NLjjD78UqkGDGsTEAd2VlGz5jcqCY4btDHapdRMYAqEynlZZRBacslCNNYL76O5Z0zbIuj02erzIJdRJJq1jX2wJSX7updoo+HQEguQQ/B3ON25UyQLuacsK2Oguzqfs0B6c+XkqaJVotGpQxByzQeCBCXBK2aJvGROHPTGJmKRk4pKSiRGAND4RYuKUyLnCAkz7B/X1asS+gO91T1V92is0HRce2RxUunBXlKl/VfKzvBSvs0JFnMTjVguoc049hY5N66l7dfsbfQWPikos0Yf1CNK2K3bHU0mCikBv81SQHlOuTqNF63Hv0UIWrdpFpURr9bn+aoanZsBpYNN0ibeyP00WqPoZBH4Gf2b+LT+7d+5Mvx5dFSCwafNmymxxkNUKr03icGr2XrU5NVIcxxw/vo2nn9nsa/Nw+EzwPB5cpjkWTbax5XvV5405yQfmV5trqs/rn02/P6K3zemX3Bw2nWw4y0tLKC0pYNMdX0WU35810ZB/Xh/5AYTlIUVmpWt2Ivdf1ohEIwq9NN/OHduVS5lsRNq2a8/Ro0c4fjyPNm3a0ratMNcDLxlaP64r4tUvjmN3SDRy/b10NwFastuV029YoUVGxAQ59Vg6nhvH3l0JFBXEEJ/ooWW7cho1dRrpQ7988/PsrFycRllpLFWVWlM4QkL+f6CZzblEs8i1a71mjgprtFJcwyvFW8PPHpVCk+okE5+YRFxsQvW1Qpha/TD31Yjq23bmcxGl21n3zojS/VkTtb9ddHo1oHnN+ZCYACs3wLJ1kN0YeneGz5dq3VCT+dgyC3q0g5/E/d0FJ4o10CnBhoVNKoxR0RO95AwNiH75E+zYr/u2kKLF5fyrX6DMqfM133HSt0WDtJuAol4oTG/MitNuwqXe5+HXA+LDkJG3l35LXifO8JYZdTZ066TZpyd7HTkKH34Ge4/Amv2GXmioMyJj7r5vPJx/amSR7q0rBbNeC7+DNetRAVPy62exYvhNVMUZchEnW3lL+h1X/7n7rgCZAowWFRWRkDoXbYwAACAASURBVJCgWKOJiYnqCWXtfywvn2MKHD1BfkExhQVFlJVXKK8WuXfF8l9YuXwpsXF1VEfzeCqw22No3Lg5CUkJZKTWoWnTxor52b17d7p160aDhvWVV4IERisuLqa8vJz09HTlzh9W6uPfaKPorVELRGqB4/mFfLV4JUuWrSbW4SAxLpbdOdvp3LMPccnpyk/PYZNYCA4cNmGSelAx5m0Okuxeqlzl9GzYkB5ZjbC1aoEn1kGszU2CRLD3enHtycVVUML36zewpUQ8KF2UV7iIj49T/2R+rqx00bNTa0YMPYWMKBgaadNF00UtIAQ3K8UlapGaLDBm0jTL1+ayKVSAFWsuoRBE6z1qmxUGabVqrQWvGsPtwsM9QXCZOl04l2u9+dNgSc0uj2FQUWGWKTzKRrmzgn2HD5EQF0/FiTz279yuV9MBu0wvGQ0a063fQKXtJatkrWFlgF6Ga7qwkkRfVHn1GSfuqgYh2Ecn07UD3eg19KaxSw14GrCRzzXQp61vPKPoWopeaMWJo1QWF0KlU7H2VAAl8ylMdpqB0yko2HCRVoGCHLHEZjahTuNsYhNT8PqCJ1loFAHgbag+4N+USLkahrXhcZZRuHGl0t/UyJreuPuivxugWMCWRv2hwWD5VbSkhCmq2seXsCZQ1ESKpe/5QVFp2NS2vYjJbGjs4kydWOvzhJMDMJgeFnBat7NGD1SU0oI8ynP34yo+ISFJleuWbj/tm673TZoRqaBEM6iManMDFBSQ1O7A5ohRsgWO2HgVLV1+t8fHY3PEqcW3Ciqi8tcRVlU7CtPXRE4EzBY3VAkU4KrA43LpyNJVTrxVEvDKo9miRg21YXV9pYFO6dSM0/p21H3QK0GTNFCiObf6WYQFJXfkVSZw2JVARrwAOHZydu+krsNJ6ybpeNwe1m4/xNZ9x3CLpqimhfnYcaY9FBBqAUi1qbStzDkhJChqpPOBq8KrtcHwwYNo1aKFclvesnULVWkNoX4zg+FtPkHwfGmO+9BzmX+s1jQnBs/LOs/Ae0P3MV2q7lPB6f3fBdetdlR03hOTI3rBnnbxTWHS2RSLz1leSmlxIRvv+DKi/P6siQbNueZfqrq4XGY3iufhKxqTkqQ17QQA3bhhA65KF1lNsmjfsRMbN/xBbu5hmjfPplPnztUAHRkHb3x5hO/XVxBvOQiSSsn7R6LGDz07n7h4t5J98Y8LrS8q41TSud02hHhuV5O9OafqIILuSg+x8WagKQEioazUQVmJg305Ceqfu9ISiCoktToUhPOvmK56H9bTmA6AotzrK6uorKzQgZlkbnU4qFM3ldj4BGJi9LxjHT/hxsuPn+ho9rVdbd5+JuxYsNLMd6X83w5u2f42P6v49L5w9IRmfx48BgO7oXRJ/9gBy9eps2f1bk9IgGsvgMR4WPwb/LoBBvXQjNSjx+H9RVDuhKG9oLxC32/eK84gcq+AlQK+io6pSQKXz5pnQJcmeposyGzKylMnKoDQv16sjnLKbJ+af4gBi98gTth/wkg9E3p21fWNdCdiHhSs2wACVG4/AtuMYDPhDhDEhX70cLh3fGhOQ7XZ3HIAYr4NvvoW/tio7XCsQUtWDb2OKpGLCNuJA9cz4cbCzmv/b/RdYXgKOCogpYCiojkqP2XNKG1bXl5BaWkZxSWlFBWVUFpWhquyiiO5uWzZvEEFl4uPT1C61HXq1qFhw0bUy8ggM7OeYnLXq5eh8pK5R8BQkbwQMFRAWAmk9D/jKl/bDBX9PmqB0BbYtmsvH81bhMvjZcuG9WQ2yqJV2w7YvW61FnARg9vuQAQeZP1eZZPAt15sVZU0ionhjE7tSWrWEE96qmKnx8c5lGuA62AepQeP8Pnq3zhkT0Q8KCtdbuITExQDtUXTBpzar+t/0FU+2sJRC/z/xwJRUPQk2nr0fVN9qc3NsgYVZcGqhZ9UIAZzW2Cs8sw0GjAw2VH+jUyoz6zVCnYttrp1md+F0sa0fuZnjAZvoPTCzWR/WOvqr0PgPaHKN9P6QFYBeozVq7io7T9yWG2a6jjsbFy1UrFO9PcKlVJAUkxsPD36DiAjM9On26aAQ7tNbSBNhqUwRYUxqj4zbW0EvzEBI/1Mfo046+cmcBO4gLa2h58parSuAtS8Nh3aVGmiuqtE6JSq4gJchXk4i0/gFcDRLaGkDDBFZanZrGYkeYXjyqbadP1XBEkHsSnpJDRuTnxqQ8NPTYMyykY+45rMTA1oVvPuNT40mSJymwpuhF0BtoVb16gARSbQq7K1rNsNKNhgmohbrDCFPMpdXtpVgaLxcUoXx0fAqw0TtYKnlmjlCY1bkNyyswEGipu6UFx0YBL9GOFAJuvIMPuupR8YgYdwlVORf5yKvANUFhVhq3RhcwgIKDY1dWsN4EuPANM51DCLn5NqIJTYbDLGpUyHiuCuSlfAtdmPtT1NtqXpEyhAqQbITfd7o+0McDOAZWptD4+XrPrJXHRmHxJjY3yHFOYc40uqOpeboqoYijx1cNjjcLqqWLFmDYWFRUpbUVilpaXlCkCtUjqmlgBJ5vP7osprG9fMCjWYzSaA6jtEMe6VCLR163DO6aeRnprKoUOHyNmzBxq3xJaa6QN5rYcyoeer4PY2jxj8jNVqc0/AHBt6bqvNNdY6r/rnkur9LVTZATW2jN95Tzxg/Srs78MvurH6d8bAEHaNq6KckuICNt72RUT5/VkTDf4XQFFpN2GKDumSzM3n1ycu1k5pSSl/rP+dwqIitYHu3qOX2rALKCo6t40bNaZr9x7VGEZVbg9zl57gm7XlKsq3dpgw+4CckXgYOiKf9ExxLQ8zEYaYxooLnBQcq6C8TFiXXrI7iNupnlNVJGt9FifnOezalsjGNXWpEmBUveNCUOqsE/7/UGOrQyVhcal3ggGOVgmFECTyvARYEte9SK/Fn74eUdI2bz0dYixYCMTGa3tX2j0R5fdnTWQFRcXMAl4qhxV0AKZ6acq5gMWrA1mXAoDuOwy5x3VU+7bNddq8fNh7WLvfS1T2Ns20G7qwRaU7iUv/Wf3heJEO0iT/5PxPLll2tciAzln6tZ3XIFsBhO6YmgBCfShZp/goAxa/RmJ5iar7WcPhlB4nB4qa42NnDuzZB7lFUFCm6x1uKEidRT5g5GAIOt+IqEvIYcWX38CmrRBjgyON27F68Hg8wiCPKIfwiXZe/3+r74rLu7BGjx9XgpbKpV4Ay4QE/VP2AaofCRtdAsxVuiktLVGfyYG7rAPEG0nSSaAm06VegFBxk5d/cgkrVAKjqUP66BW1wH+pBXL2HmTJL6v4+rsf6dqjB4lJdRVhQOS/XDaHem8KMCqyWB7xChRJmqpKhjdtTKseHbHVS1VzZ4xMwE4Xrj1HKC0uZt6q1Rzzxiv9UhlLA3p35pQurcn+j+mG/pcaNFqtqAX+By0QBUVPwrij731cpzYjhKvNt6kZ5s/I59YdjD+q1ZyRLgzB0sw7GGjxa4RaKmzJ33Rx1wwwI41aJFo28pYy/RCQ8b3PFd1/bwApxVrvoFVgtboFfS91OpyXR7nLRVZmBpvX/sbxo7k+PUsB7URfUPTMWrTtRNvO3XAokNmDGw2UKaaanKKpADI2dTImJ2Sa16ahPzOatdXPy3RvV6mULQwwxwAQBXDVhFgzjLzRSAq5NHmq2iYeb6V2dS4ppqr4OM7iAgWEeoWGYDAOTWsGupH54EYfm0hqbPPGYKubSmKDLBIyG2OLj9c7G8syW3M0zcvPiPR/ZPi1VdsNiJ0krJB8H0P5wR0U793myy1YS1V3a2NDLvb0eijIL1CaTqIVJYvZsnJhisbrYCrGjixUPr66Gf3THA+mW7Z8HJNUl9SO/bDHJxhMS2u/tYRsDwYBrCCxBQRW7eMWJqV0Ez0m5Wk8lU7chXmUn8ilougEdqcLj4jACp6pAFJtX6NnaPsoWwaOZ/W4QvdSUepNWovuM9InfS2kfjWBO9OdOyA7SyASU/7B0sTm9KA0PB2kJMVyyZm9qZcqrmU6YrzK1TwoULisUidVEgLS4pWeGA6cqOCnNX9QXiHRpA2WrEU31KylFfhUNpTDDKt7vBFd2jduglmkJnhq2tAAJGW8NstqwmlDBqkAJ+K2fKSwCFvT9oKiqBNxIz6YzzgB86bVJCHmSs1eNsBog/Hum/uC59gQQ6i6xS3tbelzwfNwtfnZOjTN34N3yUb95z/9UE3F+r4bftHEsOlk8etyllNWUsQft34eUX5/1kSDZhvhos0BGjQNqj/NacNoMwFEG2fE8dcL6tO+WQKVlW62btnE4cOHVfKMevXIzm6pwNGcXTns27ebevXq071HT7UB9zWhweqvcnv57vdS5v5USKXbf6CpQXUvvQcX0aJNuQ5sJocNMhQ9+n3lrvLgLHcjgahSM+IUA0rqe2B3MccOlKr3mTDNW3ZIIyUjXhdtkuv1iFZj97efUxRjVEvjWI0RAiANaOzgBUi4geE/aNC3h7rPv6iQZzeZo+JiL/USXdHwB6qWBzPyXvzpGxF1yzZvWoJb1nDHrvTIgphFVOh/YaJ2t/nBeN/0YrwmBcD0LRuM8WAuB9R3RqAm1bLGzVZ3+K5twFWp9UdFl1SD89qFXj43wUbTLAIwtqwHHRvrc+qjjdqyetB4PMIUttrO2o2MuiaW5DNgyRsklYnGOpxxKvTtqQM/WeuneozR5UIBneahsInD18YyVXmocRn4PNYyzDIDDpWNekv9vvgatuzU7vOHm3Zm7aAr8IpHSbhhGMnw88LOG/7v9l1hcgqjU0BSOWQX7xpZS4qeohmETz6zriPN4G6SXtafwkCVzyS9gKB169b1uef/Fw7VaJWiFghpAWFJb9yWw768QvYdOkZlVZWWDRG2qMSm8HqoFJ1RWWNXVNA9M4N+ndrgaNEIp6tUBbiNtcdTeeA4xQeP8N2uXSQ0bkSbZo3p3K4FiaKLEr2iFoha4N+yQBQUPQnznX/PY77UimtlCjgF5WFG7NbbC2sEbD8AaaX6WdOYWfljUvuBKvM7C4ctoD566xG4QgvOp6bHDVcPK6hl1lulHXwl71+QDbu+4fLXVwWUbS6OxXVbNozl5aUczDtGw4wMCo7ksm3TesWeU4CqWKnp5Xz94Y2k//Q4U3/y0DEjXgFch50xHHZKtHOh6qQx6sbruCx5D7PfnM/8I06lVagvA6iygGY6b2OjaWKePj1Xoy0UqHURs9/oTYswxines4QH/voqv5QU4CorAmeF3mmY+RsbWOvWMtCWUpaJEBpAWmISiZlZJNbPUsCgcr82KusD5oJaM5hJF04eQKfTm2qF11V6KNq+BlfBMYt7YxBA//h8Nl7QkpzPuzHqIX2Kf+LECSXWnZqaSkJiAhXlFSpKqGIEGYzI8BpiA7nvvSe5sltKGKvu5quLpvB0ptBNjCjrvk2Qod8aPK4Cqb1+gNkC/OtxaTS2YXIFqgvDqbSIyuPHqCjMw+0swVsl0dmNPmJocppiB4aCZwBA7d/j+EFP33g1bK7gR0sQH31PMEpmgb2DNo5+UEQAUDtJCbFcfHpPGqSLHbWurF2BohIMSZeuXOsFjVF4qfRLB+WVHo7mF5J7oojNe49SVOYyGO2G27wyuuG0b/gu6rMB3Qi+n0a6gLTmiDNkFXwzjtnF1U8vvbp2pVe3rjgrKti6ZTOltlho2l4zblW+xoFSDfNnJNNzqLky1BxpzSvUXFdbWaHm9XDza6jPFzw9pbYi1PenXnhD2HTSPJVOYRkWs+6WeRHl92dNNHDW+GrEyGrseAMQF7wxLsZGqybxjBmYRqcWCQqkPHBgH9u2bTUkQOSwx6vAycTEJPX+lo1KakoyPXv2Vix4K0giGxZ5B1VWeXhrUQHLN5cprwUTNJG07bqU0a1Psf8cxaNnkPwjZRw5UEqlS4/+5u1SSM1MUFqdB3OKOX6kXM8THi+NmtehQbM6GhiwvETUfsnuYcemeNb9mqrm7qAp8H+1afWBig6WpqRGqk9zYeu35LM3I6p769efqH6QHHzIAeTUiyyIWUSF/hcmMkHRUFWzAoLBbRAK9FPvjKBzRzNdKJAxOE8TFG0voKgHcpt0ZO3Ay/GowImWy3I4bx5eJFQU03/Jm9QpyhNFcE4bBP16+wHQYCDUWk/zVWTWv6a/a0tzsuRqYeYuWAg79+jwiwda9GB930tCg6LB73RV0RBnDaqSsGvi/+2++184nKJVilogaoGoBaIWiFqgmgWioOhJdIqz73jQt7ipCWysCRQ1GXYBxQYtooKBJt89ihhlCdIUou6j//oAN7ZJpGTnQi5+ebk/xbjbWdS3PhxZyzkz/JtpH3hgkhBN90ALa9DKIAyoy7BrmTumJexcyCUvrwiE8IQIZrORYPOQleAhyeGhuKREfeZye9m0aStFxWWUVlbiqnTjHHA/vzz7F7qnODm8+h1++n47JTao8NhYW5TAAWc9LrzhBq7umExc+WG+evcVXtpqo8LpVGwgYeuZYJSvvgY4peRLRXtRYZOmvqXoP0oEdjde7zjef7dvSFDUuedLbh39IMs94upo+mcFektmPf45XwxPZuvipxj30Dc++pLaExhktmnz/2B0q93M6zOOqekNiM9siD0xWblQiHSAAF3WXWVtEgnVGZqteeTJmzkzE46vfYNRL2/X+pZ2O57iQop2itiYSwHUsiG44u2fmdQnhZzPuzPqIS88/jmbLKCobE6KigqpdFWSkppCt+HnkxVfSWxMDCkdB9O3STxxmdm0zIwnpV4TklOcbH1+MOPesfbR9lz79tvc2ScUMLqbBafewFMtuyrNU0H0xC08WCpCb3yCgP6gyOFmu/sZy8ZBQjV3Tm1rd6UTT3EJroLjVJWeAFepArl1ICwVvkkHz1JjwERqDVjbAtyaex0T9vTX0j+CreCcj6dlwVTDHkQowAHS6sZz4RmnkF63jq6NqidUeu2ajSa1VFIVHuKV26PoEulc5XmE8bvtQB4/rt2Js0qDkZpRaWq8VgdGTWRIywD4L2s7+L8JflY9P8XFxHD64MFkNW6k9ES3bt9OVd103PWaKlDUDAylh0jgnBbq7+pvLpPypLni+sH847I2sNLML+T8Z+yY/50DpmrP5YVFL/jlV2p67QwbLQGGAucYX30VA7GSirIS1t706Um8vXTSfr1gfjI0Xuq/dcUFsPU7uLoMXjsTeuTCgA2BWY/oDs+nQccC8FaPSQQVMOELmBWiRl+PAtbBOftPrroDZ00IZwajufUYyUyNYeywNOqnxNKkfix1ErRMRX7+CTZt3KD050Tbrmmz5kqDrqiwkPKyUhWlVa7MsZ8xpsUBctaG0mgdTbMhPdAOn+Gvst3v8PSPC0hN90CbaUxs72HeAxP5fuyHvNMnO8SNx9n08QU882ulAkubt03F3vh2rurTntw1t/CtIrZq+ZfNv8ex6fcUHBYm68lZ8j+d2rJg8Y25YFpczWUunfdWRJVq/ep0YyzUjLjmZEYWxMxa6J9pLLS99SQQ5zCWDdtCVvCyhlaxNfuAH1b34NeGHXmzPrRtqEHRQ827sq7vWJ4c9wAXp9fSrM7dvHfZAFbmH8HjvZ2Hv36E1O3pHN41k6wLJyg30uCrKvdS9i//yPLxCDLP/JD4ExM4uOb/DVu+qgrmL4TdezUourdVHzaeMjpQy96kr0bUs/2Jdt108n33JIuIJo9aIGqBqAWiFohaIGqBWiwQBUVPoov0HX+rP3W4I3ngtdde4pSk2jPe88ttbGz1IueJYH0tV/GWTzn9iSWhU1noM5dOepI7OyZRLf31D7JqcEM4/Ct9J71Xcz7AlBkvcl7j2mp1Mt8fYduMaSxWyKSdyioXzqoqyqvclDrdHCsq57eMq5g7dSQti5ez7K2PEGdvgal2FKYTO2oiUwY1Jr5gGy89+SyzDgjsIc7h4kpfpVxz5DJIagboI6CnZsapLYXXrV3dxdesyoXNLQFvqqDqTr5Yfjatgh+naDVPXHQNs3NNiMl01rduUJowbcEiRrd0sv7vfRQoqIqyaBiIi9X0z9cxJns/80fdx+SEZAN61i7u2pVes+ZsnM47746lT53Qts37/U1Onf6bj1rhk0cYeRfLr26Pgh+PrmLiLW+xTAVy8uA5ugfPiSMG40aDole+/YsGRedrZqgCRUe3VH+fJyCpF6Yt2MCYakYJ3+bO9c/T6wrDAGYy2yCe/vo1RmpCqOXazfxeF/NQVgc8CUnaLT1SXzjV0EGbxHD+cxZKiALKTHdbJRDoVu71iBZseQm28lJwlYEA4OIWqjY5Dp8erK68wSW1FO/TnzQQ8ADX7mr1CrO5NZk7Rr+RfaqwdTs0r88ZA7sQL9EdbDoAWZHLw4ojbgpcHnXI4PaCeN92b5BBosNLHVs5cTZhUMs9Hioq3XyxbDMH84pVzzSDJvnZnyZYajaPyRY1+rKFPWrKdITsBQq11W78GampnDlsKEmJiSqYzZ59+ymuW5/yuCTtHiTMVsW0N4TqIvF/9FUvlKCu8aW1X9TUJ6wPEEynspZjTacOVAwmcm31DbpPbL1q1ksRTZhDR19XYzp3ZSVOZxlrJs6NKL+ARPVh9xAdtVltxdtDfjb0+Ab2JsHvZ8Kiz43vjBsnDoQnkuHGn+EjHR8l8qsZHO4Bd3wBVlgjkgwGv3dtjckaJlQxtksZg7LLSE7vxdFkYYLqMZp+4lfqitSnry1TyG/YgWIBld1ViiG6Z3eOij7f/dpv6Zu6ip3rlhgu6oFMdWGH7j5czlNzRQLGjAivx7GM0YunvsQ1zGPMtIV0PaWcZmc9ys2dvMx/aCLfXvwBL9ebzy2vfEDT1imkN0hk344zufGOURS9MJ7X8pzExTvocf4zjOs9gFS/B3/AsxdveJ9zH/rR91k4Mlokdg2XJhJY03ewY8nE+llwvYLIgr67fpr/j4iq2uoVa3DL8LfsbhCZXu+fdSxECoo26diUj2/qDGuWMnhWhXrcJg3Sef62nnRIiYXKPP74aD1XrNKD4/E7RyDOPr6raBNPPniAf4Yy9fWL+e2BBN5vMYB59aFNA/UKZX+rnmw85SLLe1Ij5dUO/Lpdwbo+HuZfPpRfjx/Ay+1MEVB0WzoHd8yk+QXZFH4+nEJL2anD8kktS2e/seSx1ZlIw2HPU7dOQujO4FpC3oLhFASeo0bU16yJgpmkor06/yvYd0CDorvbDWRz93PVLaavif5dj4YA76oQHmPWA7ecW/6FvnvSTxS9IWqBqAWiFohaIGqBqAVqskAUFD2J/nHKVbeESG1sAyynxG+89gq9w4Ba1gx2//xXNrZ+mVERgaKfcOqMxcbt4f1zLrv/Ke5WoKikN0FUL1z/EGuGNIJDKzll0hxLNYJ90XTejzzxSkT1itx8R9g2dTqyrRMGY7ernmRgiwiQ4wgLKFrzPP1vmutz3/IFvrK4+AkoKv+U967SbDS0Pm1T+XLD6CBQ9CALJ47kHiHbqrZVqqXGIthis95P8u3Mc8hy/sFzva/gbaO+2oPbYGrGxDP9s9WMyd7HvEFX84Dox9gduGMTsMXFYXPE4nXEaoDIfhbvzrmMvmH6T87i6xj1kvAq9apfM0zbM/WFexjTtIxj+UnUT68k58eXOe/lLXjLi/Dm7iCmsgKPAUDJwv3Kd8KBol0Z9ZBm7k1fsIHRLS0NICL38qezmIPHi8GZx+7deRQf+o1fth4iZ9EytgW3l5hq4ON88cIFtDJk83SS3czrMor762dDekNlWbWh8KHapiH9upEma9PccpmbD51S91udhxmQxNCPNZrLymnUtwhAaFOanAoAxY3bVYHdVY6nvBSbqxwqK1TwLBUhXsk96P6rQVlhtlpKN4alBs6EvanZmtUvA3QMqq/5BIrICaQkxnBm/240b5Sm9XSVDqed4y74/kAlJ1zS+uJG76VtRhJdMlNU3YoLjtAsw06s+BTbhC0Ki9fs4I9dhwOiqWvCqL8ufq0JbVmtU+oXd9P2C9z0BT+bZrO6ade6NQN6n6Ly2SV6ovmF5Cc3pComVgnJi/apjtBtaPoGyX5U95nVbezfrFp3vca49MWhMelroShQFjppQJmhwOrgtNbyzScP3n0HQ0R+C62Z/XJEs9nQC6xgoPVZdN4C6rmcFfx2w8nCjLr4eSOgIgf694BQHEZJs24X9NwFH/SH/mUw+mdYX1vtBVQ9F3rUlg74cAlcdqzmhEMUKGptA6vNq3j6ghM0K4kntkEpCcm9OZBozIcShKNgNYm2TmyxexQ7NCMj3RfgQ/Ukm42cnJ3k5ORwxh0racUn7NpQ/QnlACFrwFTY/zdG3XMCDzqavfUSUPRqPufs+79jyhvvMMJ3AFTMlp3HaRG7gFtf+UBFmW/RPpXD5RO5f0J3Dr12Ha/sb8w51z7FmA7JnNj1Kp+v/ZlCdUAElS4bRakzuGtgPD+8OIOXf/fPcxYBjhqMGK6vm/mEurV6n/enCh5X1nxCtVP4qv30ufmmrLkPtHrJyq6uPhbMu3c3ejCCXlc9yZ9lLLT5a5jDNOsjxSTwzqPdaU8a7FjKoHcFFE3gnWmDab9jBde8W0rLMzoxdaSb+fdu4/EqmHrnCE47sZSBKm0t1wtb2HlOLo+3Hc6yhtA6U59r7W3dl009z4czJrKn4UFa/nOBDxz0eVrIu6T7Fazv6+WzK09j9bVf88rZHXwFuo8uoSoNCucPp8D3aXcanL2SpOOJ7FkN8R2+pknns7EXvc6RX26iRKR8zfOxtPtoOuQObPsnsH+deOsEXlYSZ/B5VjjZB+s9TpcGRQ8eFi1y2NlxKNs7n6UPtH1FhZ/7a7Jszq3/Wt+trbmi30ctELVA1AJRC0QtELVA5BaIgqKR24peV95cLbUPnjRWUOay6LLJzyhwcvdPN3Oxz1PsSj6ZM4CWh1Zwyn0amHzkyVcZ1aSM3967m4nf6l19wFb+hikKzCzeMpdTleFZkQAAIABJREFUp5ugqHWpqatk3jPOKFelF1DUXAFeP4U1Qw1Q9L7ZtT91KPE2613y/Vm3s+SKdhBUN0kmQExmPIxs5iBB3P4USKjZnHJ1vfJJBmX/B0HR1U/Q7+r3/KCoUY7mKwTay4SBNMgioMxjfLkxEBQ9+OONnHn7MsO4FuAjaAU9+rXFTB+cybFfHmTYTZ8HBcrQm29p0WmfC+tSgMDzecBwy1YuxPZYHW1e9Lhi4sARpyMcyD9HHF5HghLiHvvkWzzStQ45P17NuS9bAgHZ7DS5ZgoLz2sOu7/j3DmpzJrSlyzXYeZNv5fJi/ZBSZ5hFwOgE6boO8u4XzFFu3KeYoouYLNiinblPFmj2/DXuev5TPZI0A+3Ers3wUsB1ARQDKnfGLRHHvzUIt48x0oX1aDopMRUHI1bG3pkBuimRDKtbBN/FAYNGFqhRiMalqGhqnVeNVgo9fRtWUxgW+orQKgxahTQaXZKBRobbS3j0OPBLiGg3S68rgqQaMsul4pkr9iksiN06wjSmu2rIEEfX8R4BMuoMZ7DAi76B7sBQKrKeElIrMOwbtm0b95AM51tAsZoSwsz9Gi5h52FXo46bVR6vXTNTCOzTpKKTP7bunX0bpNBs4ZpWvLBC8s27mXlpt06qJXSAdTIqxkjSoP4JgPXH61DgF2zjoHwrg8B9j2fOUok3cA+vWnTMhtXhZOt27eRXwkFyZmaIeobm35xO+ucFwm8EjBHBgnkhbzf5xIfAk4KM9f5ygjFPq1FlC5UHdbMebX2eRcYcv41NaaToBOiK7r6hg8jyq+mROI6v+47uKkMZo6ADntggHGyMfNMyD4KE07Aog4w4Tv4tYbMWvSCdWmQ7ic0Iq7zFSthjAmAtoX8tjB6IVg8+EPmOmj2hJDB1s3EMu7i4zy8N/YYyXVP4YCFPFa/cA1Jji7sS9YBgPwBxMxgRajI8zt39OKCB+8gy/07e1Z+QrlVD9g4X0nvMw3PHxMY83gVMbHakd4M2ie96ZJpLytQ9JzJ3ymp6XYT7+L1s90sfPpW5p0xizcaLWDyP/O55q8PY0osl+2dzRuL3iN9+AeMq7eHVT/dQ+yQD2h2/BX++fsaSooakdzuQa7uWMTHU5/j/b1WCmkkI+Rf6RqhDhEiyae2+lQHWn9eEORREKaYVi/4ddxrqsnuJpHp9f5Zx4JiihpmNN9X6oDOMplePq4fE2PWszxjGAPzl3LanApsPVvy86VxzJu0jedV+gRemTKYeou/Z9wyeOCvIxiSv5TzPqxQ70T9DtBnfuJMoQIXGv8unpXPLX0LWDa+JS9ugbREnb4orRH59Vpgv+ZDvmq3j+wPlvjev1Z7e3tcxfp+Xj4Zfxarc3fi9t7OI4seIXVLOnu3z6T1Rdnkfzoc97DDZDVppG91rSRv0QCONfiatn064Np5I3vdj9C6wUpyv/sbErM8rvlrNO11NlXbRrN/S61HN9W6QKipPHgkCCg67yvINRxutnc5g13thylPnEC42mykcMEiq4+FnNv//b4bySiNpolaIGqBqAWiFohaIGqB8BaIgqIn0Tt6XXFT9dTmiso8Vjb+HvfAswYoeiMXSaBVtbK8ik8NULTXPVp97ZGnX+d8AUXn3MUNwQfccs/1U1g7tBHFmz9mmAUU9YcRtQB2Xi/jHnzOYIrOZdg0Y3dqyYdDK+glgKz1uDx4VWiCAEbZJ2GikElPrLuRDxfEaPBIsSTtapNqBprQEcAloq2Hub9uo0uzTLq1uJOxD/YjPW8lL7/yT75evpGd+4/iUG7PEbAmwlXaj2L7BT+9jweCos71PHfK5YiDn7ZuMBfAsHmTO3j/i+voEZ/DvKvnkvXCffQNF1coAiMWrRJgd46PhSjlKsjRYefKt3/m/t6w6rmzGf9JDF57LLaYWLxZ1/LhzIvpwUHmT7mLyZtiGHjH07xyemPii9cx4+IrmHPA0HA0HkMxRWdaQFEBQadaQVH9fNMWbPQBuZNV1HEz+rIB9poRwGt4Nv89F/DGkqkMyTQT5yiAeLIE6GjUGuqkGG7divuqLS8AhbgsGxsPUV4VlqGGmSV6kgFGyt9u0YaV8LIC+AmrU2QSPIZmrAZZHV4bbuk/cXHY4+vidsQroN7mFVdCEzC29C1lBkUN9TFRVc1EfsEteVdh91ThEWBU3O2FUap+r9TP4tHKmUbUK8XoNIeWRyLZG+7YdnGLl2is8bHY4+MVGC7RnDvWT6BNqoOUWC9xPixR6uJRuqGVHjsuiUbuhTibgwrqUu62cyy/gHqJNhqn2JXAhER635Vbys4jRVS5PUpqQtiGbvndI7/rnzIm5XfRWpS6qnQKP/Wo7zQ/WTNT5VLPKKxPdZBjgsk2UurW4bQhg0lLSaa4qITtO3dQEFOXksQUQyLCwuYNBUjWAjjq7hEmjLDZvYLmY18XteYdBKYGdOPgeV11BaNv1DR3mumUvQJlHta+91oEswAMHqW1NI0MLL+bNhYWoZNV138QUX6SSADLPa118ufnwt/kl66Q3wh6fKdd57ecCe9+Dk9acm3RCpZ0hkVH4cbm4YubvwRyewTpkbaAw53hUgsAevswuKMCWtaErhrF9Hv7cstxVvWypW82qWfnrTF5JMT3ZG+CCVZCg+K1pKgzOOlrmRTXaUauw/+ulHeP0+misN4EBg7Mwu7yUL7uGfae0OWUy98VbnYfcdH64hcZWouUjLi3n33/t4o51+qGe/jHSDfffjyTDR1v52/p83nim684kKMDMimQ1u0hu2Maxw6VceJoBRkNEmg6aArXDRsGB+azP+lMGuau4Kn7PmKVI1hl3GoL65Gf8bzVWNfB6c2/LWuHiHtScHnWfhp5fr988W5EJbb8+yOWoWCdm42yjHG6p6klXS05/xnHwpgZGgFVyx9jWlEgpglaNm3Ky+fFsuTt3aReMoKeRUv529cV0KcTb3TM47k5R9lhpL/qkhF0K17Kvd9UcMUlI+iv8Ec3lO5nzdfbmHUk0IB6eTaeWz97l2YUULl5NA89vJTs5lBQCMeP67enbdIWXhvpZ3+GbIaK3fzj6nP57eAWqgQU/eYR0recytETk2gyrBEn5g7nhI/xH64hR5B13nxSmc/x/A6kZRZQuGo4R3JrXtYG5xbqrCtciRVOmPclHM3TNt/W7Rz2tumvPEiqXZG8vyw37f5b5H03okETTRS1QNQCUQtELRC1QNQCJ22BKCh6EibrdfmNIVOH4leMe+A57u4kTNEbuVBAUbUgHc+n72mmaM+731Wrq0d9oOidXL/ISGcpxTvxEX5XoOhHDJ2mmaI2BjD5gRGMaFHG3MlP8ZIs1Ix7fKCogKgmKCprWiMfBYoagKy+pR3PPn8rXcvW8cZzb/OJkZd6JvOek7BRqKQHV9zMK/NtZCVpt2KrHqSpOyU/i8qqeHfpWoZ2bE6PsTO47uy2xOet4KUX5/Dtqq1s33dEgUGml3WI1agPnLHyQwMhraC71JdT+crCFC1SrFOtqqXZf3Lpn/J/BdRhY/ALi3jr9Cyc6/9Bj3F5zFox6T8CikoZ42eu4P6+xXx/9VncusrG9C8EoCxi1aMDGP+xEZjGNogZC15Sup/r3h7DpS/laqDZ3oyr3pjD5N7JOPN+4dnLbuS9Q362rNjvqneWc39fYYp24VyRtJq2gC2jW+m/DW+u6QoUNcBLE48RdqjddHn248XBMLVKbuBWpgnPeWMJzw02UVGd74MeN1VpWcRkNlIsQgkMpFmMAioKYOkBCf0qAbHclfoz0YI1QEhxbfexNtV9GhT1/RPXeF/DGQHaHQ5ITsOekaWAUbtozRo7JLWfsY4/udtklirdBVOXVIVc9rnqm8/vsXmJt9lo3SCVpBhh1QqsbUZbN1k4fuUx00VdbKrc+OWncr0XZpiXJIeXzAQbSTE2Yr1VOHBj91YqHz6xje7bWtWshFSctjiVjwCyDlsVMTY3Dq+Hcm88+YUlypVYsX0tbSi/m+NQjU8Dc1QSAEoiQLNm3UqPUUBUDaR6BEiVn+jPK6sqqapyU6duHdq3akWM3c7hw0fYc2AfRXXqUxGXqNpVseysjLzggRwUSMv82trHfHybYI1PNTaDmPQB7L/qO+5Q84OZh/8MRXdmsw7V+T7VHb2taeQZ1v7z9Yhm0kHnja8xnbSHBFtadV3koKjKsDuUN4BH3PBEvRqKKIVTF0JCd3i3NSxZBpcFASXDBsKHDmj8s5FPCD3S8UN0WS0t8f4WXwC5y2t3nZdc+7x1aY12ED3Pfh3ieXzYUWLierA7zjJ2fY1aScOK3aRXpXM0uT4G5ukD1RsOeJyGLONA5Slk2RezYdVyisuqmLnoGAfzXBSVuZn81sd03Xopf3lGDwyJtO6IifG50f9lxqtcw3xGTPqWxt0GccP4kZzeoSkxnOCPHUV0axtKpKCYPSsv5uVfnBzeU0pCkoPsQZdw7pCJdIvL4bdfn2PKW+WUFCX4ZHcj6jx/kkTLvgwVkqt65Vs+GxmLbk/zyBilvhL+ZGPhevEOCXvFceOV/UlZ+xNPbYLLLxpB1+KlTPq2gmFn9eOi5O3c9mm+727r974P4+L4y+k9GZyVy4J/7OX74LLGreCVCfD9cwUM/GsCP1wynLpnwoZtsHEjxMRoUPTNLr/R+Z0VlCTXqyYc4+11NX8MgA+vHc1vrnT6nX8HYy4dTYZInR5cgjvrVEIphbpz72Djdy9YatSd9H7vktU6jfLtk9j320eIgvb/5FVWDp9/BXkn9Ct/U89RHGzRS72r/91r910n2Xf/3QKj90ctELVA1AJRC0QtELVANQtEQdGT6BQ9x030pw5gDRk7MMsJ8bgH/849ncK4hx9arkFRbDz6zBuaKTr7bz5Q1F+IFyY+yu/DGmtQdOqPBqDYjhnP38nZ9eHQ8mc59+XtPqBRwFgp15fezEwAzmGN5QZ63m3ZkAy9le9u7EKmK4cXJzzJzAB7BMO91r+9cM7d/HRlOzABW4v7sGSj2GMeYfpB34bQtZ52ozdz6T7+GYa2/Pdd6H3A3km0pYmcKE1F2zQWbjLd552s+8cpjHtOwZ8GCCru7TF4Y+OxxSdij0vEmzqezz6+lI7xIAzPvlfPseho+SvSZNoCfhidwrG8TOpn5qmfbJ3MkIk6aqrfbTmw8vd/uonxHXKY13kUk4HpX2zSAGXn81WAFJutCVe+8wmT+6ao8sdcPYeDVhdy7yBmfCmAaTwcW8WzE6/mrW0aQJPrypnL1b3hLrHp+m4CikZo1KLVzBhwNaYwg8kc9AVbEHNeNZNVk/rqYFDoZ7tfALeYBGyJdTQT1a1ZnsLAtCn2ol9yQbObTdd6v+u13+3brKsBZRmu9n6irx/uFLdxe2pDvBlNNc0lGMFSWYWEen0d2Acs+gIGafizeWpdBrZuQKywQVUuITOPyLDqiQ03dwFBHcL8NMBRAUgdVClQ2GOLwWmvQ5UtTgGWwsZWZRuuw06nk63btlFWVuoDJRUUakH/NCgrWp9aVkKwVYeAszYbDuNzyddke8vvCmA12N/mfXZhvap0do4eOcLx0lIK6zag0hFr6LH6weQwhq9um3DsG9/nlrkpFKOzWo6hjrKCElWb40P1iVDNWP19IKl+f984Haul5Qede5WeGyw90ArUy3dudyWrrj05UFQiy/c/Cj3FwzQJVpwJW5fD1cfgg5GQvctwnU+Cv/eBCfUgrRiyhUkaVOd5IyFhE5xjfGFl39X4eAbgWpvrvORhBUWrgdSKse0lK9PO06PySXW15Y+EWFLqOIiL0UC+jDzNZi6mbfkRKhPaskcOE4x29WZeRpd+ralY9zg7y8fRpW8TSlY9w/d/lPPCvCO45OzBbmPK2x/RxQKKSr4KFDUDwxmN5fH045X3rqddvIvk+BwWzb6Hj7u/wUupaziQNQjvT1fx5A+FVCTcyNQHhlP8+UTm5tWjTsYIzjn1PLo0qRc2yn3xH+8x4v5va50zwvE4g28MlS7Se2utRPAwMv629uHlX0Ug4QNkPyPaLrUMBokGnv34SVXrzzYWrnshPCjab/gpjM3M4dW5+ewELjeYoPctqqDNkG7c3vQgD39w3HcgoL7PX8x937sCbeaoxyO3tOHEp7/y4kHrVyO4fu4i2u+dwN1371G/N/v9bKb+fSknCiAxFkS+mslbeKvzSgY99REHsnuHfHvKWrDDhoVceMunXN0W3PXSqPw1nR1bZ9LpsmyKj3UgxT2BTYvFbaoFTUauI62wB5uX7SWu4Xjqd7qDjKwexIYJSIZrCfs/GI6odUTanyMZC2VlWlNUnlfWCxt7jeFI0y6WQ/MIu5/1VM24Zc89J9d3IywpmixqgagFohaIWiBqgagFTsICUVD0JIzVc9wNAS7Eaq1uaPNpHSYdtVZ+jnvw+QhAUXj0mTcNUPSOAFDUF9H6xscCQVEDUmx8zUMsPKMZFGxkys0v8oXxHGa5AooOeVyf96tNoAGucnAZPS1M0QmPvsLtbWNx7viU/g9r//0a634S9qqWtHw7P834O+sVS81L9wnPMuw/Aop2ZqQRwNNkBZpaiYF1sDD0TOajSjCVhZvHGIGWcvisywVMFgAnNh5vXBLeuAQFhhIjQZFi8HgzuWv6DG7oqiMHKVB0gri9+0vTJfXh2W9nMjL+F34uGsyQVjmsWpVJ3+67ebbnON4KAsusQOKMLzcxJnM10wdMYA5jmbViCn1TcpjXaRSTbVmc8/TrzBjZCqcCRN9D72EsQI/0yyZ/4eVZkzgjKx6cx/j1wyeYNGMhh2w2xs9aWTMoOq8z67sLEBthgxetYnp/Pyha7S5F0JvK11Y7dzyPyQb7zgxjpTzVhZ0orEzfbqVaiCSdvelKGBD/VWuJKlua2JTVMhId3dR0tcdja9wcT1IqNotre/W6GwUZbuM+H0YDsVRVVgRmzYTu0awBHRulYFdlmR74vsoGHAxoPVLddgIiqt/M5zYotuoxfH3LpiLOC1IqHFSbzdAyVWXp8qSaZnoTqDx06BB79gqCZQSfCvTs9oFIoVtb9yv9fH5QyUyrn8EqcGc0jd2uGKbO+DoUJKYrfVdVQwN0td4fXG5wMBvr99XrEGKnabnBmt43r1p9J2vs4roxrPeZvyubmACbMrpl/AflL/es+8AnLl1jiQNHXhECDrXCgqIM4ebXa9+PcHBqENQXWT4VFg+FRrnQcTUgEekHwuum63xX2JIB6+Kgw3HouTaoGCOi/KQvwDxeE5CpRy4M2GCkDaEdet9pcGNpZK7zkkufN8fW+nwer5sXryghc1Myt++yk5UZR3ajBDo2iCMlI47kRAcx9mLaOY9SGdeGXQKKql7YjlbDJ5DhWcmGpQsQeKjBwMdoFr+Ruc++xVM/nVAHC9K+ChTdMpa/PC2HHlpH2RETawlaBrYxk/lqxEFmfPY8KQOnc3cPG0vfu4d5Pd/k2bpzeavsEm5svZuP33sV2xmvcr7jPZ7/cTcjzp9G99j17PJ0p41rDs8s+tyY97xs35TA9o11sd31NN82/IGz7tPvZ6ueaSCv3TRXqPHgh360skQwFFQbB9qccIPheevnwXlY0wbC2ssXvldr20qC7Ccf8I+roDNZ63jb2zKyKPWq0D/hWLhotl+PO3AmiGXyxR3omBjCnMdyuHJXCnN6VfHFR8fQYdlieeDitiSt38wDO6C+HY4Zr1rsdXnu8obkfbuLaYZ2ptzR/fal3DvUybc3ncW7R4Hz5zJrfH1WPTqYV9aCTfTPZUzdvpRP2q/ltIdfIqfdYOX5oXqEUWF9pDmQLya2JX9ke97ldh797hHSN6SzfctMOo/L5tgPe6h/+qmULT+VA4nv0qkbHP5wOKX9VtC2TRrFBytIzirg4HvDEfK6nEuYSile70y6XJ7NsX/q7/RY0T/DKZ7I52YevtFjucc8cysphQVfa7kAr8PGht4Xc6xROyXnE3AFNo7/ZCv8UGDPfSfRdyMaNdFEUQtELRC1QNQCUQtELXCyFoiCoidhsR6XXu9PXcsx9OVTXlCg6O6l1zHmNXOzMIF5Hw6i5cFl9LhLa2o99uxbnJ9Vxm+zbuc6cZ8P3nPc9BjrFFP0Q4Y89oOl/AuZPescusVV8sf7N3PVAv2VWW619EY+AoqaZcPZzJ59Ed3iCln22t3c8pMu38zjJEwTWdLy7Syd/iy/V+MQCDtQuylXebx8fagZDz78V05rVYfja17ltunfsHbLXrUh9eMOFgSixtJDbeLMGyTQkYA501i44XwNihavZ9roh5gTKyCoDqrhteuAPfJ/iTyaNWoy827oZDAeBRSdoUHR4Oca/QY/Tx8MP9/NL1nPaKbnc8WMvLM7OR+dwZhHD+GWqOZKX9Vg6ClX5quYvXISfVnFw/0n8BFXMnvl/erv6f0fwPnSu0wWt/2DB4nPyiIgqHsIWwhLMF60KjnGT48M47oPPVw1axUP9kth17yOjJzsDz6ieY3azjO+3Kzr/Egepz/Sl5Sdc2k3aoqWMFCXDZo8zQ/fjyTr4EJOP/MeA5zV35r6k8rNWgGK4/lg7YP0U1TRHD5ToKixb6hGpqxtg61LCMvmNOtn1CT0ztqDt24GtgYttfu82iGF1+/zg2FGGlVFUyPAACrtMKBlI5pn1EVwXRMUNazlq01wM5nAnZUQaeIWGsS1BNqwdGkZNn5LyTiSjaApQKrvE9f2bdu2UVBQYImc7UcYQgbKCjWmahpK5gNa6yb9yGujJCmNkoRUzarx6bNGMGVYh3i1soPavpb5uFppodLXlofP0FZ0xujrKhiWJDAaJISt1n0YGSg64BzR0qz5kvG06rrIQdHuvWCJBEFaBysGQcU+GG7EJBnWD+YnQHoQffP3C2HJZ4b+qKU6Y4fA81hc50NU9WS0Q8M9ae83Lgn4Khh/0F96eOnKUjI2JHOZRGdXfayKf1ziZcVPCfye5uC6XsX0qJvOVnc6pQKSxmTQaNBdtEg5yN4lr5FbqsepN3EInU4bTezuOVx843yOGkzQh2fOpeuWS7j4KV2iMKHtooVsTBnq/GnKU3zcfhUzPn8Nb6enua8XLH3vXhb2fpPpSZ9wz3vLOX/iW5zeoC441/H95w+wqkwzsuXqN/JThjGHpxbO1zOXzUPugVjWrkjBe+dzfKdAUUNfp7bO8Sf4fsXXWp6mtqvFDPGLCLzMw2fzU/l7b+vptWXl+/7POBZabb0z4ueb1nwzp1W2YcDhOLA5eb/1bjKLW3HrkThaZRxmWkYsc3Zl8ndvKe+3qOLrA6nM8VYxpdF+xiZkMDknFe3HAll9b+bLEVls/uYZLl9luuCnM+HKu3mo0UEef/1l3i0S5r+ApfexK2svrV77CLdaO1lWawZhwGu7mF/uSmHrsHa8x+08JqDo+nS2bJ5J9yuzOTJnOPmdF9O5T39iKKBodX+2brLw1DsvpncvODBnOLnV+sVMul2h87B+F/xODT2PVDev9b7iYg2KCjjqdjj4o88lnGjQygeKBh+UBR++hTpUM/vx3vtnRNy20YRRC0QtELVA1AJRC0Qt8D9jgSgoehJ27T72Wl9qP5NJ76SDFz1XPPySBkWXXMvo10xmxtU+ULT7nTr66mPPvc0FWWWsfvdWrl+kmVhy+fK/6XEfKDr40e8Cyr/68dcUy5M9Szjnvjkcttm4fMqLqtyiTR8w9PEf/PndPFXlI6CoWXbvm6by9qmN4egqrr31DdYEafn5WFBSpxYDuf2SkVzSpzHJrkK2rl/GP+d+ygLLetVmy2TEZZdy4xldSN7zCVc+9j2H9NMot98u6dA+I5aB1/2d4a3+fbf54KYTcLLP+NkGLcBwH1ZMAgO4itEBiohJwB4Thzc2Dq9igN7OokXDNShasoVpl05TDCgrmcanhdrgSj5//Ww6xjnZsuUYHTs21aDo+ECmqGR1/Qe/c1f3PL4afyauhw2AsdPHNFk5iX7FP3Ddmbfxk+g2erxUVUngG7cCEh2Oh1m462o65cyj/XlK8FMzLItWMe2v6znj2bG02voKY385nfn3m+7o4TtyzrwL+SzzJS6Nn81VE7SbvckU3fVpG864V7uJOhwx6qd5Tf9yMxe2EvByPd22jKFN4TIe6HkVnyiA1WBG3/cJ28Z3pGjVI/SZ8LHWmPS4qaysMoLzSAwhASJicDiuZs6q+wNAUbXlDcI/fWPAB9AGAeAGK1PXUzMflRapLytx/dY6maYEgp8jbDJI7di8lVTFJhLTqI3uB5JHEG0kYAMeAPjZKCsrpMJZqstSoL7ordppUS+F1HgjkJJyUdfBxXQkX+Nvi8u5hENScJpyWZe8dD6qLQKCW1nyUE9nuLkLpCP3GaCcgNbKbdi4XE4Xu/fsRsBxzdwxVUhNOQXNclTlG4xQ/+/WfiW6p7otDA5s4FxltIf/h5cqRywliRk4YyQKjpW5EzjPWTeVZolWtmi17w1MNBggCT8KAr8JdV9NefkAT8szhtvoWh03rfVe/9HbEVWv/9njak0n+UakKSqu8P1hgoj1xcKH6+CJvdXd4c0Cu6fC+kK//mii/5WjkyTB4jOhYp3fdT5UZU9GOzTcw/Z67aJANqaPYSx90KMYoj2DXiN7f03hivXQt3sF0/u51IGRMy+eL36I4wPsNGk3hJtuu4Ze9Ys4sGQ6u/NFAsLQCfZCYepFtB84mAbHl/HytBf4bBfc8uJ7nJf/Ktc8vJxcNUb1AZZ5eTIH8IzochffzfPfrcPW5VkmnQLfz7qHlUP/wQN1v2BmTicu6TecdMVJzWXnljksWr0U8caV4dv/vM84u0ndsO1e/Mdszrz3/w4ounJRZIB+i2n3hbZJkJzGvnbW8GBhzPgnHgvNtoexQ4hHfaLpes6o6kjv3Dj1bVZSPnMa7aepEDqr6vHV4Sz+VqFvHJJ+kFcz85CQg05nEz44lMl0iTtIOqPOuYrpvepzbP1sTvtye1BJ7Zh+7Ti+ok/7AAAgAElEQVSuSCtmwY/v89ffD8PwW9jerZi73p3NF4XVjyslz/PGTOSVBpt44vwhbDJB0d/S2bxtJj3GZ5P75Yckn/4E9etq/e+KA6+zf/n95EmYebm6LKbfwFOJCTdSnEvImTWcw7XOoJEnkJFeWAQLFoG40btjYljfdywFGU2rM0Ujz9aXcu8DEfTdfyHf6C1RC0QtELVA1AJRC0QtELkFoqBo5Lai+1/8oKjPtdfHLgpkLl3+8Evc29kARV81C7mG+R9rpmj3vxmg6N8FFK29EgJyDnk0SP5+2B38cEtXMslj0SP3cd9mMMutlv7mqawXANRX9kBeffNaBqXB1m/vZew/jlevRHYXrj5jGIM6d6BPVixFB3ex+LsFvL4plq5Zgf5ayZ0GccWgrrSsA5QeZtmyhbzwj+VsU7lq7qEDL9nJdm6e/CJntv4fAEVXP03f6z7QUdklyI0jBofogMYm4LZrBUalDWoTlk+MweKTdruer78cigrOXLKZaZdOZbaPDKY3v6abs/eM+1j2t+6kbPuQczb35ccxrRQoqsBYq8tsn2f4YdZI6m+ZzTkXPcFfTYCx03msemMpTwxJYd1b5zL2OQ0bi42E/SVRwKuqZvDj7otpE7JbFPHrjP5cFUqSLRLyrHouL1fN+pUHJNDSvE6cdZ+UqUFZ6dcOFUjEwdOLtitQ9JPWz5Ox4kVOa7Cf+X37c09hXcVGlIjkN3z0B/f2hDWvtOHcacJUFD1LBzGxMcTGxqq8TLAP75XM/tUCinY6T+mjVmNHhxkOGmDSdpLfrQxHpYdpcctWoEUw2dQoS+UioCQCQjuwZTaD5HpqE6ac0A0GmG7OQKNq8+nyj+btp7RUYA1LGrNYpQPqCxnvAxvNR1MAnPGHitxrNYPSODVAw2pu6Rb2TVD1TMCzmvlUgCR/QAifa70B/OvyTfarCXrqL9UT+MBSbRulMWqkV4CvoU1qgrQm+KvwdbudyoRkklIziXXIJj0Uu7f2+a9aitpYnbVlGer+fzXPCO9b/3FkoGi/EZeGMJO1M+uHW3Xdh7U9pYowvyUNzv4Z7hgGExpAWri73PDuz1pj9O9nwqmm/ihac/RSmdsF0jsK/ZeGB1YJ4Tpfe0Wrp+j16oV6TjXGgjA0A3Q8jX5rnQcCR6t/DlDzhcfLmOlvcFfzPbz96DQWHrXTOCOW7IZxNG0QT8O0GPYdczFzxynMeORqTsn//v9j7y3Aq7i29//PiQIJwS0BWqAUd2uLFC3uUhxaXIoVdwjBtcULFAKUFndCS3Eo7toWKe6BJJT4+T177MyZMyc5VP7fe+//zH1uOZnZsvbaMrPf/a616Nt3BZcbD2Nnj+IkFZuK8Mts2TAA79obqBPkT9zjjQRvXABVlzIqhz/xnlHcvrKSXcf3k6LgcBqXLk/aP39k5brZ3AU+aLCZqomhDPx2CxEvLbwK9yDipQd/RvrCoK/4Oeseqg/eZaJGFweflNNxDDntFzsytLGOpOp0Le3x3S6MXeFVMniQ44phYhN9J/+05IfYf/FcyHltUPLtMwDFSWVwNMwwBKAr2YmTNTNz5cAKOhxVv1GMJQbSpnkHRr8byerv5jL+fgVW9G9IZefYvjDF4cz3PZj9qDML+lXGL/YYdxd9yC2vbyndpRZeCSmIf7CQP44M46lPN/JXHUvG1I94tL0Evz8Ba5F9lC8DfyyrYmeVIr+mvqXUZ+/y0OSZUXIzs/qk9BX+Enb+BCLgUoK3D+fKfUpkQBb5kNAZ9dT4zEnaP0a5MHaT7313CrcG3Bpwa8CtAbcG3Br4Gxpwg6JvobyizT9zOXWbsfMYUsgJ8Hf/MEX7yRvk4NnfugiKfkeFsUbaTj5mzxtK1czw7NxCqoYcR6034rIhfc+JXKgiQFGl7kYjOdkmD76xN5jdZgIyRGu4Cn7BrnElcQGzlTLGPLlB2I51LNh5XWKI2jFNrXIQmgzeHlTN7klKT8W2WInkLvIHFG1BndqVyZHOGyJOMqhuW+Y/tJAlYz1mrp1Io5w+EpMzdNZkpux7JpucC9N2wZKTTBq9hG2j9H8RIVj2cyg/F9+tCXHx0v/FhiBR2R8Kv4xYu7Nr58c2ULRFsOYrT8hlHzSoALMnN+PsqK6Edgjl1yYyKFq6fagOEw3kyzU76Vo8goPDPqbLZpi0Q2Vd1mVYmYnsClWYn407sEIJaqDV0z6UU8OdMUBf8cv4ErQJ9dSC3Ihv7aJD17C0ZXEiDrWnam/hKFC+6nyzhynF4PimL+k8SbGXFYbsoTIoarwijgWTv9liCST96tBDWub9nTVZKnB9y6+M/SCAS6FlqDbkvqSTxIRehN0ZSekUl1gcVJNgb28ZCBV9IQGCNv+Vcj3t7Zmi+esyzAF4lLdrgvkpQAwBssogqGwaLrpUi9Ku9L/KAnXcg+ghEnmXr+5fbFt3K9Y0GbFkyCGcI+ChRorXAG4ZANVDkRIca03k6bN7vP7zlQT32wAHEY1d/CVA2gSpDRq4qrqd1AGiaqQtjddpdsiisiJ1oIbixVNukwYO2UO4egtuI16u+lWVM0tIp20oKMC5dMMBaJeZthpkKyldAVzVcnQVC5cTImJTznfy4ucXYHMA5/JK6pjQxtq0MfT/RnH/SlYz1umFdfZh7JxVXO6TT0332cbxfbKr7CXwf/UqPreRxJhW2bYeEpPddtDwNu221508QIVHD+G6RHDSfL0gfWrxzoCH4YmIuuyvJMB8qzhrS6TEh5GkzyTiYMvvG8mzhiSuvA7q2aVq2aJt8XFw9ZwPzx57EhvjSWKickwhAplJJwxiLZFzJIe/uJrOUXe6AFT6hcNFJevPA5OSUy3uxE+ujd2c4wc6d5uqk/NuwekuSvrfmSzHlYGGk7O/0Q473Fp7ubh8OPn2B1s2hF0cRma9d5F8F3dLYzlbFqhZRfNU5NAoMxzR1THuajpjpaqfUXUci3Kev4Bde+BNNMT7ppSYoq/9Mzi+Hs3emcnMpztj/rfH7t8Yqe6sbg24NeDWgFsDbg38f6YBNyj6Fqou0rSDlFpmocknxFoQD/3XmzBjTwoUvXeIIn2XSOUEz1kum89/25NOOwzCiDIVMFMCOcf8aF8fULrvNJZVyAjhFxnZZQapx82XwFg1vVZir0k2ULTvYYLnDJXA2PsnZlB72iUnu638zJ4vg67aFRtHjPSHN76Sddaf3Lp8hrVrN7P68jMgI23GjaKT93FGDf+OIxpoI398+3lCpWweZPAVUJaAoKxkLtWEChXKkyswjWwW9fomy/rU5Yt9cmCLgAxZyFy6NVNHdqJ2kPBVFcf9y4dZsHwFW24rkmngjrxzVPluMhSr/G31IiE+nri4OFsgHqlDexCmgqLcZ2OdLxmqa7I+MIW6NbZGPMNjwGKuS6DoRAUUlTfDQe1XsGV4WXzPfUOtljN5YBGg6FXFFL0uQ4X5ugJKCkC1YfsVdqwHG6Ai+/oUY0wAg+1DTzL6AytHxxRkUe6tTGtUCs70ovRnO/FssYITUyuR6f4e2lb7gpNSvkYsOTSJSpmecnBoRTrL7uqkfnAKip6YRKl2K0hIqMXSo7Opkvk31uaoyoi+27g0sDi+l1dRsupAHnh68M6I7RzoVRLLuekU/lQez7bLHpKTgY32rDo53GY+n7+upGeV9Smb3icqgKgMLYoiBfPUw1OYjism5UrvyvxjY502NpSsRzuymbKxtOUTEKYlZRqsWXNp9cnAg7JzVOa1nmMlbon+kEFRmSmqSaEDeW3eWXXl6Uz61Tq0vHabJyeMK+m2no6qdan5SmYWCMKelyq31QxBldi4KgHamEaRz4gVGQBVoWnBJM2Z8z1S+QWYs740pDoJ1o2xdc52y0msyU7XaxPN2bkxcZUNlAwz6MJ62Y90cleZ6i2SSGJT+Klua5Mr6r/6uQBF1fVPXrbk+e/c66/z5mqwjLJGyX53bYNeWoMESGq1akCkfWmmA107NRCHJPmL/sk7ed6QaBVuJuRXqsiVEG9BYK/ePtpRgm4eJBIZ4cmJAymJi/PBU4DAElvd4TTC0Dj9+qD+1v8rktvAKPO2GCd9EsCvVIDpIpHEAqS9LQ1prJzcs86lsZlzjHNfmvr1/27hmS6V99+aKMclWQ9G/892bmF0jTPe14IP2r+tFBseNfigo3bM5prxvas/NFZl1Nevr1tYT2R6eJ0C53dIwylzJvikCsq3pGP9rvj/NHx6273zjcCoGXjvbNnWp332HML2QmwMxKT050Lp5rxJlVbykW2ma2NLVJ2Z6eruuFn/rcPSLbdbA24NuDXg1oBbA/8zGnCDom/RlSoommwWq5W24xcwpLAft/Z1oMFcheJh6cLWDRXJpYCiSZWjAmOW3pMlMDPi0mrKj/nRMUuhHoSN/4AgYjm/qgthxedL9Tqk7z2Ji1UCQdS9KQ37vihKRv5gbffRTHhm82VqrCCwUEnycYd9l1NRvnEVWhTPQ75c2SST/Qsn9jH/hx859VSfKycN2zSiU80iBIafYeSEBYQ9kWkz4r+Ci5cnACp9UI8KlctR4J2c+CuW+HGxsSS+OM7INj2YdzMOi0XeqHqmSElQ7vx4pyjDqOkdKO+XhqDMApGN5dm9G5w8cZi1Px5S5LCDr2TBFIqhup0WZuKxoi4tanYPwnZVlpmivOb4os9pqwGI+rbZgDJL9BvoM5tfG+Ui4vgkSnVYIX8cB7Vj5abhlPO9yvI6jZl4X5Zn8k4FFM1fRwZcg4axZWcHCvjGcGNTL2oPO6xVpAJ56g2rNT8VK0LuLqGMLBfJ9qpV6VP6G45NrUTmJ/vpVqwVG62d2Xw9mPJpfmdt+WoMeeSFZ7Nv+WVKJTLd20Gbal9yQteUDitPMLIsHA8pS1thij9pJ78JgPf4REpJfllVAPMGG/LVYZilo8LyvMePn1el15FKzP95CTWyy4Brp00mo9mI65Wdy76V1ckuJb3B+tw1GCBAUCkIkwwEyL40BevXHgB1wPE0JrLCRtX8jLpGc9JSiTHgm5qEbO/KrDQV3tRFcLe1zAZUiKjXT57c5U10pNzvelBeBQ9U8NIAFDpgC86wC8edlUEUPYhoAFGcYSpGnEIt0Rm2rA1CPWtUo4rq2EtKAbrpJ4M7Mpj1Ts48pEoVoLBok11Bk0zwV/2I/r1a/37uixvUWO1Jl1W6WjMpQVKwmOjG093X/32h/oNLKD63oW5NtM3r5AFDx0bpfbuqhyx2hxl/QQ/6qSRAz+zvRpO/6GviYoS/YQtRrzx49VL+1zcFFCoVh49PgvQWlNd4uU2/X/HmxrWUUkR7s+moF80MZtQvH8ktJcnBnn9BDVIW46qbHKR78mfXxm6OUf1cEuleURH663/3yn7BNT38p2tAgKIZntygwLntWBITyZBBZorKB+z2l6tj2dn4dzV/sjqzwJNn8NM+iIuFN6kCpEBLMSn8k1yjky1XSXA3+H977LqqB3c6twbcGnBrwK0Btwb+LzXgBkXfQvsaKKo/vjY7pgYNFL25tx0N56pbhC5s3aiAon2USMRJ2QepsumZVNIORLcFsWQieM54KsRdZOmytfBpsA0UHb3b1rovJmugaM3tcUxtUoGgJ2upMvpHffQTZYMjys9ImbIfULtKUcq8n5Nc6SRnody/fo3DR05zMtybAiUKECg+Zv0ykj+TcBWQigyZU0nBLXx95K/cmCenmTJyNmsFiVT6hKzIoqVdKJ/OJlrM09/5ccMSOgV250mDd3l5bCzZWn8vO7EX5u9Alhy5mL16F42yP2Bzk+kc+awjPaoWJbfi504qLfwCkztNZ7XCrpRrsCFzIhiOeqovzLPj4+KJF3406cnuMBUUhXtHx1Fl/GUlu9J3ms4Vlp4A8/pM50bdd2RQtL1ggVVk8q55NM0NV1bUoeFEYRcv99XkXddpmvsmGwQoquxMy07aybLGufElgnMrBtB8kgBGgyhbrQKVqlekeP7c5A4KIlOAL9zcxAYay2Xkq8MQayOWHZkss0CHVKDjhkQGrrtEzxK+XAotS9XBd/hix21GlUrB5VXlqTPqIZ6Cban4+Byx+RodC0RwfKICik60gaIl263AYplM2PXG5Ik4wYQy7Qm1QJkZP7O6bhAx5xbT42Z1FjTJje/NTbSpPcwOcLX1rMykFiC05C915DbudSqkPP6ddblqMFiRRw7wZIvGLCdysoU3uAvV6lOS62FxtQi7e+qokLBYK4kpfInLnN1mmivNSV0Udw1wtUWAF9Svp88e8ib6T3mUOSNFqc1Qh6ImrDOmlzbpTYhZZq3QV6BfzIxpdc/0atWjGTqWq033JltOLb/JAYQdICznFSBWzhx5SJnKhCmqiGXKpNFTdYwnBVKzZb+yDmwmJZ9g79k9M5YnC6cMNR2l2IRO5IyhpTRQK8Pev6U9NHRxo5kjYH2fyb9LV23qeNPhjpXTPTa6kO6/N0mxr+srwtsYkGYBuVxpoQykyn5FBY1T+DoWa6E9mzLJiWHCvLRNHjE8fVMmksovhteRVmKiPUlIEHWKeuQAakE5o8md7w0ippvENk+Axw88uXLWh4REX0km27rnsGA4aaZxjUwKNnVWphE+craYOYOZzPIbxbVfK07t3eBKt5FjRB+X0t0r/pVL6f5bE2U/55oe/tPbl2jxIO3zOxQ8txVLfAIZ0pkzRZNjeJq10/Ew2d5KxIwRaizH7FNbkMqFH+Wf9wvWN7xOnZ6LJRsT55vyL7HWjXXeDfnfHrv/6WPSLZ9bA24NuDXg1oBbA9IXsvWv7jL+f6i/wk3aObRabxqkf9hu/EIJnLy5ty0N5opU7/BR+caM/rIUQbGvicCbZ4c7SYCplQz0mzSBFn4XmB08n7VPIah8WyZ8XoHUh0fSbNlTB+BSH9RHL4Nab8SlVXykB0V7T+FSVcEUPUhhFZDVfQHatUO532nyMvrnMznCf8u+jwk/z6wh01mtMFKD2o1hXb1sPPv1NGu/38iqyy8ki+AqQ2Yzt1x6rq9/n+KDxR5UjsotNq5+6dLxzdZjMijaeAgjJfAlI2Xq1adT1VIUDUrFg91DaL5MQl8VaEbe3GltU/y6SRtkAYZJ/twEMNqV3WFVFKaoiCRynNbtp3LcIozvFX+J0he3ZF8p9YUUjf7LBdyumYOIUzMo0X43n327npHlAog4HkL9dqGSSbxogQBKJocpoGi+2oppvmhZEB1CN0l5IIZ7eybS9mZjdnctLgHL+ivm6vds922pgKJyGXW/OczsSpl4enAoH3XZjGX4Jn7tUACuLid3d1+2HWhFoegzTMhdjzkJwieniGwvoi17MefAXZrnucePbarS65Sw79+lMEVDKCWiOLVcyelxZQm4t4c21XrLoGdQO1ZtHkG5gBhiYnzx9b3HT52r0fOQzDS2AaCyGbykIzUIjyUnk3cdpk1BtVUyuDtUwipUn3vqpt22KXf0xadDPo30JFMEVLdhV+qyc84mwIkUKYjNlAkPq4cUgElBRJVxY8BmlTEkwJXnz54SGyPC+NpAG7tO0+Oexjnj7FlyeWyD275aB1285SRNLnlScql5HdIoUe3xIEeO3Jr5vC25Ortt88rm9NWRa2Y0AZUASGU+JvVMX58ZuKndM1kPbWuHQcGKL2Q7MNfBVYGuDVYrlzatSk7L0vNSVRor6VxRun7O2LtsVed7Cm+oUsyPiNeJnPrtDTFxIqCbYPHam5C7JNzbBOtRDSQ0sN0RYJfWjMQErAmJEnCYtFdcM06YM6mNulPGmgKUi6BNsn9Se8DVHg83gv7GSWZfh1gTZOsDGWwXZdn8aoubiaQOiCVj1lh8fK1SMKVH97xITPCWfJgmazHvtIP0chjXIllmG2BkPqbMzhxcGw/6ya/+Np60OC5Op/eZmRY41ph9WO+/PBd0jdaVoV9Ale+ENzF4HjyB5ekL+TtL9o+CNWUKEiuVwZo5A5bI11j2/oJHRJQUPE5ymySWn6DMJFQoDd5eybMGNSWb9Zc6j40LfHI6dWWNMJ8Lzg++FD/RdgPy7eaCbdAZ3FRgIfWrhxQ6swWP+HjSpoEalSFlCrmdQkViWrpiNm82Pp2Z0qtl6+eCM68oDnPBAo8ewd7DMigaFZCJyyUbEi+CeJpOEv3d5OfCvUnClMx9uTXg1oBbA24NuDXg1sD/pQbcoOhbaL9QozZSamc+hNQNcmDhUrRr15V2+fyICX9JjF8qAhTmpL46CTAVh8RVB7G/TzEyvr7C5P4hrHwClqqD5XuxD9g8aTAjz5nYqJnI3nbCIoZK5vMr+WikzBSVNv19pnFZBUV7L3baajufR/VHcLRTAezC8cTGyj5F4/7kfngcGbNnIoCXnD90lfvE8eDSBa69Fs9fceH4VXL1mcpXot4nvzCu61y2SoCi7kNRCT6TSCZC5s6mcY4Yji8oQmUpIKfMzBOMUQ8fH1b8fIkmOR6wueEgRtj5fLTfSstbANv/5A9hAbyJaONKoBgpcI9sup2Q+AV7fqyui/b+gv1TW9Je8VYgc9FUmVVGGTBoCXdq5uTV+QVMjmzM2ApZ4dZWutceyqF233JmRDl73Rm0LsDTUu1vKexSAYM+5eDMEwQNqE6meze5eu0cB7f/zKFdh7gqmeBfp2keASYqwGrjbzg6uRKZnh6kX4UubA+cxO6w6gRc3cOi+2UZWTc79/Z0pnLPg1pke+FTNT7+MzZcHUf5NJdYlLU6Y0S0+DkHuNf8PSKOT6BE21A+mL+X1TWySwCvYI6qV+CXa/mpmwza3tv+GR/13q/oVg6EJO8pBfBqMIEvO5P9q+oqpvOitJtseL8WQ1Tvr3YR3+Xa1PKcbdhNWR32OJQ8X3Vly3kUBqMyhhJSBxCXPi0eVk/ZvFv4CTOOU0UBqg9hAfq+ePacuBjZw64E1Wr0FiWxCrCqynNgZeoAVzPCl5pPj3OYkrWUBMYyklrbjGQwfVrznZ7SKXbka9vEM5XfHhRNKXyKqsGmlOmtKi8phqW6hjnzi6d3raBnjhr9t2lroa6tSfnak0W097eXXHozlavvi0ubXQNFS1ZuZF+McaDrn+oniWGwi7UtUxovKhdNSdb03sTHW3kemciBC695/DJeYjBqlyuomCtpjArQ5zHJL/tLFgHJ9MG6dIU4o38lNba1+eboA0PUIyLYqy467BYaV8pMLk0SOtL8lor2ipVG+B6VggIqDHlXFzRtXTBM1L/SP2bt0cthNr6kiWTqX0RZI5J4puQ9c2BLcpqUnmcf0tMu3V+cCnbDXDfoZfD6tz/wOHXRYc4l5suFtUQhiVlsuXEHjxMX7NMIK5ZyxbDmyi77MU8G1U5mKiSrj394Kph24T81hJwNEcHd94t8RqGzW/COjSF1aqiugKKO72lHIr9+ausV5sxXaLJKTSaBNN4s8PAhHDgqs7sj0mXlarF6xIvAbzq/5c6mUlLDQpR/f+r8vyumO79bA24NuDXg1oBbA24N/E0NuEHRt1BgoYatnafWHTtv2/IduR1SxhLzOg78/PANP8+4BVs5fOIaD6wVWbS8OxXSvebEkmF8tk1mOoqP9fJfzmZxxUzw+Chdu86VghY5hKE1fEm2m/ANQ4v4EXExlA9HhtkQoT7TuVxNZooW6rXQJp3RTsnuS/MdypcPJOD1SyjVlP5V0nJyxiBGnlWAAmtNvv2uPWX9BFA5kBFAYIORrGmZlvNhG5gc+gsPyMiQ2aPIv3eCrW0mNICgeiNZ36UgAfzBygrV6XpPtpGW4J5EC35p0/LN9uM0lkBRuS4tIrkUjklmKopNrwR2SiCo4HnKDEkZiJUj3svAiXzJwMlA9u2pqQNFIfr3jVTpvpB7il9EbTOm9oHIpoKiV/ZzNv1HlIj6kV7dZnEwPg6PhrO4MKBUsqBoyXbCpLYi47dMotzVodQcesipN8EpwgRfgKLv12aIJH17Vh8ZSO6IPSyqPQBbGJfGimn9Vb6r0ojR9+0ZVtbAWRzYX5fsTw/Qq3QHNiXEkzBjH48/zcurIyPJ2zSSHy7MoUrmaM4uLESzGTKjKrDOWBYGt6aQipJHnGXpF00JPiwCi4gIyTI7ShnAOhQ/iIFrw+heXM9/VdvxNkieK5M1Kcqkio4qElohwcOTxPTpSfDzk8aEGEkyX01piIHUI0eiF4FTEnjx/AWx0THKZvifbocrbf1PT2MARYX5vGAPm9kxOkM7kqIMJVeOEdxJTl1m1KGk6tCGumsBoi5v+S45CaTnJSo10K3Prh2GmRUs1jYRvTyFj4VK4qDsz0TO3XhDtMoU1fOczAhnenKYM8mNaZwRypIgtGnAaFJ97ZLmXEskg6LyepWkf1/9wYEZ2S454mpSJD5XCH7Su8bF/ndGBtSrxHgQ4kr/JtXvybU/ie44e3CrS50VNLD7PzIXzOcHWMT6fegUHs/Dbd9WQuX+qUisWAZrGn+IT8Dz2Fksdx9LAKl0Cfc56dNKTFJSKIzBf2AuuEzEdnVcuKRlk3FmeO9pnmzMDtPM0hrrlcincma/8Ie8d/FHvGKjxecwn3wMAamTxtn/r6aCWJJEl9+5D4eOQXw8vPLPxK1iNYhPlVpqpd3Z51/ol/vTdd/jrvaXO51bA24NuDXg1oBbA24N/KMacIOib6HOQg1a6T7QndCprFYWrVhDGe+n3L//gGu3rrD32AV2nf0D6Ma2LR+T+94BCvVcKH1NNRwzn4kl00ogZtORYTywk6co0xYPpU4WeHZ6AR+PO+j86FzJ5wCKquVpoOgBCvVa5HKrAyu0I6R9NcpmkQMb3T+2kk8m/azkr8W3q9tT1l8FKt+j05gv6FUyk8QkjHl8hR9CFzD50DN7FoV6/C59QFrJ13QIi1sVJ6MPxFzdQKlGY/k95o0cbdzbG/906ckQGETI19/TKPs9NtTuzSDB+hSMGwXwlJk3cmBu2fZKMRtUmYj6FmvInbqrcwRFIYpf5nenxYbH9n5J1a9zUU8pBX4AACAASURBVK4Kip6bT+GBm+zc00k+JsX/42LxiIlh+g/HaJbrJusFoCmZcCqyqvLpYtdoH9p2vdSB1adGUI7jTCjdTgeAOnZl0PAt/NixABEHh/CBWQSkEVu40bEAMecWUajFDFldk3dxo2keXh0bT80z9djfsyQpok8zPmcdvrbkpMm0b5navjBpgIgr2zjm+wmf5PGFmKccXxPCoJCdkrsA+bLtliVVd1hpwpq9wYa8tRmSFCvR5VFqq1WOXWLbmejhb/m2uCNMHy1YLZ7E+afCmjYtVg8vxWxeLsuZWCprOCFegKLPiYsVAcEMJvbJIhmuohF/YYf1ljr715Krm2fpYMOD7NlzkTJVansvsf8ELSkp6pi+cf9EXX9TWa6CosUrKr40nQFdpmxhw9TTpoEw6Yb3g3x4E2PlztM4yTzVGehv10RjPcbzhuTAkOSGufZcXvwkVyVJnWn8Tf3LKpH9ezrYqjtjTie1PiUFECUFoqrtMALI+qXT7n2l+0N/9pLM+Y/dUpyU7pLrJ/sl1XyBNGWKm1Sq1HXu4DaXejNb/y5KfYaDB+NhrhkdTw+yO6ESety8i8fpSw7DPrFQXqwF35MPZl9G4nngBETH6L6/IKHo+1jz57YF2UvqECapw2dJvyYDzYyxa6Y1Z+003jeTz1m9zg6InPWakVGstslw3yP6T9L8socU4U+092y+3FC7ohxsycimNVanFze5tNo0U1TrypmLWTc9ewl7jsK9R5CQKPBwC3/mep/IkhVs7haSetc4q1ip7OFM55ZbLk0SdyK3BtwacGvArQG3Btwa+NsacIOib6HCgvVbaqn1plKqSa20p1HMqFQTcS2d9JHZjW1bbaBoYP1RbBDsyKgrTO4XLJnN239bWbGU6sOPYz8iiJccnt2Dbnu7y2W8hdyuJ33NiW860XErWHJ/zOjOzWhURAY4ibrPzhVfMTDsDxngtFgIrNCb5YOEbPfZ3GAgI5QP6WwV2jGxS3XKplOA1It7mDVnFbueqBsbAQp6EFipHaNbVaJCdiVaUvhlQgaMZtEfkSQmxOPl6UMKPz98UqQAT0/GTg+lSfY7rK36GQNUNp/DXkLZjZp+iCpmiloSFbkczL699kxRSWdR5xjbdRBLBS6qXFp14segpbL5/Ll5FB6gBj2x7TDVPavgWU5f/jMtcv7BunKfMlhsrkQY0/h4PIWvT4tVAnNlk21l465rl9UaRN0R85nQsQABTw9yIKISH+dxvVe1lDc28l7trxm/ZR+tC8RwdlERmk2Xn1qm7OL3JnmIOL6Gs7lb8XEmeHpwMB22FWNUn6Z8mEM4/Yrm8d7ptGz1NZctVZn+80LaFxIwKcTcO8bqaUMI2fnQXrCgDqzeOoIP7HwwiCT2oKgL+1eHBhtxLll30iyUzOAFU85DjQAvOVCGRKFjT0/w9iExVUoSUqUEYcKqAPVGE0iHua0whRITEnj29BnxcXGaibUENOnHoxmIZGxFUmnMgAYjgGEEpsyGhRl4YgbIqHmTAt3sFihDZca2K38LnWbPnpuUKf1NQ2dpOjYDLpQ11axZyfWVNmeTMWt1YN9LE8IGwujdfahrn97pnX6MSKPPySb4yrbvXZq0xSrUtU+XHKDiQqlJdqkZAOJCmf9YEiPSkVTBelmdAWOuoiX/WAPkgiQdJ2M5nmyVzpjJ/2Yf/ZNluzhWzx/ekawqRILCQ3rZpTO6LnKpENNEFhKio4nafwzrs3DJpYI0b61WfDOkI+XHH0Aq2dHln5d/JfbsFXmZEO+PxES8A/zxq/oR+ItvFxeQfONa7kRwfWA4o/9jYxYzVx5GlyFm7kT+us7+Zk6LB9b7f2DZvx3ilUNrK5IJfYsG6Uibxstu7fw3p4LxLE1dMox1CvP46zei2bEnUpCD5de7GCbpAqB6Yyyp/J32v6tj9dKUeX9Tse7sbg24NeDWgFsDbg24NfB3NeAGRd9Cg3pQ1C6byyykHmzfJoOiBb+B7SM+JrePACKH0nHrU6eSVBj0NYsrZYLw8wxv/5LOooy3kNv1pAoo+vpLDvQrQyYp42tuHlzDwGl7uEZ7NmyrQwFjgY+P0KHz15xU7subw5x8OrgvAyoFySbkUVeY1Go8ocJ8Vpi1VxvB4QEllDrg1e87GD7qK7Y+SpQ2Hyn9A/CRQJQEyepdfGCOm7VSBkWrfMaXCutP2akoGIayOUmOQaPuXjX7/MHs22cCigoY8M5uOneYygEHEMkCg5dxt5YRFLUpwUZatDJzxV5a5BSA7ucMEEFOEuKxxMViiY7GEhuLJT4eD+GwSmTysFBu/j6+q5HdoeueHhzCwaApNP1LoOgG8kz35cCCemSPOcfUws3ROMOTwySmaMTZc0SUKE72mCssm/CM+sGV5D6KecqxNUNoFXxA9k+akEBCQjbaLllHcO0cSNvH6N9Y0fRjhp33lHyKenrmoNOaHYySAkkZrxusf68Wg1UXCcpjB8zPDs1xBJzVTYqyV5FdJGjm74INKuJ1eWLx9CLR1xurtw9WX18JZE9UAq1IATMQ407a9eoEdY4mSubzwqeo6EPBPdW5mrU3y7WVIe+L7X1UGvfTjvidgeZiegggt94c+DJm0LfJjM5m06SsCPUEQVVNUrQyOyRfZm2rTNGgdyWmqP4y89vqzJer6RrmyrrrSprkFkhXyjBF6O117yooWrR8neQk+gvP1WBmDgPorcsK/m4nRS/XoWHIW2f9n80gALU0qTzw9rLwPDIhCa75f54K/klM1NXWXTiy06WkY+dOt/MJrWZKCvd21h71vrzGWrh6/hJHdu2RggKq6454b1WsWZX3ixeW1vTYmBh2r9/Kw9t3Nd+vIn3xcqUoW61Ssn5EpdVUt+S6ghmbpTE7CzBToDOwT0/YTK58tVwzPRrPL8zOJZwSVIE3r17w+OY1Xoe/ICEhTnwKkiZjJt4rXAhvye++M/q11vM6SxBnJ4Tqe82Vkz/dO07CvBVwXPc2jYqI5P6tP4gMf0Z8rOxDPHWGTOQoUhovEYHeCYnZlQEudDW290BXkrrTuDXg1oBbA24NuDXg1sC/qAE3KPoWyi1Qr4WdibSU1YgxKOWZRaW30JPt2yuT++5+Ckz9jRmDm5P/+jzqzj5vk8KAbMjlFOXrpf0IOv0Nvecf5aEOWDEFWSQgwga+6KOv21wlGsAZnR9FUd/cpYPI/2Q/cxcvYfMt9Vu1Biu+70JZcTiuXDFRt9k8bzpjDyo0V33dVivZKnZgUtcqpN7fl7oLHijBjYTpeyY6zZ7L0Kx3WLd8LkN335RKlAGmRClCun9AWjw9fRQVexA8eyWNJVC0o8QUVXUvsSHs0CTjx7BeqWb0u8Hs31fLzqeoflgIJmjNfhu4p/atilMNWc49FRTtv0G3EVaCOSkm8gJ0mxmqgKJVOjBAYS9qgJ41AUtMLB7Cv1msYJDGYRm2iZufaaHapej0EVc20qfBaA7qhNNaqsO3kiNeVRq/hVGZVvBJz422DduUMG4KUPT4BPpEtGJUxGhqDDnOZ6t/oW/G40zt14/vrprrNbDOeBZNqMGrmQ1psvg2CVKk+yA6LN9ESJ2cMmDqcMmgqPCNauwdNanUJDvczjbZVExcdgDqIZchGu7piVWAnV7eJHp5YfX2BE9vGQQVzwVtVx1phoodAUk5pW0Dbmu/AIWFT9H4+Hg5CrEueJP82ya4Ov/ksS3GqjzSFTHs1hAHdpDpDt8RuJVZKXK90n+T2i+qKjCiqGYdoTVD36ZkGLGqHFoTLWRXQFFbKYq/CGW9kKezPQitZ03ph09SwZQc+sEw3ZNiVxmHqN26qXSZ6bpqyGi3JuuadHXHWtOZYLxZ5KNaZjPcfn3BQvCaXTR6x4Ui//iJIq1mGtJHcXJ2cz5fC23nrqNT7NdUGSBWFkVhLaZwpF9RzSfyrR0/Qd0a5HKo7i6bP+rCKDH+6gQT1sOHvRMGM/W4BUYs5mLdHHY5Is4sonzvzXb3gtesI2iTLIsy47Q5agNJ5BFid2hRZxRhfXNwcnQXRh1X55TxhdycVRtKE9Z0CLYwVwPYujsLm2sOYZlekqyNWLbiMzIeHEeDkDPak8BBc9la8ibdW83klHrX2LbIu9z3yEGQYvRg10BJ/zNMOsp4KKEm0c/vrqzbXZQLNXsTrLRf9FeLh81poAelDf1l07OVhjO/Y0KJcFa26s3URzYx1HLWZltHD1ZRvrcc/CiwxAcUzZCDMhWLku/93OTKGk5Yq94EPzI7djE/ijFf1W2L0sWjYS4MXJg0z6Y39R1vZpmjjRwFkbNYatGlUwBnlqzltG5hF3kF++/Nm3SUatqADKtb0nz+VTqvO0O7J2MYNO0cJZq1o9gnzagW+JQ1U5cy8YdNxETHSIHJxIFgKr9U1G85k/4ja8LJ+Xx3QWaYapoo1oJ+FZSDQq2VL/jjfireCTK8DcMvM3mNHBBTGuFWK2Ua9aICvzB7y1msVTrSP+C8/FsXzMnITocStOr0IZyYx3cXVKsTVaJs1Pq0CQW4TtjOF5T8tAo59e69DT3x/NpMvtmLXd1U7cjQ/Okd+iz6/j5JNkl2RdZDlKUM19i95QDi01G7qnakX2rRFhE1VA7MKM1apX+EH3jjZf9dV5nPO2Xn/tJVhCm6KN2wJyUj57N4ry2ntUhzBlS06V/IOEvRX9H63akX+JqTa1axJ9KWRy3nTOqeVOQXKb24ArLlJsgvA+/kzkHmDJnIkPo1V9esYrfIazgIc7AO0/Wp2k5jGvH3sF5fujQX3IncGnBrwK0BtwbcGnBr4N/TgBsUfQvdFqgrQFHtS079irWVoKci6Pc7xr2PZqvjxPLGCbVABv8kh3DOkSS9fM5+G+VxtjfTPuqkmNwyZCmdisvm74oCVDoYiYqfT8GiE2yKhMR4+Z5iliahR/JnsPJBqVe+TQh16+vt7UMq/zTg5SWlT4yPJ+plOInWeEUHBsFNUC399lKrTd9POl0b4VJZTgEyxQv6pl0QIbkIOYc5M0VHHZTsrczIQ0bphH13Ipa4OMkPqcQgFSCpuCf5S1U9ZNryyfdFy0wrSOK+2cB3LMMG4qnpbeCb4wmBzXRYCnIlglGIcZCQQLzELE0gwM8fDy9PJdiVAuUpfSADoGrb1KBNsk283HIx9gWwaSFRmMDr/m/19MIqyhWAqBRERQZK7fvGuOlS2iIlsteHMZ/q2kAd88J8/sWLF8THxauuSuWRretSbWipbFjd0mFcRtR5YWd6bTp41ZQ2gMFhSUqWp5bUhHe2uCSzSBiHkzYu5U1vUKBgivor+0hFdiG4cEegx1v1G01nVRppYkLpSa1pZk0yo5rpO0+fx7yzDANGmWpma7uS/+rOdS69bQp/WNMxnck7YcKa3RS9XJMGExw36FoBI5dwqdBVCreawYQ1Gwja3JTPDnzB+tA87PqkH0uBtvM28OnDplI5DrBEuTHsnpKDk0M6M1ICHsFWbyO+/bEe9z/pzEilwvKD5xNS6Cp9OnzNs/Er+DHvBalu0fFt52+kJyv5qJceFBVlNOZZ+w4M0gF2RgVYRi5xAFiTUubNHYpegIazVtDuYQeaTVVy9J3P6ZIXKNVBH+AkN53mTaN/Sd2Jn5Q8lpgYHwS5XH+p5QudZt/SlFnHmhG8rDUeP3UkeGMPxszNyHfVBrJq9FJN/1J+A5CCtRHf/tSDMgqJOubhEab0HM9aVRc9ZnO60l3qt5qh+RtvN28DzZX+MtOB6M92z3tSa/Rj3m83lW87pefCWW/K5H3MrM6DWaWULdK1eNiUtdk2SP1SvlcetvzyiWSFEhMTReTDx9z64yqHdx5g18ELPMhalznzu1Mtm2D0AZHnmVxjEKucnSY56yCrlUvHfnRpLoR8pXaaLbmDOwtDSfI7qw7duqXhzKLvNQsWLZkwib54mf238/LD0obc6FGN4U8aMve7kQRu+5yVxZcQXDyKfZvW8e2OU5w7+oviMqgVy8+OIn5Gab7+dTiTVrfHY2cfFp1NS7pMmaTgXepVpkkfSkZ8xcKfStGue3k4/hXXc6v3lEPc6p0YkfUBIat2afmE7GWb9qUSR5ix8TRU78SXAefk3+ql6bsQLT+vRPzR+ay/Woq23eR6VgnM0XhlLEazeh8TFP4bz7MG8nLRUrZLaUS+4rq/dRn1dUuyPiRklY3hK9qoySmyaelfUKNJOXxPfc/2Ozq5Mtq3xQ7kleaG0FU13lHmWnzEr/y4YTNnVfDyo7YMyf2chat28UoRU9Xzoj3mw0k8L/vncubtjiRLyU9pW86P+/e9eCfjK/au/Z6TStlqOWcClDZtykK3LwqTEeHlKJroiFc8D3/IjatXuXLzLq9SF6NZ02rkCxC+yMWEucOPC9dw8i3ngtDByL5y2Ez35daAWwNuDbg14NaAWwP/dxpwg6JvofsCdZo7pHbmw8nIWJL9DcpgoBqB2Y4JpUNhnDGmkvMxJYRz5pPKGetK8pElmbTLIJ4Zw9W2UxZtkOEpNcCRBIBaE0iQgFD5/6pHR8UWXKczecvtVBaVLaaBJBZ8UqYihZ8/nlYP4hJieR35UgIJ9SiI3UbeASeV2XlSvQbGiP6ePo362x4gsIXssQtSIn3MG4aFJoPSEBMc0QY/2tKoIKsUAV0Bki2JCXjGxEggKXFxkh9SD42VIjZhauU2+WyeNe3lkqAoPdDmSMwwsZZWhDdro9602kENOp0rTMro6Fi8vb3w9hQmagL/lOeEhINKwU8E6OkhA5sijacAOL2welikewL4lNOJPAI09ZTLkIIn6UeWOlMU0Fp6pgepjdNY10/qIzPdqPoT2HVCPC9ehJMQJwP0MvCvtEMir1oUBqkNCJGKNGHDaNLo2EbqPbnPdCCi+rfUZhsYaG887yi8w5yzYaoaQC3XqTu4MAPak8BGVRBayibUIWEEspxBgimaMrXgB8nBbpQG6tc0o4zGtVUuTWm3jllqY3Qqh0YG1qlxTXS1Hm1EubJGOll71bqE3Nd2rnfpbVPog0/s0xmBNGUchfzwE0Uv1aB+sJJcmguN+HZPe/imMZ+ttcCoJVwudI1Cn04j5IdNBG5qwvzCoUz3X8nH/X+SMrabv5EWD5vYylFrz9aYb0M7EbCjE5vzLmBoKSNgaBPz5vYa1J+gsyN9vyXfzu9E0C9f8smoC3I9CzZJ4NuHPVT/y+LuQLYdr5msO5ibOz6R5ZPac5VCLQ3MS6tVKl9rx6fT+KV/MY3pqkl6+wibKU+jd/UqjuLEnqvkrpiDm5s28aDkp5R5GErHFTmZPqcJuR5uZPztjwgpdZdZnYazUnWbbLEQ8v1Gsm9pwuTDzZiyoit5Upl08e0fJf1rl34+W5pIoGhZAYoKkLHdQLl8KU0WRocupdjzqwR+aNIWrcA7bP6gM9dEPz5ozNrATbR40J35seMYXdePk7MH0WejlRZTpzO0ZCw/z5vIoE03aDdf6Ksxa7NtoqdF9Etutu3Jytoag1jp5GCWwCZ8G6qTt/pAVurXKGPzDexG9fHl4/LYS+4aP2uyXRJHhqS5D1+LpR49ewRwav53CCxf/+5PSChJs+6fUMT5cLbVGXWeefW7IEZs5v4rWVP+OZMb9WZnQivm7O4GSysQfDg7hct9gJeXDBYLGT9o3p9SEbOYt7s0HXpWhF9mce29/pSW7inyfNKF0dnuM275Dqq16s97T5ax6OdXlGven8ocYur60/BJFwYHnGXKupNQojVflnzNjmVbuQ6kqfYZffNEsWXxOs5TmvY9KsCx2aw4Y7Sc0etIyFOSlzegeKEMDuqPvvsTU9ZlodeAohIgqF7PXjwnIw8YvwJ69g/k3szFPFLknLLuFGlzvE9QiWo0Sh/BvXg//P38SOubgviHF3mUKa8kV2gmXVu0JUt+E8j9Wob2ParzruS+/A/CVn3H8Qi179JQp00Xsr++T9pc7zixPhElPefcrG943KyfpP/TAaIflnEgoSl1C6bg9v7v+OGClVINWlMrewLXDm9mw4Unks5F35wKELo/zJR1menVMy2nF3zHMd1csGMrpylD+zaqvHcIm7/aYazpFSyxlFWf5CL6nXKNGTAsuWngfu7WgFsDbg24NeDWgFsD/7IG3KDoWyg4f+2m5qnNqYJvUfL/UVID2KKCNjbcTPlg1ZhuAtCVGX8JibEaECp91MqfttJ/ZSDAxi61tU4PuNju2sSwfSiK79CAlD7kzZSBWIsPD1/H4EkiOfy88RJMQRV5ERHqdZseG4tEZRrKkIkzc2V7hpkMw2hlWK1ExsTy65MXxCXIEeOdMzLt+9CUMeiMSahuECSipOL7T6ZH2tihQiGCMSqxRwVIKszsEyTwVA4SpEYZcoZa6YA1HTCqasce2dUjp7Z+dRylJnXpVG1Ul9SElL5YU4jgRoJhIcBOAZ4pDFCJBar8VirTIDQdsCz1ksrSlcSzsUnN+sievKE3YXckfqvFmc1IfTmy+fxzEuIS5LMOXQYB8qZOHYCvr49kbimbViopFIBYPVSQScSiz1WXC0p66R8VXdQzcJWS1PRK2+XDFrmv9HNAg4f1Gztj4xQ8V5m88lNnoLAxr91YUrLqp7l0iOJBoMYUlcerlEQ6hHHxcnWNNQLIyRX/tumTKy+J59d2CRcbyV+FylV3ip3r1RCydg/Fnp8nYynngNnN23fIzVUKtpjGxLWbCdw4n9iWLXkW/DnDT8vYW9v5m+nFEj7sud3mG9eahXYLvqYz39O650aJpagOIaneS9WpN74Jy3+ux/1qnzOy5Qx+GSDkiOLEzPk8a9mTYg93M67HAg6r617/rzjTsqAUuO/a99VpOguoMYn9/WFy7WGofDnj2mnXRaOXcaVeTqdKvLm9ug7czUPzdgW4ELqdjE3qwabt3Oz5FTs6vMe1FXVoPV8Awptp8bCR0paeMjiZ3CXAy+pfEmqFkLWbCdrYiLarG7PhYAe8Nrak0Zwv2LUvCz9UG8hKIW9hWf/6vrO1SehQ1BvL+RWf0Xr+YxuZtOQIflyQhxNlP2eEIlPg6IWs+TArAT432NzuS8Y9sLHhVVkeNNlJrl/PE1jKj13j+zD5FzmzqDNf4xFM71WMB/NacKjGZj592Ii12TbTk1A+6JGH7T9nZW31L2WgU7mM+Ghgz6/Y3qEgvooe9Gn1qjPDVaWlxQpXTjih9hl0P3ZGiNPAZXr/w0MHjiRlcv0mPX/G2WmnSfNFSV5Mm4XE3Rbrn1inxbs3UT60Fv96+rRi0OAMnJwTyi8BVenapQI5FGKg06qen2fs8u180OJLaknBCcUVza2907mWdyClX01n3m5l1avZjbHZ7kvp09bsRr/A+8xato38nw6kMgeZ/MMJLLW6MzTNGSavPUmxJn2p7XVU+m1NXZnOn5dPXp4X5xl7wp+B1TPw9PxeNu/zp1Hvkryat4hNUgeVpaPyt+Bv2x0O1+wm1T1F1FezG+MC7zNmGXwxMIi70xfy+NOBfMxBpoQF0bdLPvzjvfDmJbdu3edV+B/8/uA5925koWGvSnB0Osszd2dYmjNMEu2SDpp0B6dS3WX4rPcnvJsinnsnFrLk0Cuby4Dsjej3aRZuTV+IyjNPW6sznXOlJYXnY86vXMW2VzIYLMpt9NlA0l2YwctiQ8j45A/S5PDlctgKdt2y1Zm1aCOaVXyHl4fm8Fv+L6W+OZ1GbtPkH7LwRe+0nJq3imN2c8H2YhR1pa3Ykd5lg/ASIK4hrf1csM9nm1tWxg1UefYuDWB3IrcG3Bpwa8CtAbcG3Br4FzTgBkXfQqn5ajWxQ1H0p8Ya01L3sacWrX6oGYOImDEX5c2LI1RgZ1ark9lOhrdoizGpJqP2QGG1Ct6nNQFhLhwvAaHx8uZYsEtVsFGjIJohKTr2kAsIiAx4yQhYsexZKRyUmYREeBj5hgcPH5E7czq8PD1JlTIVXp4e0sm7IBjGxycSGxOLn18KrEqEFyGzh6coS446nxRjVN9X8m8Z3Xv5Jpqfr/zOa8lM2ga06tPYdGlDg7QNsApamdr3mnSY1HSdHlWQUdGJ7I7UgkUApNF/wqtwLDHRWEQwIQVo1NxVKnlVrwVaqfoucaFPnA0rJwQ2G9Clw0xlURKJjX9DQooUeARkABG51eKBRWxCJVxTNXlXAHUDkGc3uox4rI75KMmrzSF9Ln0mo9sDYzpt26KfbRpaKNwCiEBLCcKnqOK/VyvdYiFd+vT4SDa3Wge6MDtNGqUwhjWvAgqgqA4TmTkpDxnbGiEDpBLwKuZvQgJRkVEkiolkUI2a38vbW3FToIAEOhBXng0KaGtguurBXlkOPSJqleamcHsQGJiLlCn8lHVDKU9oTmHO6A8i1L5ztj4a10gZUFaY7gY2uHF91P6WQgnL64LW07pNut16Kw4edKaxkj6cMOCSWmeuh+kZks6HQ8EyVV0YKxCybi/FLlal3ngl+fv1+Xp0K4q+68+tuQ3oKILdj17OlSJXKNh8KiHrthK0/zAZm77H4TZdmfxQHp0T1+2lMWFSGvkSOmnC8r29NJDw5rYwqF/LhNF5h01lOmqgnVTHBqVuV1rRay5nK9+hhFZ38pn0I8x56iy0WziPzmygW/c1ZBy9nOlFrrDpeUEqZkiP7+1R1Bj0iOlbviHjGiFvU5bvrc/9qra2mJc9mO17s/LDYuj1ZXEbE/X2OU5mKK6Zwdvlva3XrbFUUW8vynKOSVUH2IGR7RZuZVipFzr9FmP6lv5kfJieIP87PLsUTMvJj7X1VtL9mgbcb6X2gVK2HdBr6y+5fBtdMuL0OZ6VKu7Yxw7yO5fZTGdm52RXT+qcQCbR5SOnjEt+QJilKN2BER97cXLGUpwa6lsa0ndwcS3Yo10x0bfZMWcFx6Tvhtw06dySkr63WT93NeekJaMcnfpWhiNTWCoczSqNVN+JH7YaQtlXU5iz05buSl71nlJTnV5MCLzHyCVbIKAhfXtkaw1N7QAAIABJREFU5+6CeTysO4Sq7CdkzXGo04sRaU4Rsiaa9r1q4X1c1JfHTh7h/dJiMchj0Eneqh1oUCQtD38+RspqpQmfM48N0pIp8un/1mXU6pblkGWFvl9m5OqMpUS2kuWc8N1xeckWOi/+kgnfbIE05ejcrjThm06RrrmspyWZezFSaovih8Oh34QstciFrHsFy5dSCX3WzRnFmSnzJNYuvEOL7vVI/cqftL7PiHqwnoW7X2mv/Sadh5Du1BTCSw8h3TmhM6VsO5euz7Ty5PJtD9/cuU1Uzncdx8bzc3J/aZdzmU3ngmKwoj4T4yVk6Ji/NsbdudwacGvArQG3BtwacGvgH9OAGxR9C1Xmq9n4LVKbmL26ktvIiHKVIWUs20hLMYIZhmjZNlBCtaC2SqbwcQnRcpRQCQQ1ARBUn4B6gNQOvVL+0NPpVBBVZcIJ2XXYkeBkpvKx8PH775HeLwUWxWQ/MuoNr19HER0dR0x0LD4+XqRO7U9A2jQ8fvSY6DfRZMmaGX9/PyIjX+PpIcBTXzs/j0aAWg+UCoBGAEcSUKI0VQZFbxAtWJmCk6q3WHfoT912XcO3DL5FtTwmaKRToE8uV8BfEnMy9g3WyJdYX4VjfSPYFAl4WLzx9EqBp5cvFi8fGSQVpujSbkUGx+xr1P+lMCykSkyAXR3T1p5YZ9zuGhVi61SpVKuVuIgnJMTHgI8vloxZ8UifBTy8FW6xhLYL761KQbrxprGQ1TpsKKhcix4VVX7bAaWGvtHvSuwAa2cosT3YlyBA0ecvJD+3Kigp/Wux4uHpSdp06fH28U7CtYJBV/Z4re2hHcioCS3PRSWP3qRcTqGOF/mARbBaX74IJ164XzB6ULCCp5eQNx0ewl2B0k9qa9V+01YFhaEquwzQ1WW18mfUa+lgwqhOMa8yZw4iVUp/PFQXCbr+lIFVBaA0rDOuLJm2KWUIA6zP/LbrqBmDNKkyzNZtu/kE13dvcqk5BUpXcSndxPX7KHaxCl22N6V372ZUyPCInZMOU2BiR1hcnw5rgDEruFrkCgWaTWHi+m0EbajPpg83MIDFVOojArx0Yc2RZhSI/J3QWr2YqdSsn9ntF23j0wf1qTNO7lq13roKXqVPq9bR4f0VXK1vxui8w6bSHRiutlDIZ5rOpoL7+/tRbeB5OizaZgfiOVXS7TAK7M/JniKH6d1tDdekGZGFDotmU/tiK1oxj3OV71Dni1jmri/IifJdUI20RVv1QKFdHZHnmFSlP6G6m1p71zRlxb6OsKg+Hb4fwo59WflBpNXpX50t9itvU0L39abs8zCpj7Trw2D2TC+IT2wUh6so+qo3hT2tHhEaVZVPnx2GIj6MbRCs+Mysz4p9A3RM199ZUdrWLjNdqf2q9iMIuYtLTN7zrVvx5UMIHLOCne8epvhn39gVIcZA4wx6fRhfXua9o64r107tc2mMD5/41wCjXE370SVfCu7sm8xCPbpmXHZ1h6VpC1Sn3kclyJshjrtn9rB+zyVeirGToxED6mfk17Al7JDjQWK1lqPLl1Xg0GSWnLQVqh6WfNRmKOVeTWbW9g/oPKCylO7K+0Op946Bz/rsLMMXC+5jWpp27U/OB7M4nqY71dhP8OpjUK83o9KcIvhmYcaViWbLV6s4bSIP2OrRy+Oo5Op0H5yflC8zkUlvH68lfMrpn6IoWCOXHfP2TfQbUkZdY/gPXgzq5M/BWSvwbD3EJqeUvxH9B6Tl+MzDZOvakoKv9/D1amimtH9JFqUtol2GgyWbTuuQO0rViSJU7pYMapYdr/hofp05F4lvX6Qtg8q+5Eh0Ycq9vgaBXmyev14J7FSazgPqk1vDOB9yZOJCdiQx4mz9pSYSbXkXQQy+s3Q2P7yCtPV60z/DNcassGc5N+06jlL+t9g+czlHFVKDMxKDXgQ1zaQR6qmWS1PCncitAbcG3Bpwa8CtAbcG/gUNuEHRt1Dq+5800lK7wvo0Mj71H0rG/KLgpFif5uZGduijXUuSqtuxybYNTaJVBMaJJT4+Vg6SpJjjyibowtZZZ4luxKHMKCHGyrQdoYboaClUcETUkStjAGXezY6nAqLgYQP1hGlbnAB4LBZevYqUwKkMGdMTEJCaJ4+fExcfJ5kuZ86cEU8V3NCxwtSNixlzVP1Y1zNF91+7yZ+SmbTCFDVSlfTd4BTY1CnCyf5RYoFqpsyy4bgWfV2wKWNfQ/gLEiPDIeaNzFYT3aGaYAvwWDAvLZ5YPH3w9PbF08sbi6c3VolFqmK9NgHMWFdmDFDzaeLiRlhi1XlgTbASHfUYa1y0AlR7YEmbEY+AdFK0eKsAc73kSPHSeJc6Q/uPBn3aZDYMODsQVJHYTEQT/FTepSWxGKjlKHnV6POChSmDogpjEwte3p6kTZ8eDw9PBcrWwSDOZLRvpiyI1jzDXDHIItct9GWDh/VeVUm0Eh4eTrwI2mVgooscAhRNly69DRRVRorGQlVVacJg12vsdWQkr6OidHpUgFuLlXTpMuDrK0B7b7y9fPGwmNmhKoG3pIByNma3KnNybHnb3HVcS+18wZmwQ9V26A9N9OU5LGPJMM/N1vdff7SPuu5stOUvVVnf+Uoye1BezORJ6/dTNvY3Ugf6cH7bcsbO2Mv9bG34fk1rYhfVpb0ARceu5FrhK+RvNolJ67dLoGj7Xyfw8wx/Flfuyw8dF3C+VRR7nhcg6Gh9Ws5VBl7hYeycm4M9lReTe9tofPffpVhrHTNSJ/zNbR9TZ6y8ush11KP9muLM2DaBoN2daDn3sdSeCmNDmffhI8bWHEzy8LA8UUQbi12Sy2+/aDstH9ZX6jJOWGVStJrDiaaPKNtsEhQeys65eTkxcQR7PpnN8Kjx1Bl7BfiCTUfL8+y0hbIZjlOn9UzuK+1pv2gHLR/Wo85Yw9rSahYnusHcyvag6CQJaBbt1UOdQ9m5PwvfG9LaJrU22oBmhO7vTdlnu8jfTIVmLdAqmNB8d6ByRe5XbscwijNp/QRyba/Hzg+FHrpw4v0l5D/aiU+/fmRnYl7g/THMWpKejfvS0/XdXXS+XZsl7+6iTIfv6LJiB01uD6L2mCu0/2YHI0rLNNKIU19RZn05Do/w4eqDgmS/3o7aY7Iyc0cIQevr8um3tmktWjpp40GaZDzLxMr9FJDY7MXn/MV47fSBJBZb26MhwSPtWNnGOW58l8s5P6Lb4ErEX39JYJa7zF28g3CT7yt7lviHdBtcl3S3t7Bi7QkeKWuErXz5eR5D8HhjI56cG8H0rVCh/UgavKsCoG+4sTuEy/lG8MGrEKZvUfTSoB9Ts99l8HzZrUa6Bv0Ylv0uW6MKUIO9jAk9Cg36MS7tCfZ7fUKF6C0EfydHRZfb6II850fK9RVqw9BqsOuraGqMzsb18XPZJunkI7oOKkv4tDmsNRycizbU4EfGhJ7A0rAfU4LuMuR6JsaWzwG3d/ATVSU5x66UUWerVeioEilfepHJ6yqhCzbyKx/SdVBVOBDC4qx9GZvmhC69bXzIfSHS1iVP1BlNJ9I6WrY13bI8hfwFCZ86m7XkokXPNmQ6P4HzeUbywat53MzSi8Ab85i396U2XkTfZcvyKW06pObUNX+qZDzD0ucl6ZThDGOWHaTy5yMp/WwF07feteuvN7d3MOZ0XkbV9ebBy+ykezSb6VvT0bpPG9KfDmHuEZvPVlFHi54hlPa/ydapSxVXIUm/u4zvhqmjQ1yaC+5Ebg24NeDWgFsDbg24NfDvacANir6Fbt+v0dB5amlPZAJe6HO4Ap5JX5e2TJqZpgEIkb9CdYU7A+NMypMkldIrAWskUC2R+IRY4uJjSEwU0daVwqXNv+T90cAx0/2pPkoKLDTmN4JDMrIk8Rm9PDwolyuInOnTIEBa4TVUYnFK/jMVFFBpelxcggTEpE6TWmKhxcTE8uZNtMQg9fRUzOYlf2GOJvSugqIHrt/ijQKK2rsMUIQw7QcFoJLAPb3TRtswcRxMerhP/i3UkvAmEkv4M6wCDI0TwJZJX+gGhDoUJKhMgMqeXlIQCIunLx4CJBXMTDU4kB3Q5QwtlCXVDzGz4a62Rz9U5VbI8loT44iNfII1Pl7yJWpR3BzIyK6Q0xO8fbCk9IOUqbGk8pNYr3iIaPWybDboT1dbUnPDKLSxr5zNT2Pn6DEP0ScJCYQLpqgGiiq+/QAvH2/SpUun3XBwh+FsrhpBWaVOWyAhRSinbXIEiVXT8pfhL4mLiZX7UCtX7hlvb2/SpE+nMyV39PUplazkswPNlaEtnkX/+YaIV68c1yULEhPVx8dH6kcxT708vfH29sVDcHH0AKjE0lZ6O6n1TT8g9X1jXINsw09WntnUSa4e/VhwHNzOg5cZ+vnXn/Rml46zX72Tr2Ql5w91TyZtOEjxi5WoPVYsncMIO1tbNn1+dpyQTwbJYNXYlVwvcoV8TScxacMOCeBqdzuEI5P9WfzxaopvD6HYxUFUu96Nk81eMKDeCA5JdRRn5vZp5L54gtQf+bPi474aQ1Jfr1FQqY6jYfgWycqKRVF8MbkgV0MGsThwGCu7pWfPgHYMExiKkKvBO0m28+bWFlwtvZbc+yrRaAa0X7yDlg/qUmfsMHadUdqqK+Hm1krU/nUOJ5s+okzTSdKToNbT+OGLcmSKPEtI+76seCiPY1HWiNJwfHpd2n9nK0S+n4Rj0Vu7JF2ql6rT9mvMZZLSibp1+lOxJ3k+NSP0QB/KRR6iXb0RnLDTiHjWkPsft2Pn2JXMLHKFXk0nkX/xDlo9qEutU9M4MsiHRc17sZwSdOzRiVZVCpH9wSPuBT5nTb8oOi5Iz5pRUXQc6cOiFn/QZEshzjXsyOgHMHDVPmrcqkJN1nAmcBMl91biTKdYRi31IbgHbDiSgdZF/6B77aHKmFCFy8rsXRupF3CWkEp9WKG4lXHqTkUhcOvXj1/PHnRpjA8c+7ZBaNJSoUMf6qY8zdSFD2k6sB7eh79iwTHB+VSuD7oQXCu3iz5I33AjbDzzf7Ed1MjreXl6DK2Gdd84Fh43vByAih1H8+HL8UzdLKdj/3gW6J1TmjEl32nJ4JapefA4G/n5mVHLj0Cj/gSnfciDrNmIWDOTVbftD3xs75bydB9SDcsBx3qkVjfqz6SsvzLsVCDB1eB+VG7ey2TSBdE32TL5Gw6Ri479upLPP474Z2fY8P1mzr1MS9PufchJJOmjT8jy6a+0RenQqRVFEs6zavn3nJNUrmt/VtEW+3z232CiDfV4L+YyC2av4oZd4aKcsryYPItzjfrTNvtdls9dT6Cq59ufMbqWF/sWyrJXrFydD/PnIF14OOHpovjl+zdUbJuaXzZHU7GeSPeU0r1ycGfe16wPt1KnczBFno9mKv0JTnOckdcKMaFiPBsOe9G0Mpz83Z8Psz9l+exVUpAr25WWNv2GUCKFrLeDilsVvXsVNa0ewNcf0s0YZx9MzKWJ4U7k1oBbA24NuDXg1oBbA/+oBtyg6FuoM2/1+iapjR/ERmRDZDFDAMX9t0FoFFBIx2BIHhV1Bp6pAKRsdpxojSM2NpqExDglcrwOFDGYkcrgiOMmwEExxigLBhaCXdQJSUXy6bpIltEvJR/lfYdU3l5yAAQFkJGKkIKP2yLbSB/Vyj05WIJOEvGniFxuqFsvv3pq74yF9jI6hoPXb0nm87IcugqMbVIFtVOGgowY9WEykqSWKo0UZu8eMW9IeP4Ey6tnWONjFDBLBQflApLFxRWgWZJbAKIp/PBIlRoPr5QC2cMjLlaKZq8vSw+AvcX0cJ5U6beEuGjiop5pAYRsQZ4UwFV1pyARDD0lQNQqANLUabH4pxHondL3tnEtgb4S6Kxowmj2nJQbibcxqTaUG5+QSPiLF1gTxbiwmW0LKXxTpiBNmjQa/uYwW5KaP3bt0KFqxvbptW02tlTXvMqYevXyJbHRMaZ9JHyfpkmbRgampSoVJoxDnbp1TFen5KJBuEaIjUWAr3Y+cSWQUwZFBfiq6kryi+vhhY+3rwTYy/NPQsft3F0kP/6SW0NdQcXNyjBbx/VruZlkTlBtJelve7Ym3xzg/eIV7Rcxg+ML9eHkTYcodrEitUcnUez4Vfxa5DLvN57E5E07KesL2QNT8/TUHEIeNGJKlRdMryiAreJM3jSRYhfHUnu0gOasBLX5mi2DShBzZCKLfb9wDhYK0E8pY97Or6kR+JxzqyfSYtoJgtp8JZUREPOQn6b1odf6R05WPv07Uv3djJWHPoeFdWi3Gjos2UnLB3WoPXoYuw5l43upTvmSdVGB2te/5lSzh5RuMkleHD8axq5ZdcjjG8m51WMlmQhszsrQPpTLGMONrcOV9srl2OowEbPNV3LZjQUo+h4Vm1Xji+5tye0biW/kOTrVGa6Amqp8XyjymbVNLV+0sS/lUv/GmjqfM0ZEtNKu5qw81JBnC19QcVBWju+LpUYVPZD8kGMn/SmR4SDdL+RlTplYflo5nznP2rFhtC8Ly2+kUlh/YhaEEtCvJTHXoITv95T4/AcgG3PCvico7GOaZfies0GbGBnTnmmpd1Cw7Sa6rQplcLEotndvTF877Eu0pS/bLrakYMQZJlTqQ6jOlYftrWRz72H2nfPrORl6T+7qP2qwLUmyJgzZqNa+MzWzP2H7/EUcFKDce60Z1ToPL/YtYf5he0at/TpVkV7Da8C+Mcwzmtsb65X+1qU/anAUCVT6fBzVvK7zR3wg7+XKTEqecGLUUu5/3okiV6czj26MKxPOmq/WSu4dtMtqpVKn8dTiJ4YvPQRNBjEx3TH5t7hM3h3yN0x5m/xCHl1a8bziZ2P5+M1ytnu3pVWKUwxerIY1q0Cv4R/wYuJ0BLFcu0p0Ylz91JwdvxO6fkqJ6J9YE1mBz3M9YdmtzLRXZGrUbTzv3B3DumetaV+jOAHRkcAfhM4M5dq7rRnaIiUHpy7lqNCZ2pZlhzUf0Hb9L9owoiHvpbzPkRlzWK/DsUGWM2JvJAXqpuP3q/EUKZBZl/0Fv99KyTv+l1l2N5D2ueK4eHQnYVFV6NfAm58nHiP/gAbE79tHyhoViHsE73odZriQhXS0GzCQ9BdHMMd/IBPT/cK6+Kq0SnGSwYuPU61rP+rleMOZFZNZ+btxxNZnYHBFgt7cYFPIQg4aDt8dYg2YvKtnBau+nJObDe7nbg24NeDWgFsDbg24NfBvacANir6FZvNWU0BRaY9jstk2Q6gcWGFGgNSZAHpAREmj1Sv+NrAP1WLMirfD8WTwQWWfJSbGKoBovD12q8vjsKUz8bdnCr+qoJPyrz6NntAlg4E2bKlItkzkD5RpDMK/pAp8yt/5BpBTLVQBQKVMWln2IIUKaIp/RaAcDyV4ivhtvFTg9WV0NAd/va0wRXWgqAFI1OeXu0lHj1GjbesSmQFlEigsEWEtWBNiSLx3E6Ikwz8FDZYLcBnmEeUJcDVVGjzSZwTfVDLQKEzpBRsvMUFibXqIIFJSNPs4PBIStGjumoyqKbuiW6PsdiCqXcfKHaH+Ny46gvg/X2ltcToTtG4TP6wkWjzw9EmJR+p0WNOkw5LC32ZeLxELbaCuszJVnbk6+5JbFgRD9MWLcKxCX+qYk1iYVlL5+eGf2sY2k9nNzo9A9CpTDwf0Y0ibN/p5pPvtMPaUG3o1RkZEEP3mjWOzrFZ8U6UkIE0ajYcr5NX23k5AZf3MUuUTQadehodrAZ20yjwsNlBUN1/lcWPBxysF3oIRLAHcClRu3PzbLTCGRfWvYppm+cw63hTr1M8ClS5ryGxYFH/bIwxWk7/yFiuffCIBBG4+QtNcLiS9tZO8jUKYvDmM7Otq0XZ1VupOmcmUKrC9X2uGCkd44vpoBGGzKxKzdRo9J/xM7kGLmN22MAExz7ly6iA7thzn3MVDNJl/hOIXylPLAYxtwaqdLYhYNo09QXVoUqUc5XKlJuLWGW76FKJA6kecO3qQ7WHHObTvrGay7rQFH41j3+y8HG/UmqEPBGAZRqsHtag1egRh5+uQx5DxxpbydIpczu7yv1G40VLqDhrBiOZ5ub9uDP0etGBd9wzsmXOJYn0bk+f5ToasS8+IvgL0/Yq2/TdL8tjqMJGqzdecbv6IUo1CYNDy/8feu4BXVd15/9+TC5AIQQkKclNiBcdgwzhkKrRCCzMl41trQ6cwJZ0hMw2jMJKCebmUARkuMlz+qBNoqEM6DVOhhbZQx7YTOy9YaU3aCW2TSlqJEpRgDZhgEzQBTpLzf9bee+2z9jp7n7PPCVGi3zyPkuy9Lr/1WZe913f/1lo48YWReOv0K6itOoJDlT/Az2wXsn9G5c9G4tv3SlE0Wh3NxdNCFM0AzlY+jE+tlMujRRxxby6G/2EwcHId8h41D6iRNs5eG0LPyC/gm9+ch4HfykfB02abHLXyP/H//qoVyz+5FD+0ehTwt/he1f/Bqa/Mw8qaAEKjVuCHz96N39//N1i++DuoHf06Tn30HuBby/DD0SvwlZkD8FZLJsagHvuf2IiNlaZaK3rnxzZ9B/s/dyvQ/its+sQS7PXzkVRD8Eqd5mXogegrq0vM4VXR+dx+H/bRB1CQNxW3ppzCs7v34AVLUBNhMz++EMtm34ZgUw0qf/R9/O+bZmbOdO7FkkdnA0fWYKdlmu4Z7/wG6h7eCDO7GFs+Pgp45wLOv/U20sbfgs4jZfjpzV/C3FFnsPfx7+D3uAGfXFiMv8BRPL7nZ3hbeV2YUbQJeXgOq/b8DIG/XoF/vaEaXy0Pi8hSo3Xqa/fi4bXu9guv74e++tdIeaEKqbOnA0dW4YljsvyiHFNxYeM27JPbn4cmYsGKv8ftb30Pa74pTpG6AXd/7u8x9+4UvPT0Nuz76ArsuPkkNu+qwf3LF2PIqyeQMek2tP/6R9j/o4vIW7YQd138Cb7x1mQ8NP4PKHniO8bzZNS8f8aSIceMsrjp26GQsOVzuD0NaK0rw/rvnFK+nYt705Hxdhrw5rfw2PfMzjZj4SZ84u012Cx2ILj+Xjy0cDpSXnwMu6wx7Yb7HsE/51zEvs178GtbU56JZWun4Ny3tmH/a0Bo6Oex4pHb8MYT27Bv1gpsueE8zo+9A6jag19f/3nk3ZmKi+8MwTC8jhef+w4O1Yl3MvMZ+ZHPr8CSPxsBdL6KQxt3Q24KEau9ql3m3zbv8DGIMwgJkAAJkAAJkEBfEqAoGgfdj8z8jLlHoO1RZe0laB02pC91F4cTqWEjHEbdllBppxrr+4x67RXq3B/LnEG4hzXUQ0tT7cKlyx2Gh6ic8Ng4bPVImY0orHSt1w2jI4yrN5tTNBOukAMHpODjHxmHzOvS0NMt7otToq2TtCMdMrRsrT0JLe9RyUD1Ao3mbGLIMZa3qgCUnJyM9itXcOykEEXNA3Xk27Bn2ZQwrk3LzbtUvmFb2oqQhro62xF47SQghEvpieOSoLMeTJ72vqTCa+GG4QjcOBpIFcdnWLq3XhciEXHAlBD4rlxB0pUrCHQFERCHS4m9TO3WYYq2xhJoxUc1LOqFhSJ1T0vDl7MnhCvvtqAneMnV28UsmlOlMspmb7QqhOskBFIGIjT0eiTdcCOSBqaL1hE+ZMmhU2ntVi+zXg9+vDcV/ubhRX80DiNz7rYHXDd4MNIHX2ftMxpDhtVm3n5E23DX1JQCFy9mq0XgnYsX0dnREemhEwohLT0dgzMylLXlSj3ooqjeBq39bE2P8x5DFO0Oiu031MFCiKLXIzV1gHP9ulnBQCAZA1MHISVloLG2P4zEfRwzWopVf/L0etNZWNodViONMdDqJPp2GY4ljh4DWrRlkGq69lirVKA8nE7ee+WIP1H0Ix+d5uuptPWZKkz+7TTMXhsl+MZv49WPnsBHHngMW595DmMOzkZB63o8t2YCfr9pGZZWOj03R39hC/Z95Rb88tk38bH7h+HYplX49pBF2LroHtw2fIhxCE/kz0X8cutsFOwz74z+yr/j2S/dgrd+ewzf3v0NVBwXeYzExwq+jOK50zF51AX8cOkXsVLXxb6wC79ee7d5ovvlyxCZvVWzG3/95YOGYFn4jefwxT/Mdi3vF7/xHDbmmh8i3jq6CVNf/AtUf+Vm/PLflmHpd2UZP4f/OPoVZP3237Bo6Q/we2Fr3nLsXjMdLf92P/7hu2Yea6x0XIt6+kcGS/1H1EU0gfrUM171NBf7fr7UEEVx+XV8f9EXsVLoUMaPuJePs5/4IlYqGYY5hIztO8yPhgHcU/oDfHvWKJEQTv2gGvjcJyOEYzOZi/hF5a9w482tKJy/FW88dhC1HwXa0YDfXJmKGQOqse3/rsH+k7dj/vbHsGLWAPxi/efwkNj9YdQy/PCHX8SdoiEYoujDqPDwZI7WiF/9rVTiozf1h1cuVQcSbf+L8Di1ZtO/AvXP4pvfrnIX22/+OP5+/mfw0SHn8Pw3nsR/NVnJ3vB3WL/qbmSKP4Ov4fkdT+L7hualdOSPP4xtn/0I0n31SqD5+DJs+q4xSgnZDl/5lzyg/g2MGHcB39qx32h35s8d+FLJXGS8G8Sd40f4TB1oPvMqMsbFY8+L6Mq+Fa/8Tyc+es8F/OriXfj0bdqBT0ruza//HqlpF/EdaevYL2DNlz+CNw4/hW/WXQD+7MvYPPcus59efBXf+9ou/FSouvL5ffMsfOXL9+P2IUE0H38Kv73pQXx6nFglYP696bvS3VIfdAWrfEMURfAcfvEfW/B0o6xjcW8aWv9lC542bDWvf/If/xWfePurFu9wIW7/u0fxlexhVp4vA1PuwkhXwp14pe5VDLmhHWVf+y4ufOGr2DYO6MQbeK3rT/AnKb/Hf+3/Fn7+5ih84ot/h89mp+KVwxuw51dCK87HqpIZGCOK1vkqvvcvX8NPXVd/qV/HlK+Chj0B7Nr6hO+6Z0ASIAESIAESIIG+IUBRNA6uH5n5f5RN/+2ZtiXyqC945u/hCbXwqvx8AAAgAElEQVTqp2Yt9TVm/kLtE6Kfouaoqp3xu3UitFwi7BBvdBuswjiUP8Uu6YlovfCLk+UvXzG9xwx/PjdhSP3kLVlF2KiqUS5A3YRARQySwlYPejD2hqHIvWU0UpKBdy524o9t7REr7d2qTLLWV0Trf+vh1L+NV21RPT1CEE3CjTcOR0d3F34uPEXl8nkDlkt5/YpsUUVR07NTpN5zqQOh1xsAcVK7UYWWuBOlvRplMWObJ7rfeDOSht0EBMRbu/SGNdMxw5o1r85pzf1PQ0gS3rPiMKug8CQNIulKFxCyBEDNA86eBziacXjCalgUvIIrHa3WcnMrSw8hMpy8lYbyj+FFK8weNAhJmaMQyBiGUJIQaV3qRW+nkp1Xf/MzFlj1J0TRi+0X0W20CykBmx8iBg8ZjIGDBhl74Mrea6LW+rl6LZpa72VXtDhWXxeshA3vvvMuOt5910rJqnnLOyn9unSkDxlse9w6OlxMUdQ+Hs2oF2PvUutAJ9vsQADXX389Bgwc4BRljYo023xyUioGDUg3DgmzJ9duY486Btn8HEpkmJYcY40rLlssxKpvR/5aHnba4U8C4Q1LzbzsdmzV+6tHo51/HDbmtrvuUSzzUGsjbPcbLlah1ft6mn2RRzz2JBr2WrZ7Hva9uAz3GAoTcLmlGtsKlqHCsYzeo9xGM+sxPkbE/NHHbEcLcz7PzBatfqCyAo/6NHb++zrcn2VJ4+2/wsZp/4SKGI9/N9tOvaRtsOlRgEX/d4kyjERuheM2BJorQcTHazNqtGEkJjcrgL5Cxe0gNZlXAo6zrmYk8kiIVR4vu2PF6+v7Zlk/iWUbP48Jll4bbP8dfrBzN46ajpmOn96wiSeuJ68b7saXF34JU24S71ZCFH0F311biqMJgNr9/+1MIBajkAAJkAAJkAAJXE0CFEXjoHnbp+6zJ/WqzCmT0KcRnlNK663Mbarmdc184XYKl+pcxGUK4yiZDCv8/oSwJF7cL1/pwJWuy9bi7JhumB4v7uGTOL1Qum0w72BmzFoCECfMTxk3GuNuyICwU4iTXnt9Rr4km3bIl1i3l1nV61bdSzRyj1STj1he337pMl585XV0dvVYC8F97KmqK7E+25i9fF6IVd3d6Dl7CninzVo9H3n4jZqsqS9ZB1ElpyIwYhRwvdiCwJLllGXmXnvC2p50wutPaeBCIA11dyEgvGXFHqRXukyv0h6TiTy4x6GuWkcjGdJrqAddnX9E16V3nUHkAR2KX44bKr0NJAlhVAgCKQEEMkchadhIIMms+77+kX3QqCvBxWqjUhYVFiSnpJi2aJ35vbDPLr+xp6i5R29SIGCIouJAMoOQ0T7DB0NdN2Sw4S0q1QM/3uh2/1XHslAI777bga7gFVNSEf8ztnAAhgwZYuwpqnte2nsCIxlpA8W2CMnSPIf/mZ/xzSFCqqKklHjiUEfU8V2XPe194lykI7vKVY9/C9ap53/sq3lmTfpzK5w+wivCrBFCbWBuFssw+kihx9OfYG5ProjRxulNZ9sjKz5a3jKMW39Vaatpqfnr8XRPLDXvSM8s52lb6n03Lj6+AEXUql4GL3bRwrkxchHgjXYuBf9YXDTxU8Z1q0nj45zbW45smtbzyBxQNAJuCqzzWuMJcyuAWD//uHSxGSTah2N5X+3f8l1J/QipPx/0MF4frWKlodqnjzFeY46fD8teaTm6gsbe7UOgthohYi8Ct/tuH8N0NdHPeOr3w1astKLlHU9dG93K5V3Xb31Ee8eIla49zDrz//cnvharG/A+CZAACZAACZBAHxOgKBoH4Ntm5IVDG6KH8kJqqDT2pkzGPVuYk9fli6bXy5NIXexzKfe4VF9MxXX15Vxa4vZCq4ez9s40olj3xJTmSlen4SlqJGG/lBpGhE8nd1mGH363iyVVqLjCXh6RgqV56vzQgQMw7fZbkT4gBRffeRftbWLTfmtOFOcSPSnsCC8aY3qnvcxKoU3dr9SY21j5pF+XhqEZGWi7dAlVrwpRtNthgZv46iZ6qYKeLsp6czR5hC6cQ+icWOencjYF23AVm/dEFRoet8kDkDRiDDB0uOH5Fwr0GF6m4sRvW7iz9mWNqAejXcpdHa0JsdwP1fJgNTLu6Tb2I8XlIAJXriC5uwshsfze8FiyJr/Sk050i+7LuGIcsNRjLYeXO43qnc/sT7J8EeUUaVmn1pu59Bj7o6aMvAUho7zmVgtGCZT6VoU4dQm1KtZ7DQOujCRwi7xar+qEy7BR6+teYr1f8V+1U22DZtd29kdTLDGRdHZ24t2L78jOpKz4F56tQzAobZADgaNMyh0vzxn1I4NZh+H+bntjO8YsKbiYrdLpKSo7vTW+ynKJf+U4KK/Jsc1tUq3G093G9HT0ya7+YcPrQ4e4LsdrNU05/ouiWPdPvVDp1cwc18ffmRvRD8JjhbvDcURP0tDpjwk1vIou2u86QtlX9bTi+SYUzS6zTVtN1kU/1R9zbrqZHl8vXyLfUXT9xNGsPWpYezWI2Q7UssWqOzetT68bt1cHs2mK50P4gEKjryYlGc8LtVxerKPVj1p/qj0izunf1cRkIAJ8ecmDVl8wxxOvcd1t/AvbbzaeqNtnWIH154M+lkUbc93eMTw9DV1K7/V+EO771rPepdHqY78bJ7fyq+VL5KOd27NVpulVwdE+krvF8fMOJevXzwc9r2etiKs/tyLHVe+DO3W+elyvcnxj51O++gIDkQAJkAAJkAAJ9B0BiqJxsBWiqP0SaM38nHKVmZiLP4fjupqlm4+FwyRl1mF7eZlvgK752B6D6uE4VoIO/x9Dw+3CpSsd1r6I1kpqueG/+WbrnJVGm4XG4ug1kzTiif0Iu3H7jTcie8xNwukP3d0hdHWLvQnNZd76C6t8CZbZer0Mu73U6gKO82VWlFmcjB1AakqyJYqewSWxT6IUBh0V6FAoY3u0eHHSZvRGPQYvo/uN0wh0XtSW7GseZFaDC4l9GYWH6JDr0Y0kJMsl9+pJP6oAHmGLsrTe1qykV4Nz2b0p21plFyJp0BRIhTepcaq98CINiUOSAugZkIQrl94BOt4xD3MSHpaifRrtSxbNzbtINdDDG0xMlIfcAIzOCk+YDa/YGA3SS0lwa/cyKWu/WfMjgqVEKwKzvWTaS8XQP4boyof4W9otOoHVz80u4jy4y/WagsguvnXt8qVLxr6iciCyBdOkADIyMpA6cKDJz0sV03F6qSy6cibTNDxXrbrWHNtESQekpiMlWRy2pJRT80FzbSEu47A9JqgeotaEV13WrjcRrVe59Q4vxd4MK22x6tkx3gJo9CmK3vonUzwd45Sm6LmLh5t4Kc1zq0Y3YTBeMVFv2rLpatVpZ+8WXo0To/c6bvsVHL3ydMtLTdNtSPASA924RRNevfKJJRbrrOIpmyyvWGJu7HurPZvFPuji+RcW6cKEYtkVrfzqvdO/szdOjVrVf/9PC32MAl7PDrdnhjo6RPQGjzULukev1xue3TujeM/G9qINWxXrmejachUPcpcvCeEeGGN9hpq2tEMvt9EztDdePZ4MY7TYWGtConi/x4qv13W0skfjFuue1xu/W35u7UaGC9/75tf+PZ7hjmFJgARIgARIgAT6gABF0TigZk2f7fSEM97ylZcxW1SwrkUTMvR8/QiQ0dw1dPecaO46imLSHeoyTp8XoqTqkWgLsNZBKuarrbFY2hTD9Bl/HBydcc0UByQHMOXWMbhxSLqxJLlN7NcoToi3Dj+Kx+PCnMQ6PVPt6YrlbeLlLWCiCWHgwAEYfN11xvL56lNnzIOWxGTRUd8u8wGNV8QKRDexTmEZlrpN3j1trehuft32grR8KS0rTY9LQ0sbMAjJI0YjMPh602M07PxjhI26+N6tLvVr9t9hCw1R05qr2FMC4ZlrnGgv9iO9gh4h7g3OMLW+K1cQerfN/O9ShxEOAVMgtfYIsGz125jMsgeuy0DS2NsgdvA0aihgbhFh/+jztliCqVv2vU0jWn/R1TitPTj6myrIynmiWcGOrzF6+758+QreaW9Xdj81w4stIsTJ82JpewQvff4mA3iVJWr4MHRTDDe9hoVX2oCUgUhJHmgc3xVbzbaMcBvfYo2hfptVb8N5jL2Nx57zlfKtd9ztHc5tnDfaQSKN2pc5cQWKJXv4Sizas8sc3H2VN5qIflXskLYkwl8rQ1RuXiq3V/5u4Y3nofyYar23qIeTaX3XEETj1ZUcUK3l9zIZrbyvvSzOAo/983cP/YNnIP2dwMu7PXYufRNC92xNJJdY7z2x7ss83WzxG9dsZpEeknp5EuWvpx2NW7Q83O7Fcy2R1RpXo07/8+v/kUgyjEMCJEACJEACJHAVCVAUjQPm+Hs/7QxtLDWTgo4l0EidyJqj6p4ysTxQzAycqkN0pywzrB8HLzOMaZgUyYTEJU7QDnZdQrfhmWkeG2PvJ+bm+RVOxsnDU0hTgtnLs6VXnGn7jUOuQ+74UUhJSjJWm4rlvsbSdyPNcPnUDKMtlRIeMELENEy1hFDdQzScVnj2Z9aX6SUqlhRfvHQF1adexyWxfN6e2CmisD5xjOJUIkXliCaniNQR6lZPN7rPn0Xgj28ZXpemQGbVoUSYOhDJYsn84KGm0GRlYNaj9WPYLv8w3TNte7wcQfS6UifOqlOhXKOt5iyyMBpcACFjWbGsD7H8vsc8SOqddoQ62oErlxDo6bLskfbKnuAEbKVo7Vkp7vUg6YaRwE1jLM85qzB2W7fia7ZH7fa6M4j2dwQ3tT/EEk/dhAb5DUX56CA9ORWkjqZhtGWXvmx14AhBQ5xSfenSJXu5rBwLkpKTkZ6eboiTdlxrCHKUM/JmBMKI9h3hGStHF3N8CQRSkJIyAKnJqcYJ9CY65UAwddjQuPl1VHU0f0sUcnWxjNIgYmlwuharVpRq5+mf/SRqs5M3b7njT53LDZRu60jAra15tT83Md1rvPYSva12YdugjnVRxj23M3vsNKy8bFEwWt52Zbosx1Bt8+q/UfqetkNJ5DlDalw9fbX/22OvvZOH4/wtvdyeHxfV+lLH51j1KzlYNqpiq9H8hZe+0S/DLcnrEeYYS2Ixdblv6KpJYise5dljZfb6y7/x1Re+9I+F7nsouH0g1l+CvD6SxHopMxi6eObrFst3I6P+tRc+mYbXPbfSW3naw2asgUe10+13NW+v+6od+supHkcdTO0xSal4D/E+ojxuH3bc8tYHb71OYtWvZn+EN7XeDvQyqfUrWXrZ7lbfserESv/pf6/w1RcYiARIgARIgARIoO8IUBSNg+34T/ylJbAZbztmTMeLoDoz0BO21o46Xv6ihVfju80Uva4Zb2/KMiX1dykQyiBhwUiIiF3dV4xDUsQp8OHTms0wEftNRZsk6cWKMtE1hJ1AANk334jxN15vCKJXLl9BlyFCmgzMEph7abq9i7tVoSmEmnfEQTNGOuqWA0Z1mN4PZpU4wwhRVHiLtl8K4henzyAYlPtVuuTmEAQ8Zq1uTNSkPO4bZb9yCd1ib9F3L5p7aiqHDYdSBxgeoknXmR6i+hJ/c/6rtAGvyX20fqAKiuH17mrlOGMbnMMZ2fVm85eCbI+xnB6dF9HT/kego91YzmmKa1JU0NUw2SKsPihOnr/5VsNDVtaxLfkbURXVxU8Zo4VRs46VVoRworQLZ5cMc9TTjGW/o168DQp/5IhcvWj0E3sss9LwGpa8RCWZdUT/NGQYxQvYTFh8rEgWe8GmDEBSQHqoWvsFegoBcUFzGQNVI2ONu6oipXomusVzqwRlrDdbpfH/0z//f7Fal3F/3ITJ4XBRxs6IxPSwXgJaPCj0uo01tseyN5qNaoHUKoiWZzz5ufGIFV8OIbH6vp903Go/0XiOtFzGd5emapxUb+1vm8j+kb4arxxCLJFQeKLLj5N2/ABw5mStr+S++A9/G47mw1vRbq5aWH3liNsenH49Bb28Fd08V6Ol6Te8DOfmrRmrXI4upa2e0fdPvVreoH7Sce0KcdSvV+NRvUz9eq6qfI1ubrXd3vLWbfRKb/83/tNXX2AgEiABEiABEiCBviNAUTQOtrd+/C8ck+3w/D1ShIz8aB5LFfNeFej2Ad7bicCSEKOsMDTjKvZYHofmS1s3uoU42tNl7jVqC37h2ZvuEab+7TbHU5duR3rAhYyDlXJvvQWDB6UY2b178V1cvnxZcbVRNAIfL876RKHHWF8uvSMtmcYWRE3x1PECHQph4KBBGDL4OsNT9H8bz+BSlyUU694DWvuJ8K5TvS01D92w3hDelkBdPm+8oFtAky51ouetN9DTedE6QCkAJAsP0VEIGB6iUqCPPcv28lh1u+6sW287nRjUtmI1IRdNy9ot1pTkuoMItTYj9McWw/vToTM7fF/NnIwchFds2nUIjL4VSckDnEvDLYP8lslrGHArv+uEzrJRCpCqF6e+JYJexw4bLU4RfUbJVPdU9fRAdjE0anncdEe3fKONmV5pWB8exIFKySkDkJwkTpkPCAdiq59LwdQUGaM5Dhn1H3UFdeR4bPe1COE2Mq1IJzF/Y6rMI+yR71SRX3vRnyg69vYcx1Ymyujncj2WMq7e11VtZy8z84lQ811qW42np+EWP9o1Xam0Kdo92Nsur7zdlFe9bOHRN3IXcHuEUWyQbUovi9d1tRyxxmS9jmKJ9tE6oCboKyOpcdCdeohjtGSuwj0pUAlhNOyaapat6ZXf+sphXmGB9wGTbt6icvBwHaQtzhEug5qnp7Mjm395Pff9eIiq8VWb9Rc73fNRt8PrRVAtc7Q0vexQB0ev8kTzwpXpenmaquWI5f2q2h8rbKwWpHuCqmXQ24kbN91ur/xiPaz0eFpeB/buj1US3icBEiABEiABEuhjAhRF4wB867SZzhdktxdcR3raZChaeMeLuks8NzdJt+U9av76C6ZbWQ29UHhBWkuzrTDiWndPlyGQCu8SU8hRTkgx5heWna56rzoBt5WeyDl3KIT0gakYPXQokpNMr07pWWKLlRY3h8eb24um4YnonCgbVotDfzRWQiiVOqJTxJB7Z5npXA52o+ntdnR1W6fP67pCxMZrbpNkycp4E7csd5m4Oy6Z4cT+i+Yp8gHg8mWELjQby84FrOThNwNDbrC8MpWDj+zsIoz12dqjiA0R83vXypetSNkKQpmQynIpy7+N3WNDQfS0/AGhP7Y6TkQOGx0WD8zfkhAYMRrIGG75ljoav2ZDrKK7CRF6G7bAemkc9nUvYcmPgKQ3D709uQlbHnbaRdaVSs0+l3bnXH+vtVnZccwWqoBVTmmz00wy9i1NSkpGcpIQQ+Wp1uYehwFj81trea1dDDmu2KdwmXnoIohRHSKsUgC3ybsR2U188xCf/OQjSx25JtOyVXHntsK+VnU0ViM07o/5yF2OcLEkNV+JaoH6Is1E7HCLk4hticTR804kjVhxYt2/Wsz8cDRWRdiiqIfufjUMUgptHtgUPsleJn/21Zd85fTXf/s3zr7gbztZX2nLQL3V3uLKLM7AidiWSJyIvpAA51j5xrofJ5q4gr+feeuG6numfu9b34mrLAxMAiRAAiRAAiRw9QlQFI2D6S1TP2WH1r0RlRv25N15qrkZwtfm+z7e4BxpW+Fl2nq+ep6O5UHailpbgrGFAfOEWnHoUXdP0PIeleKjtb+lrS0o/m0OnUYRH1QRQ1nOHv3kJj/iXmzvmkisulgUvTG4WuHmQeImqqgzMLdsdC8GdRmX9EI0Jpvdxinuhsdf+nUIQezF6Cx7xH6wXvlFE9V1sSncwMPiuJf3jAzr9RHAMNcSfe2tGSwv1C4hjL6JnvYLZqndNECzJyFpSCYw4mYgkGJc8dNKHP3UTUxTWcVTt1q7duZj/RWtXRgFUAQ+r7BudRbrg4ku3HmKfrE9psLyqEnb/lhi7HVripvGxwwkITk5BcnJA4wPEsZ/4iAlGcva59duKrb3r3s/Vj9qRIyhyvinN3U9nolZX97ujOV3HHUdLTQvINUj//Xq56MPMNbd0bdN0sLFN07FPuXZy4x489HT6W18X3jsNhRnj48n8TjDJlbusHboN77fcG7mW+OtceK8+bvX8BZrWI8FJ/woEwepyTHNGeuNUydiJWPcnzP/C45wvt6flBjxhrfHI2188mXsVcg33nyMMbiXtiaSp+cIkqgt2jtsLJt6U2a/cf2Gi7DVx/u7GufQ/u/GKi7vkwAJkAAJkAAJ9DEBiqJxAI4miqqTX6+9g9QXWLe9pvQ9kPS9pNz2SPKKY056LOEihhjjL5w1qQqFjAOZTIFUeJCqHlHhSVtcAlXMRZsyNa9JobcgasfQWMS35NhHI9HEEB8x4ghiTp/NpfTidHVzn1BBX5yyLqQmVzJuYpnfXHWBzm/5ok0IlDRUe52+kAGg+wpCzU3mIUyOMggAYs/REEKpaQiMugWBQenmIU7qafN+y+gnXG8Y+kn/vQ4Tq35ijBWaX6ghZUrvbOENmhQQHqEp5vL4pCTTiznassU4yx9tf704k3IdH2PtIyfzUMdMf+Mn4FsUzcqOtyhaeH00cBsd/F7TTQnL4pFGRrtnPP1cyuX11cPPEySyNfYOXCKiY6wyuTHRr+mjod3KrF9icXWrIzd+ysYd3o9MJbFe1LWVvboNiGrlG431vqrqc3/zeV/hvAK5fRDWV424iV9+BDG3j97Sjmj35HugbrObXep7XDQQ+vtnr6AlKLRGe6dVy+z5oUrL161MsbhG9AQPkdZP/app9aauY9XFD77z/VhBeJ8ESIAESIAESKCPCVAU7WPATJ4ESIAESIAESIAESIAESIAESIAESIAESIAESODaIkBR9NqqD1pDAiRAAiRAAiRAAiRAAiRAAiRAAiRAAiRAAiTQxwQoivYxYCZPAiRAAiRAAiRAAiRAAiRAAiRAAiRAAiRAAiRwbRGgKHpt1QetIQESIAESIAESIAESIAESIAESIAESIAESIAES6GMCFEX7GDCTJwESIAESIAESIAESIAESIAESIAESIAESIAESuLYIUBS9tuqD1pAACZAACZAACZAACZAACZAACZAACZAACZAACfQxAYqifQyYyZMACZAACZAACZAACZAACZAACZAACZAACZAACVxbBCiKXlv1QWtIgARIgARIgARIgARIgARIgARIgARIgARIgAT6mABF0T4GzORJgARIgARIgARIgARIgARIgARIgARIgARIgASuLQIURa+t+qA1JEACJEACJEACJEACJEACJEACJEACJEACJEACfUyAomgfA2byJEACJEACJEACJEACJEACJEACJEACJEACJEAC1xYBiqLXVn3QGhIgARIgARIgARIgARIgARIgARIgARIgARIggT4mQFG0jwEzeRIgARIgARIgARIgARIgARIgARIgARIgARIggWuLAEXRa6s+aA0JkAAJkAAJkAAJkAAJkAAJkAAJkAAJkAAJkEAfE6Ao2seAmTwJkAAJkAAJkAAJkAAJkAAJkAAJkAAJkAAJkMC1RYCi6LVVH7SGBEiABEiABEiABEiABEiABEiABEiABEiABEigjwlQFO1jwEyeBEiABEiABEiABEiABEiABEiABEiABEiABEjg2iJAUfTaqg9aQwIkQAIkQAIkQAIkQAIkQAIkQAIkQAIkQAIk0McEKIr2MWAmTwIkQAIkQAIkQAIkQAIkQAIkQAIkQAIkQAIkcG0RoCh6bdUHrSEBEiABEiABEiABEiABEiABEiABEiABEiABEuhjAhRF+xgwkycBEiABEiABEiABEiABEiABEiABEiABEiABEri2CFAUvbbqg9aQAAmQAAmQAAmQAAmQAAmQAAmQAAmQAAmQAAn0MQGKon0MmMmTAAmQAAmQAAmQAAmQAAmQAAmQAAmQAAmQAAlcWwQoil5b9UFrSIAESIAESIAESIAESIAESIAESIAESIAESIAE+pgARdE+BszkSYAESIAESIAESIAESIAESIAESIAESIAESIAEri0CFEWvrfqgNSRAAiRAAiRAAiRAAiRAAiRAAiRAAiRAAiRAAn1MgKJoHwNm8iRAAiRAAiRAAiRAAiRAAiRAAiRAAiRAAiRAAtcWAYqi11Z90BoSIAESIAESIAESIAESIAESIAESIAESIAESIIE+JkBRtI8BM3kSIAESIAESIAESIAESIAESIAESIAESIAESIIFriwBF0WurPmgNCZAACZAACZAACZAACZAACZAACZAACZAACZBAHxOgKBoH4I53O+IIzaAkQAIkQAIkQAIkQAIkQAIkQAIkQAIkQAIk8N4SSL8u/b3NsJ/mRl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FW6ZLwAACAASURBV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H0KldcR20ZVu+uQycyMXvNZswZG38GtXuW4mBrLuYvKsCkoVb85kps3HgEndOKsLlgYvyJihjBGpQtfxZd+QtRPCPSsNqyB7G7LgeLnlqMyfHkECNd1Jbhwd11yFn0FBbHlXA8RjAsCZAACXyQCDSj8tF1ODxyEZ6KNXD6HWODHWjrCIqHAVqbTqO1Ewi2NqC+qQPobEZDUzvQ0Q5MX4nt87J6B7PpEDbuaUZuQQHyJsoHWRAnD+3A3voJWLR2DhJ4PPbOJsYmARIgARIwCDS/sANl9bOwavFkpF9VJh2o3bMFNbmrsHDy1U35qpr5HiTWXLkRZc35WFU46Sozfg+MZxYkQAIk8CEiQFH0ala2EC7XHcZZK820nEXYHPfLxklULH0c1ZiKR54shJQ/245sxIqDrZi65EkUTkrM6GBNKR4ur0d20S4U56ZGJJKwKGpNyLMX7ELxtMh0KYomVl+MRQIk8GEmcHVF0RN7HsTO4z55jp+PbatmQEqZ4VjmZLcquxiLpw2PklgQNaUPo7w+DVMfeRKFyne8ExVLsbMasZ9lzZV4dN1hnPNpcvRgI5C/fgPyRpqh5ES1pHBSuIwJ5Dcifz02yESvip1MhARIgATeGwJiHFx3+CyyFzyB4mmmeNlc+SjWHY5v1I0cB5tRuXEdDp8dg/z1a+1xF6hF2YO7Uee3eCPysX5DHqxhu2/GbWv+4tekWOF0FkJ43rK/AZgwH6tKZphliftZ43x+xbKB90mABEiABOInQFE0fmbuMdpqULauHHWdachZtAbTqjZhd10nxuSvx9p4Jk0nK7D08WqkzlQ9dazJcepcbFs7y2Wi6qcQbTiycQUOtk7FkicL4aarJiaKyslvNoqeWIC0g7tRPbnY+XXYy4upuRI79qVibvEsjHXRUv2UimFIgARI4INDoAVVpVtxZEIJ1ubB4Sna9sIObKqejLmTX0B5PJNWa2KZ9sIWrNjfhIwMc/KbMXYCRqaJX7IwOSsDSMvE+LGZSE1Nx9B0twE5iKZDW7DpubOxn2uNB7B661G0Zi/AE8XTnB4yTQewetNRtHoKr1Ztxj1xjNYKnJPKtpo92FR+HEGXiSo0odP1uWjZpof94LRDloQESOCDT8BLvIxR8pYaVJRWoPpcF9Im5GNRUR7sxQAyakcNylaXow4TMH9VCWYYamDvRNE+Gbf7WBQVpW6pKsWmvfXoHDMTK1fNQ1ZrvB/8KIp+8PsiS0gCJPB+E6AoejVqoPkF7NiyHw1CEC1aj8W5wr9GvGxsxOGzqchZtBmLfS4hOVmxFI9Xp2Pmms2YJ9cWykmkb1tdHqBWGpi5BpvthJ0JJiSKBqtQ+vBeNE5dgicLh7t/HXYVRZtx6NF1eO5cGqYs2Y6Fk6iK+q5eBiQBEvjAEjA8KRvzsH7DZNTay+fH44UtK7A/vQi7inMRMVr6XT6vUhPPrbKz+MyGAntFgrgdrCnDjsY8FM/LUsTMNpyo2Iqd1a0YM3MlShz39KqQE+1MzFy5GZGr8MNepDlFm7E41//ySunF5L0VizXp1jyM3BpLR+0erNt9HO1j8rF+bR5GegidFEU/sF2NBSMBEpAr3NKmYMn2hQi/iregquxxVKbno7ggF8ONh04QLVV7sHVvHdpTRmBqYTEKcodHPo8sqvZ2YmlTsWR7ISalmuNzc0wPe8sRBE5PUZHsezduW8+SHOf2NeYzaGTc24y1VJVhb/sclMTjJGN77sKx0oGNlgRIgARI4OoToCjaS6ZtJyqwdWc1WjEGM1eWYF6WOsFrxgs7tkCsnMhesAbFUZcbCkNOoGLpTlRnqh6hcgIZj6G6KBr25lzwRDGsVTIRCXqKoh1VKCttQl7xPDiKB8Bc1t8ZFnHbXsCWFftxOi0HizYvhqEFR0zYO1BbtjoxT9p4MDAsCZAACfQ3AsZ42Yz89YuBMmtP0YJWbFxxEEM9tj7xtUWJWM2woxbT1i7EZDHBDdaibPludBWo26mYKwqezVyE7Ysnm5PdtpM4UFqKo2eBMfmrsCpvrOckWASXSzLTpj6CJ9V18w5B1tpqJi0HRZsXw68uejVFUTnB3lKTi1ULJyOdomh/6ym0lwRI4CoQaK7cgoq2udqHsCBaavahtKIa5zACOffPQGb9szja0ImMCXNR7HOFV/OhHTg4coE1/+m9KPrejdu9FUX9ljV6BZrPPIqiV6GZMwkSIAESiEqAomjCDaQNJ/btwO5j59CVOQVFjyxErusWa2EPm8ypS7BS3cNMy1vu+enYk8by8OyQE8xEPILkUsacIjy1eDxq9pSjNldb4m5ol24HLQVxYs9yYy+6SK8eNxEX6KgqxbK99UjLKcLmxblI12y2J80J7bmacIUxIgmQAAn0AwJyMrUI06p2Gwctrck8iE3VE6ytT+Jbghj2qmzEgdVbUT0hLFY2HViNTXU5WLN5nnno0YkKLN3ZiDxj/802NB3Zh9KDdWhHBnIWrIyxj6i5V5qxr3aE11EkdvkcgPTU9FEzV1sUdWSZwHJ97inqo9IYhARIoP8SCLagZl8pKqrPoQspmDB/PYpneHuHRi+oX6HQ21M0Iv2rMW5fpSX0zueBs6zx7tUq06Io2n+7Di3/kBFoOIZnfv+2r0Lf8CcPYPoEZ9COM7/Ez3/Xg9unT8V4/wuofOXHQP4IUBT1x8kRKthShT1b96KuPQUjpi9CSYFyWINHei01e/B4+XG0jZiKwuIC5JprUZQfa8/Ps0D4wdpmLpk8PR7zt63CDLEqP25RVKYBwFgGMtJc4t6qeHJaVriKotYep5ACp2qxsUfdaStd9Vj5DtTs2Y3GWYtMz1nN5o7GA9h9ZCIWCe+cBPgzCgmQAAl8cAkEUVW2GsdGfgbja/fj6Mj5WJJ+BHtTC7C9QDmxSAXg87kQrC3D8t1nMVUua287go0rnsVY4wA/a0UBirBrfhC7t+5FfTsA/aOfsRd0GgrkoRHSjo5alK3ebeyr7W9LFLnMHkgZk4+1Ygl7jEp9L0RR7in6we1ZLBkJkEDMQTb+A+60JebeOfSdKNqrcdv1+RmHp6jrKgO3srqnafJyF4IpirLHkkA/JtBwDJXtdyJvSvSDSd/89TEcb3oHPW5FveFP8ICuoPZjJNey6RRF46mdtpOo3FuOZ+vb0RVPvIiwKRgxtQAL86dhrDze1/DQqUYnwqJoR00ZVpfXIWP2emyYY00XfU5+7Xmq5bVp/C1fXJoP4dF1z6F9yhJsXzjJWgppPZDP5Sh75ZieRUc7IgVU4CQqlj6OamFwrBeiOG3uFVpGJgESIIEPBIGre/q8iaQNL+zYjdb8EszJMtbQo2pPKdpnFSMv9RBWb6pDjrGftXnK/JGxBSjKmxg+3K+lCqWb9qIe2jOhoxEHdmy1ltjHcbhgxwlUbNqJ6lYA4hCKksgtWtSq7L0oqnvZKs87Lp//QPQaFoIESKAXBDzGQfe9NDWRL8JrU9/KK1FRtI/HbYqivWgwjEoCJCAJtByvxItvXI4KZODoj9siabDld/jl8dO4fPMUfDJnBJLtmEG0vPRz/PIMMG7qdNw1LHzHmXgDfl7ZjPSJObhr/NCoW1uxlmIToCgam5EdomLpg6YIaGwwPgcZz+7Gc+fiSGBEPtYsTMXB0oNoEB44yEHRrsXITVW8OaUoOqvZ2O+tLn0mVm6ehyyZjY9lHvZyyY4qlC7bi/q0NKR1dqJTES8bD6zG1qMdikdPMw6tXofnWscg/7G1yBsOyDBuB0U1H3oU62ThbbE13hMVzUJ5H5oRB1sGJQESIIF+TyD60vgR+fkYefgw6uIqp7+Ta8X+2DuOZWPtYpeDnIR82nQEpTsOogHZWLCmGPYW2YogmuayJYo4uGn1kaHIL8jHtLEuawM6arFn3W4cF8/EtAnIX1SEvIijjM0CUxSNq+IZmARIgARcCOjPGeUZQVHU4tWHnqLR2qR2SCA9RdmBSaD/EBCi6HFMCXuGap6ijvsdDTh2rAmDc6bj7qSXcOy14ZjysXEYePEMfvO/L6Fl4O3486kT4KmHGliCaDn1a7z0cjPaMRg3jZ+EP504AoO8NNT+g/J9sZSiaBzYO6rKsKUhVzmJMY7IjqAtqKkoxbHxJSiZMRTmksY6pGdnA/X1SDFOZsxE06E9qJq82Hl6r29RVC5NTENO0VygfC/qVI/O4AnsWb4TxzEVjzxZiImoQdmD5cZkO3vBLhSPPITVW4/C3stUtV/uGzdiBEacO4dzFEUTbQiMRwIkQALuBOShdbE88XvBz/NwPUeaQTQdKUXpwQa0Z0xB0ZqFyJUrHNCIA8u34qgQNF33Bm3CgdWbcLRVPFeeQLHXKX+KsAqMx/zH8lD/z7vjFH9jgVBXQbjsoX019qaLZQLvkwAJkMD7TiC2KBqPv4fbajF3MS9RT9EwsIhn1tUYt33Mq/xUWbQ9Rc34XD7vhyPDkEB/JRCvp2i4nN04+8tK/KYFQPJQ3DblY7gzYpvFaFSCaDv9EupONuHt4EBk3pqDnDtvxhCKo3E1JYqiceHqi8ByGXo2FqycgMqtxjGD2JDnsbua76Xo5iFItRMWYfNioOLB3U5RFOJApDKUNs3ConkTMbTxAJZvPQrTgXURdhUEUVHeivtL9H3epNiaiZkr89G6tTwi3QhKvm3uC75MkwRIgAT6H4G2Ixux4uBZczxemI3UVLkPdTwHLSlCYBwTPzm5C7bUYF9pBarPdSFlzEyUuCxvDzYdQunBzMg9Ro1njHnonr/DlFpQVVaK+mmrsHByA8rEM+uqVps/UbRXe9NdVXuZGAmQAAn0LYEI8bI3nqKKqdFEUd/juuY1aciK+oGwV2PbE9c5ithqZh2OpOVj4cIZGKsfA6FWC/cU7dtGytRJoJ8Q0D1FW35teY7ebe4pqt/vvnQBbzY2ovHMm7iYNBzj7rwVg994Cb97ZwSmfDIHI+IWNS/hTPUR/OZ8F9Rl+v0E3/tuJkXR97sKgjUofbgcLUIInVxrbHB+dURR4OShCnTmFWJyerSvkyYA8wWmHWlpnejEVOuUYzc4ltg6WZxg3GlOXGN5MlEUfb9bGfMnARLoVwTCHpZIy0BGMANTSkrMg+uiepuECxkxeYxLFF2Jua0V2H1MnDicgQn5i7AoLyvOg/HkBz/xAW2zc8VDgnXR++XzUfh42OTPmzbBAjEaCZAACbyPBPq9KNpH47b8oDcmP449sh22RDloKVp9c/n8+9gbmDUJ9I5APJ6iQbG0/pUgbhhxK267czQGt5zA/770Bt5xObTG7bR6h6Xdl3Du5G9Qd/o8OnvoKZpoLVIUTYhcPJ46egZObxVx90RlJdLz8pDl8cXT+Zwtw4O76+LchzOWKCon4DmYP7cd+w+eRnbRLhTnun8aPXnoADBnHib6nJzrp88nhJyRSIAESOBDQsDYUqWiFZnpZ3F2zGzM7zyG/Q2ZyF+/FnkjY43nJqSYYl7jAWOLlFZxaNJTizFZZ9t8CBvL2pFXXIBcbRlPR+0e7G6+HyVeKxqU/T/TpooPaBOvSs2ZE/guzF6/GfLsQWfCFhsXDyPdAAefBJZg2un5yOuqFJ6JkAAJkMBVJvB+iKLN0VbDGeVzP4k94rnW23F7MVC27jDi2irAB3/znASePu8DFYOQwAeLwIU6HDkexJ2fmoKbU4E3f1mJl4d8Ep+6c5BRzog9RxFE29mX8dKJ1/B292DcdMdduPu24eaBScEW/K76OE53j8bU6Xd57C0aRMvvjuPXQgzlnqK9bksURRNCeHVFUduE90kUlV9E06YuwZMFnYbnan2mdsCTKyd/k3OKogk1MkYiARL4UBIwJ4THsoswvb4ch0cuwlOLR6Jy4zocbhWnvk9D1TK/S8s9BE+xF+jqrcZen+LAv/z8dtSiACV5Y2OfXin3lHbdQ9SqMPuQvylYsn0hJqnf19pOYN+OHyJz8SpE0VTdnzjG0snwYYCRgRIURT3aWXPlDmypbEBnZxrSxkxF8Vrl0MMPZdtkoUmABD5IBLxE0biEQpfVYhHptlSh4thIFM6xj41NCGPMj33GBzmf43ZvRNUo1lMUTahqGYkEPgAEunHxVDVefPkyho8bjJYzQUzM+wTGuy6DD+L0z3+C310ehnET78QdIy7g+POvIfW2WzHwfCPOXABG3PXn+NNxQ5RT6XVEPH3+ajYaiqIJ0fQpBmppx3yYxyGKRjU74gUlir0dtShbvRt1nZmYuWYz5o0FTlQsxc7qToyfvw2rZtgnarhkqaQ7p9lY+h/Xi5Sdor/TkROqKkYiARIggX5EwPxI1Ya52xYiuGOdJYoKP85mVO54FiMX5ZqiaIxtS7yfNx2oLVuN3Q3ZmJJ1HMfrx2D8+GacPt2FjClFWLMwF56jvhBENx7G2VQhzi7GZJfD5IEO1JStRnmd2A51MxbrgeQzR3ioeqbhVmHWoU5BeTigW5gERdGOWrxQPx4zwidIofmFHSirn4U87MbeuhwsKAIOV2ahZK2+z3Y/alw0lQRIgAQUAu+Fp+j0jgPYseMozmbNxxMlM4xtWJorN2JPWwFK5oW3ZWmpKkVpdQ4Wl8yAx6kKzhUQfTFuWx/9WnPEeQyT3beMsedNY6zVG97PIodXbLAKpQ/vRX32Ajz2mQycbu00To9ubahHU0cnmuvrcbYzBRkZQHt7trGCY6SxOkLsqrYh7o+IbOgkQALvNYFuXLrwJhpP/g6nzneiJ2kgMm66GSNuugmjhw3GwMFDXE6GD6KjrQXnXjuD18614J2eIbj59omYdCtPkX+va4+iaELEPyiiqDw0CUibsgTbF04yvYTkqceI9sAXASmKJtR8GIkESIAE3AgET2DP8p04nlWEXcVjceRRVRSVEfw9f7xEUTEZNSdZazHykPC8FN6kc9FRugl76zuRNmEuSopnRRws0XaiAlt3VqM1LQdF6xcrJ9A7C9JRU4bVpiLqPalsPoRH1z2Hc9kL8ETxNH97lZ6swNLHq9GZLdjkeni0JiKKFgJCJE4twlMLJxmT1KbKLdhSmYmF5imFFiMzXEVnPlZFmbSzYZMACZBAfyEQtyi6ayGyU1PtucKOFfvR4Okp2oWcqZloqG5AZ+ZULFlZiElDO9B4YAe2Hj2LtJwirF8sP8JZ4+7hs+gaMxMrXQ71M2Yd9kFLfTBuK2Ln9CWFyJ84Fun6LmIdJ1CxaSeqW9PcP/rZFa8un29C2YPl8R0cmDkb6zfPASiK9peuRDs/5AQu1B3Bi2eCSB98A4bfeismjhuB5Mtv4uwrZ/DGhXfwTsclBHu60NMDJGV+FPfd+Q6OVb+Gd5CK9PQbMHzcaIwdfTOGDYr7dKUPOfmrV3yKogmx9Dcp1ZO+mp6i5vIMv8a72duGmrJ1KK/rFIpoxBJHc+J8FkiL5s3jkwMPWvJbUQxHAiTwYSbQdgQbVxzBBMNr39pXzVg+rw728Wzfoi6fl5PRVnsy53wmhZ8JKTmL8OTiyZbw2IaTB0pRevQsujKmoGjNQk9BFHJpvcszRa9W+YzxdZCFPVlNw9QlT6JQaJeuP/GLogsWAQcrOpG/qgQzRragZs/jKD+eZnsAORlZHxI7p6DokYXINQ8U5Q8JkAAJ9EsCjfuWY+sxMd5ZnoixTp9fPxIH1z0HY+cV68dt3+jmQ6ux7jkzVFr2AqwpnobhaEFV2VbsrWtH5tQlWFM4KeKDmPDQ37K/AZ0ZU7Bo/cKI1QhyPO6TcbutCTXVlThyrBanW83TTlLSxmBibi6mTMnG2PYj2FNRjXNdaZgwfxVKZnj5s4qYqijajLIH96AhI914pmaMnYCRaQDSxyJ7QqZxLS0zDfXlO3EUM7Fm/Tz7o2SEaN0vWxmNJgESIIFrnwBF0YTqyKcYqKV97YiizXhhxxbsbxBLN7y8QcNepBBfeNcUYlLEUkmfHCiKJtTKGIkESODDRqANVUdOI3eWECRjiKJxLZ+Xk9EOjMlfi7XWZp6Rz6QO1O7Zjeb7S4ylem0nK1FefhgN7fD0ILVrqKUKZVv3oq49DVMfeRLm2UpiWVAHgo5qbEdzQzPa0YrqfYdR36mGd6lvO10AMT1L4xVFxQx1AuaXlGBaShX2GPaPwcyVJZiXZT7wIhjZnkIZmJBfhKJZEzHU/UzCD1vjZXlJgAT6DQHzI9kO8bFLiHLSazOWKPpULqoUr8eUEdOxaFWBc34QPImK1Y+juh0YM3OluUS+7SQOlJbi6NlUTJhbguJZ3vtXi2X0m/bWozMtGwvWFGOa8vHJHI/fg3E72IGmxmpUPfcCjtWfMxjJn8wpRVhUMBljI9xI1cp3O2gpWuNwP1yKomi/6VA0lARIoJ8ToCiaUAXG46mjZ+B18IWxyY6xLyeincyYkMCoiJcFKajYKpZ+CLuck78IFLZ3jnhjmoC5JcWYNVad/VEUTaj5MBIJkAAJxCTQG1G0BZUb/xmHz8rnjZgA78bhkQUO7xavD3XBlloc2rsPR4UaigxMmFscdRKLjirsWLYXDTHL5BHAdUVCG05WlqP8cAOEFRgzG2tWzYlY1u9M0a8oau1P2i4+Cq7ChKqN2PGcmPhGPhNdGQWbcKR0Bw6KD4spYzB37VrMiuY0lCgXxiMBEiCBq06gDTV7NqH8uPjaJfaWbsTx+k6kjMjB/ffnYcqEkRg61PRqjPUT7GhDh/HVKxXpSpyO2j3Y3Xw/SvJGoqPR2lO0KxNTl6xE4aRoZxWYOYaF0QmYb3jxi6t9P26L8rQ1N+H06XrU1NSjoekcOoUimpKB8WMz0Nx01vxb/KRkYMzEKZg2Mxc5E7Mw3AEsUVF0NtZvmGPtqdqGqtIV2Fsf7XDBWDXE+yRAAiRAAn4IUBT1QykiTH8VRedjQed+7BUz15QxyF+1CnkOkdMFRlsNytaVQ6yyR9pULNleqJwkTFE0oebDSCRAAiQQk0AcomjjASzfehTtKWnISE9FsKPdnLiNycdja/Pgtco7UvBrQuXGLTh81pz1ZUzIR1FRHibGnsOi8cBqbDWPsxcPGKRZSwWFqDp2wkiI1YJGmlmTkZURLnywoRJ7j5n7y21enGstpwziZMVqPC5cjQAIz5xHFuZ6liOcmk9RNNiIQ1uER+x68yCojlrs2VKF7OLFDq8kkW60A6saK3ejonk21hZa+3HHrFMGIAESIIH3mUCwBqUPl6Ne7g+d3oTKLeFxPzHrsrFgVzGmuSmpbTXYs6PGdXyNlldLVRlK63NRIg//64NxGycqsG5vPTrkM1M1KCUNYyZOxbTZMzB94khLJA6io6kexyorcaz2NKxV9uZzavYabJ4z1kohXlFUZmw999VTazNnYs3meZApJ1Y/jEUCJEACJBCNAEXRhNqHTzFQS/uaWD5f0IYdO85idkkBfHysNUvQ0YgDpQcxtHCVdvqhTw4JebcmVDGMRAIkQAIfEAJxiKLyVFul5Clp4zGruARzsrz9fdyeScLDZ9OhVHxmYT6mjfWhhvaadgeqSregYWaJ04MoeAIVG5/DyIIi5PlRZQ07fIqicdgc87kdR1oMSgIkQALXAoETB8rQOmOx5YEpQ1wEHQAAIABJREFULAqipfYInjtWg9om82OU/XHNj8Hj52Pbqhl4L54YfszxP2434cDqTTgWzEB6xlhMyJqA7JwJmJA1FsOjLo83mXU0NaL62GEcqUnHZzYXY5q9zViioqj8EGeWUjzHpxcX29u5+Ck7w5AACZAACcRPgKJo/MwYwyZAUZSNgQRIgARIgARIgARIgARIgARIgARIgARIoP8RoCja/+qMFpMACZAACZAACZAACZAACZAACZAACZAACZAACfSCAEXRXsBjVBIgARIgARIgARIgARIgARIgARIgARIgARIggf5HgKJo/6szWkwCJEACJEACJEACJEACJEACJEACJEACJEACJNALAhRFewGPUUmABEiABEiABEiABEiABEiABEiABEiABEiABPofAYqi/a/OaDEJkAAJkAAJkAAJkAAJkAAJkAAJkAAJkAAJkEAvCFAU7QU8RiUBEiABEiABEiABEiABEiABEiABEiABEiABEuh/BCiK9r86o8UkQAIkQAIkQAIkQAIkQAIkQAIkQAIkQAIkQAK9IEBRtBfwGJUESIAESIAESIAESIAESIAESIAESIAESIAESKD/EaAo2v/qjBaTAAmQAAmQAAmQAAmQAAmQAAmQAAmQAAmQAAn0ggBF0V7AY1QSIAESIAESIAESIAESIAESIAESIAESIAESIIH+R4CiaP+rM1pMAiRAAiRAAiRAAiRAAiRAAiRAAiRAAiRAAiTQCwIURXsBj1FJgARIgARIgARIgARIgARIgARIgARIgARIgAT6HwGKov2vzmgxCZAACZAACZAACZAACZAACZAACZAACZAACZBALwhQFO0FPEYlARIgARIgARIgARIgARIgARIgARIgARIgARLofwQoiva/OqPFJEACJEACJEACJEACJEACJEACJEACJEACJEACvSBAUbQX8BiVBEiABEiABEiABEiABEiABEiABEiABEiABEig/xGgKNr/6owWkwAJkAAJkAAJkAAJkAAJkAAJkAAJkAAJkAAJ9IIARdFewGNUEiABEiABEiABEiABEiABEiABEiABEiABEiCB/keAomj/qzNaTAIkQAIkQAIkQAIkQAIkQAIkQAIkQAIkQAIk0AsCFEV7AY9RSYAESIAESOBqEhg8JMNKLgAgBED8C/RY/yUBEP8hEEC3FSKcf8AMHTDjiP+nBIBAyPxbpCZ+uqz7yXbqZryegJmPnYe0xDLFimamHQggJBO0sgxbG4CVpW2HLIploWGN8XsAZjp2ccVV84L8TZZP5Gn+hHOSGXjcsW1V66hH5G2lJfIWv8qiGGZY10yGljWWnSbfCPBm8vZNwTycpnld2mxFVjMx8hQ8wnUXtlcrq52O87qRqsMupXJkmVQItr3KRctmkYydniyYYa+CX09LbWG2aeE2bF4KGWzPN591ja1fnDRpknEpKSnJqK/u7m6TUyBgtb+QcU+2RxlfhBH/iXupqal2WKMWlEbb09NjpyfjiLTF9XBbM9u6aofMXw0j8pK26faE25ppk/xbvS7TlPfVtJKTk4048l9ZThFW2Cq5yPKoHGV5ZXriXxFO/sjf5X1ZdvGvTE+mIcOafd9kLJnKa+q/uh3CfmGrDONmg1u6ajoqM5m3arssn6wPtax6/ct09TTVelX5yKZjtGV1MFT+VutPL5/RA0T7TRLjntmmGl9p8NUXGIgESIAESIAESKDvCFAU7Tu2TJkESIAESIAE4iKQlnadFd4UDFMNgS6EGd3dyO3pwa+TkvFTIZIA+FhPN0YK8UcRN0VkIXmIifuFQBJeSElGEAEMsDQtIbl+ujuIwSGgOiUFLyclIzkUwpUAcF9XFyb1dOFEcjKqk1NtkacjAFyyFDGnGOCmDhoqrGaRsEoqarYeYJZTKHlSQXQIDWH51Agno8swluZnCCzKbeOyic4UN110RlXUEKwCmkCpVpgufjgq08rYpGCJvDYnpwBnSZ52UYzwlhobli/Dv4VpyRwNSdGBQoqzqqbsFIyd9WBJWEoRNMZaS3UIxeFWaQvIArBMwcldE2SNclq2h4DWljd99Qkpikqh0iahtBNVFFWFRCnYqUKiKoiqIqgu8hlNyBbNTSFT/qeKsmo4mYYqesr7el7yuiquShFXBSOuCftlmrKsejmdwp1TrBTpqUKdLpyqcY3uaImd8l81vMpPZebG1Y27KlSqdarnqfc/NX15TxVkjTHPErh1W2SZ1PrUy6E3Rrey2WKt0S5MUV6mrbYDXRx32mn16iTrg08ohMZXKYr6GgwYiARIgARIgAT6kABF0T6Ey6RJgARIgARIIB4Cg9KuM4Qm4c2YCeCx4BWkhUK4JRTCPaEe/Cgp2RBBX0xOwee7grgz1IOqpGT8UXjPWRnd0dODCaEe/HdSCr40KB0ZCGHL5UsYjRAGhULI6enGIAANSUn4QyAJLyYn47nkAai49C6yQj1oDQSM60KE60EAWwcMwg8GDECq9GiUgoCVnyrguYuITj9OM7ruemldk7CMQCFLXzXj2xKsUdZID0pbqJB+marHpyJihAIBJNkeuKZYl2SJq251ZQqsSmK2p6zm3al6e4pkTfXV4TVr+4+qSqbtqmpGCouRljeu7YEq7+hlVwqs3TJJOUXKcBnNwFLUFcEMDkqFGr8aHqSW0mwqQaYgpHjSOmtPkV9Vbla81rf8i6KqYKaKiKoY6uY9aNgjPaatf1WvQVWEdPP6c7sm85RpS8FLio5ucWQ+Mqwsgyqu6unKdKTXprgvREb5o9ouvUTVe6q3pRRzRZoirOodK+LI+F5iorguwuhlVvMzm4Qpxkrb1TLJ+7qN8m/plar3Pa96VdOTdutevzKMLqjrgrLaRlQBUxdiw6JopGey2tbUMjiYyp6mfdyhp6jbiMtrJEACJEACJPDeEqAo+t7yZm4kQAIkQAIk4EkgLW2wca8LwJRQN350+RIuCE9PhHA9gBOBJPxZqAf/kZKKOV1B3ADgSHKyEUZM14WgeXuoB7O7u7EtZQDWDEzDbT09ePTKJUMcFb/fEerBRQC/TE5BWyCAr6cOxGe7ruDh4BWcDwSMNAaFgFtCPbgE4Avpg/HTlFQkO3VBRxlUQVJdIm8GUrxEDXFNFePshfR2MIf/or0COyyihi+Z694jlr9blplaYjg1wyvUFlfDS1htCwPm8m4pcrh5qMk0TaFQEd5s3dEsm/2ndFm1V9xr3pX6WnwrvLm1QOQWBabYI9GrYqclImstKzKEHletLc0T1WYV9oI1HHulIC0YWNViSkXmj7E9gVcLD4XQ4lMUzc7OdizT1kVRXdCSgpf6r11aRbST3nyqV5/u4amKZ7I96P9Kj0LVLrN+nEv81XDSHjfPUpmOmo8Mr3p7ivSFSOolWKq2izRFXFX8lNeCwaDDM1T3plRFQiE66l65qmCtllntP1LAVbckcPPq1Je5q/Xm9rvkrNogr6n/esWV/NVm6tZunPlY/d3YvsEopb2FgNvHIH38CAREL7G+Wlgd5NT7uHy+qqrKKP60adO8eiuvkwAJkAAJkMCHggBF0Tir+fzRbdj+32/FjJW9YDsKze2wlJ9OnHi6AqfuLcQDt6SFr3eewNM76zFl2TzcIVxx+uKn83U88/Vd+Pn5iSh4tAiTlezt7M4fxbbt/43YpbNi3PhXWL5iJm7CeRzdth0+sAC4EX+1fAVm3uReyJcPbMB/j3oIy+71COAaLYg3flaObxwfhYIvP4Db5JZ8XhyDnWi/eB5/qK/Fz4/XIeVTX0Xh5FRAXO+8gLca/4DXT9Wj/uRJ4N6vYsm9l7TyOctw4We78V9DClHoChUw2syZ+7BdbxDBE3h6w/9g1JJlnjzaq3di46m/xPYv3ZFwqwieegZP7Hsb9y0vxCS3epcpn6jA8h+Ps+pUze4NHN32DZy5bzkKPRM4gYrlxzFleyHsZi/S21vvtNtuM6/jmZ2/wMSiebgjDThRsRx6UEfE7AU2v9ef2Ybnb1ti2RKj7an5lddjyoL7MDrVqpNoDVbJL9jZjvN/OImTtXWoqz2PrKLP4u1de6GVzDTXyg/aOHHjXy3HCrvRC1Y/xrgo/cBR9vNH8UTFW/irh+bhDq+27cY6WouxuXgEOv9jbNv+PC7e8zA2fv6WqG3v1Pc34MejHsaSqcOAYA3KHz2JT2z4Uuyx7OUD2PD8ODy8aCqGWTl49hXVgvafYfeT5/HpRz+P2+zrLu3PYXUQLx/4OupyFmBeBEQxLpfj1L0P4YFb+moA9t99hSgqPPvEvp9f7OpCefAyXgoEcFsohA4AbwWSMCrUg0MpqfiHriDOBgL4cUqqsb+o+HkbAXyuK4i7Qj34+4Fp+E7KAPx5dzeyQ92G12d+1xXc192FMwjg3wYMQktSwFhe/+SlDkN4XTooHdXJKZjc3Y3yS+/izUASHrhuMM6IZfbGMlWxJ6G5L6D0XuvuNvdmTE5OQkD8Z7sahtAt9i/sCSEpOdncy9Ch0tluU0hOMT3hQiKMJWQagoe4aOiDco/RkOHNmGQJDKYXW8CKb+2NauyH2I2A3G8SQHJyip11j9ib0rpmeJKFzH0ZzTKF5T3V4071qDRFSVuaNURCUT65R6qZke6dKYVSxb/SEBRt/1dlL1hLOJFbC5hknI3IVCetn3AaYTFSEWfDrqe2kKN72hr+pIrzriLrOnK394FVPXctYVrugmCKz5EbBpjqdQhvnf+Drw4hRFEpXulCnxT2ZEJegqgaX4aN5tlp1Ky1Z6lupJ6nGk4KYF7CpiqQqZ6gqtCoeoOqHqWq3W4ejEbrsIRY/b70FO3qEp9ZzJ+UlBQIQVRfGq+yUsVGVUCUNor7anwpaqrlEXmpy/P1fT71pftSeFX56PUn7VLDqOKt2h70NiE56fXq8Oh04WjmqXkeq57ncmsIbUl9ZPsJi6LSl7rx1Vd89YWrHejtt9/GoUOHjHFPbFORiDDaXPkoyrAYG/JGGuad3FeKs7OLkXnwn3Bs8nYUT0uPbXbwJA5s3IvWvEeweNrw6OGtsJ1z16NwknxWN6Py0XU4fE6NmoNFTy3GZJfUgicPYGN5K+asX4zJ0cyrLcODh7KwfkMezNLJnyZUPlqKxjnrsTgiATdbPIo0Il9L24zbOOcpLBaGN1fi0XWH4SiWlVTOIitMNFptR7BjUzM+s70AE7VwzUe2oLRmLPKL5iJ3uPLO0/YCdmw9i8+sL8BE/VVI8Nhd50hpRH4+Rh4+DOfVcJAR+evNttF4AI8emYhVCydDR95RW4bVuxswecmTkXPmxgMorZ2GRXPGIhWx2epcEmmfHVWl2FI/FcULczEcQdTuWYcjWYtQPEvYAKDtJCrL96Fx1ipn/Qs+VdPwlFF5tSh7sArTPNqgCrG27EFoWF1qdQTy12+A1c20+0F0tHUgKK62N6OhuR3B1gbUN7WiuaEJrcjGou2FShsQtu32rDMzce/+Y2feUoXSTXtRnz4Ta9bPw1jPV+cgTlTswPEpi1A4aahmewdq95Ti5KwSzMtSE/Bjo0zKySbY0YbmpgY01NaivqEBJzsnozi/DY+XR7ZSu30iiKrSpTg+RY5ZZv3l7lqM3FTRFbegtGE85s6fg8lqf4k5ugVRW7Ycxyavx+yGddg3cpU9VradrMTevc+ivrULSMlA9v2LUJSXpfSPFtRUlKKi+hy6kILM7LkoLp4RHouCHWhqrEX9sWOoqh+JOU8Wuo53MU1kAAcBiqJxNgg/k3Yh8IjOFSmKAnj9GWz++kV8dsOXYDzTg+dxdNfXceZTS1E4OZaaF6exMviFGlTsOoQzWfNQMOx5lNeOwoKHXQQWQxQ9g/tUYcsrSxG2Aig0RFG/PzHEoGAtylf/GDcuXY0HRvtMs/0Uju6rwH83Cn8m9x9VkDLFtxQMGnITbsnOQc7kiZg0LhXVTwhRV1xPw7BRWciaOAmTsiZi3Og0pFqi75n7tqPwpqPY9vWLmPfoA7ClojeeweZ9Q1DkwSJamzl/9Al8/Q9/ia9+aZL5wNV+Xn9mAw4NeRjLZkrZKAqXeIUxKylbwPcURYHOExXY/j+34aFl93rUt4coqois7T97whR4rY4hyv5EXQ6WLZNt6Dyqv38CN/3lvYawfeHEj3HgUB26sj+LeZ+djJskoM4TqNh8AJi3GoWTLhqCtVE3+kcIrY2aZRiHh5bNhCFa2kK1s12q9fX6M5vx9boupHReROrEOVjw2ckYNewU9ukCsGDpxk8Imk/UIWfZMtz0Y2/h1/0jSriuL9SUo7z+HiwpnIRounb0XnMBtU9/HfvqLmLUpx7Cw/fd4trmYNj8C4ya95fo/K+fY9xD3qI98DIOrD2EQQ+ZfVbU8fY/fBYb54XlSnebgqgtX43nJ67FsnvD456f8fUNUSeX5uChIf+Fb5z/FB4uyMWwVGf76zzxNHbWT8GyeXeEyyjKtf15DJqzBIumhketztoKbH5+HJbY7dDn2NNHwQxP0QAMkXND8ApKuoL4ZSAJuaEevBoIIC0EvBMAqpJS8HfdQWP/0DOBJFwMBDAQwPWhHlwfCmFfygA8NmAQ3gkE8LVLHXigO2gKgdZBSiKeyOP55FS8kpyET3R1GR6iIg0xmh5LScXoUA+OJafip6mpCIbEUtsujBkzGrlT/gxvNjfj+PFfGwLSPfd8DHfccQd+85ta1NbWGh5lQjwNhXowZcqfIXPYMLz22usYN26seViMtadejxAbekKGQHP8V79BenoaBg++zlxZ3xPCmDFjMHXqPThRX4+Xf/+yLcOJ8M3N55CSmoq77/5TQyQ9fvxX6Lx0ychbxLv1lnFoaW3F8MxMtLe3o77+9+jq7sGggQMN+0UeIs+Ojg4MG3Y9PvaxXFzqvITqX9bgypUrRjqZw24w/hN2Gh6mgSRkZAzBoLQ0o3xJRjmS0N3Thfrf/R5tf2wPL9m2ZMzwPqCWj6pcj65tRWB7kNmCqhQ9TZdUQwQyfhVeiHIvVkVQFe1RPTVKddV0CKiy4apKqSK42svdFa9RK1/Vj9SSbcO9ICAO6DIzlaKoKTaZ18IiawBvnX/DV+8RoujAgaJFApcvX3aIlaqXqCFsW4cHqR57bmKXzFj17tS9HEUYtyXtahw3T0M1b91zUBV1pfekbrf6ocHNBrcymtUe3kfUC6z01BQHTwmBVIqkbiKrmp4sp14eN29PXUxWvT/dPEWl7dFs1rnZrVfb+1QXSdX60QV1VUSVdSDj623GaZvpva2HdeNltHnrQCozDbM/S8dxKYqePvWqr77QF4Gamprwk5/8JG5h1E3ImZCTgzZMw6rFQMU/HUPuk8WGoBD+iUfokLGE4DEHjeu8RZwR+YswreoQsNgUjTpqyrD6SDbW59VjRWy1KQKrLax5iqKAEPLWPTsRJWtnaYKpJmwaqYtyH0KWKmoJwbNMmCwEV3cuOfn5aK6SYRSKZQ+iapoQRaPwzCnCyszDODhyJVbN0IUoMy0hypSXV2F88QbMGWtcwQtbVqNuuiUMBWuxZ0cz7l+licIR4p8sm7PsTkGyDTVlm3AwtQDrVWG0uRIb11Vi6NQsNNamoHCzLlR3oLZsHZ7NKsHaPDhFY0f9OPNOrH1Kxh1oPLADFSjA2nlZSA02oXLHHrTN3YB5WS04sqUUTbOKUZA73Pn+HEUUDXa0oKmxAQ11tag92YDWrCJ7HiRsNevTq4e7tB+PNiNSSMkYgbHjx2L8xMnIHj8eWWOHIz2iH0YTbGMLum0nD6C09DgyC4oxq6kCpQ0TUFIyD1leHxmsek6fvwolM8KfGIy+WpmFVWv1Dw9uLEQdG53GQxwW4uWjWHe4FWkjxiJ72nRMz56MrLHpSHXpy4L7oSxLtA/WoPThakzZVYxpglXzIazeEUTR9nnIskxpa6rC4T2VSC1Yi4KILwYeddd0AKt3A0WPjMTBraeRL8XpliMo3RvE7KJZmDg0FcHmF7B7y3505G+z+msQJ/Ysx87m6Vizag7GogmHtmzCsbGP4MlC8YmjGZUbN+JIeyYyM7pw+uwYz49AffHc+CCnSVE0ztr1M2l3iKLxel9a9sQSSfyZ3Y5TR/dh3/+8hXFzHkZB7jBjEL9QU4Fdh85j4rwizJusiG1SFF0+Dj+O5jEqvMwKgYpeiqJ+vW4dZf3/2TsfuKiqtI//Bmb4K5DiH0LRgIIKdmELNvFVW3UtNbXEggoLKtzEVTZz8Q+JrlqksmSBqSUV7kot7IqrFpGmblpgQbtYUmKBAYqEAgLKADPA+3nOvWfmzGVmAHt7233fuftxgzv3nnvOc869wPf+nt/DFXy6BpQdyMWByqGYG78A4jDoeF1TGfKzclExMlKGJlIrNDcFY0XVHu2V1IZmwRo7y/j59MpU7EYs4t1yrCuGBaWhyZrpD1yaKPh0KMlKRl7FQGY7CLEGmE39ZZNjQYFqQVUnQr1+1y1dbxYaLCqEgxAbC+w2QNFWnNiahrqZGxFtEL1qUZadjbrp8ZhF8k1dA06fKEDB4Qq0qdUYFhqN2LnBGGaOFjccxY6CYYiJ80bpAKEom8mjO3DMOx5T6rYOeP76rpsBxI9OIniblg91ZBIWmChsRQirWHv9xr3vWhjIs0LXVIKcbXko13pj4iJSRJpHq9rq/cjKacb4RTEIp8C3lmHPthPwjl9qdi1pS7Kw4WQQVi+NgDsqkZuyE6UW308ICmsaZ+YlzN0YDVED3e/zVXca2RsOwz9pGSa5E+TNwgnvOCya2mAE1TKIDlyyRFpXwkZgPPNEIOISIiS4L0BrS+r1gdx9/5PHOLtI6fNUGOntrg5M7OnGGRmKnlTZIbC3B2V29jhpr8Z9eh1Ce3tQqVLhhL0G/j3dmNTTjRqVCi9pHPFXtQODotO7dRhFEIHDNMG1stzennmL0h/pyZ0dSNR1ogvAUXs1nnNyQbm9GureHowcMQKPPvowxt91F+699x6Ul5cjM/NVTJgQgTlzZsPT0xNHjx5DdXUNPvjgEOrr63H//XMx9/45GHrDDXivoACz77uPQciqqio2Rm9vb4wePRrvvJOLFzelYetLW3DnnXcwiEkQxc3NnZ17peUKmpuvwNlZgqZFxSex+LeJ8PX1Rd5fcuDs7IQDB99FS2sr3j34HiZPmoikpOUMlN58882sX0krVuOee6fjl2F3Ijr6Iej0emzL3A7XIUMQEHAz7ps1Ey0tLThw8D18eboce/P/jt8tXYyYRx+Gg4MDA7dfffU1dHod7vrlL+Hk5ITa8+dx7eo1nKk4i/UbXkBTU7MhrZYBER5nE4JoLDrE1aamaJMOltWqzGmAWjGRehqWG/ML5W4EJsWejGWfTNYmL3jEgalQiV1ilwZPAIPXqIRhuXJVPsYEcdJnMi6VFb6kSObQx8CAZSBEwPTy9wODoj//+c8ZFCXo1NHRYUhVFoseUY+UkEpUF3JQx6Ec/0ypFhUhqzlIKgJRZTEdFhWFWpDHXYRs4nni9cQ54kpM8XMxdV0chzhuDlqVhZREWEhAlI4T0+bFaysVl5bGxEEi74sIHUU1qHi+UpVqCeSK6k4RpIoKUa5S5XE3BzKVsJePUwmzrYFzsf9c322YVyFwvG/mAK4SJkt9NjqK/FRKUd796wWjdL4BfIWWYeMuYGHKDLgXZWCZmbQfA2zUteNybRmOHy+H1isckycHwcdAbS6jKCMDZWGJWDhBhE71KEzPgXPMckhMhRRm6SifvAoxgY0CLKlAdlIevJanCOCkP5hiAQKJIMWKalOKI1fW9a9mNCwbpVK0vQgZy3ZDHb8NC8M10AxKKdpXZbpx3T6cN/OLiVEdZ/phfeFG7MJCpAhyxPr8jdjlYroPfeCfNWAtQyd2KZrDQoxJjGOCIF3tEWSkH4Qmag0SJwwHXX9jSRBWEQQy+bWNnzcD5zcqFcGmY7CoFB3g+pxQNBDVpnBNcQ77xGUXzrproGvVAs7u8PTyRWBoKEICAkxA5Q9XivL+mIOnZhZAvypWK1BUdxklORnILvdAZGIiprGJ0qH2SAYy8tsRlpiI6EDzEJ5eJGw6EoTFy2W1I4HSjSUITxHvVXP95fv6u49lKFoVKat1hbb6gaK6kgw8UxyBlxPDGSPRFWVgSVkEXlscbq1D/XzWjqKMZJRNXo8JRetwPDTVqnK+IvsZvNQeJ/W95SNsWvEBfNekIpq9sJBEN89ktiJmm+JlE1NwwwZFf8BMiafaoOggAzlQkDcQUDHISw/icB0ayg4g90Apmr2nIyZqat+UcqawzMHhtkBERs9E6Dh3aCwoRc0qX5VKUSsqQ2PHrShFtSXISivH+P5SvKkxUtfuzEJVUDSipvqjef9WHPOOZdAXrdUoez8XB6pH4p75kZikyKX/YVB0EZxzD8A7aRkCS7cgG3FCSrRxlAawE1baJ318cOuiAQWpWUB8MmYNXI5rgLjW7QwEiGoGxJmmew9k6fWjFCU17W4gNvl+mBMB93tfCZDZtDdWgLYVNbMpfLOkFB1p1hYiiNFe6+nzzFJi607UTJctB/qD4TSo/lLaBzINfY5pxZm9O7H75CXAeyLiLdpL0AuUPBxqnoiY+bfCRLOua0JJTg5qxsdivknquQRBq6dILxkaCrYgs20+NkZr+7EH0KIkay3y1LFYHXgCWTVTsDT6VqaANZ0XHS4U7ES+UzQWTR3Jflmha6SdDjNj8cDXXwzUuVtRGrTUCKIHCZoHd49e16RYPYmgKIGjMb29eLdTa0iLD+jtxSd29rilpxv71Rrc2NOLu3v0zHrgS5Ud6lV2LEXemyoaq+xQYK/GRgcnDEUvXutox40cigpXpz/OP1Srsd7RGcN6e/H39quscBNtVwHMc3XDJ/YaqLq7ceutAVjz3GpETJiAUSNHYt++fTh9uhxr1jyHzz4rwSefFGH2nPsQGBCARQm/xYULdXj6N/G4557p+Oqrr5CR+SpeTH0eTU1NOPXFF+js6IQwZAAKAAAgAElEQVSv700ICAjA3LmRaO/owGs7tqH5yhUcPHAQ5+vq0Nmpg4e7GyZMGM9UnCNGjkB4eBh2Z/8Zb2Tvxv1z5+DNrNdQWVmF0s8/R0tLK6qqziEqaj6DtwQxHRw0eCv7T3jrrd1Y9kwiZs2aAVIgln/1FTIztiMgMADTpv4KISE/x+ef/xOfflaKf3x0HEeP/QO33OyH3y9/BvMjI/Ha61nYsfN1eA7zxJ92ZzHF65NPPY3KqnMM2F272i4pw5iskyIolzjinqeiAtQwB0YfUFPdppAOLxecsr7SDJRTPsyY2m/tPKN/Kh0l98AAbESpKXdjNdjBGovcc4sDpmCVzqF2qZiVmELPnUvJb/TSAKHoHXfcYSjyQ2m+BKcJlPHCP3xsHMRxMMj3K6EeB5viflHdaO5zNpOKdHoRqFoDieagoqi8VEJSHj8ldBXhpwhLRcBn7hixb7waPAei0jwZFcJKSClCSB4DS/BRCZR52xyEKkEph4fmfERFKCr2Sdk/Jfw11zfra9/82M3HEQZ1O3sFoIibcr2J1zW5Jww3nOHpgJ8ailJfBwVGrcK6NfDMI2lUKqJJYmWiiKQrnUb2M5ko1soRUrvD3ay6TAd4zUB8/AwYGAtBlIwWxKTOAXLTkaOJwypDWrWkIPMtTEKeF6kKxYT3gYBKIV3YzPgsgcS+6+t6lKJSK1W5ydh8tBFqtTNcQmOwZk4j0g1qUuOVzCsLxeuSimwd9mEeXkiZAcmQoALZz+TBa00KZnicxq7kPGiijGrHlpLtSC8hla+U3k4pyO2Uj607h7zn8+G5agMieUivSykqRqoFFYVZyDrYjrDllDbNF4AOtYWbsOmIJ2JWLsSEPmnKithaUop6WbMdsL4++1dtCuPg118MbFfYHEi2AuUIeiEBE4a7mCpKW4qQsa4UYamJIHeJ/q/JYecc1KafRURqEI4v6S/9XbkyxRTzgSi2FenzuhZUHM9BTv45eMyJR/yMQCjRp+5yCXIyslGCcMTEzUO4n4dVsG/u2WzdFuLHg6KSwtScUYWlnyDW7AzkcyqykbTPFyuj6vFStgcS+9hwmLZtAkVLtuPpHBc8+7Jge6ArQsaSPLg/+zKYWJRvNihq7cf8oD+zQdFBhqxfJZOsRjRJn7cERGQI0mBQL1JWrzXF4kA6q8Xp7DQUYCLGtb2P0hrr57gFTURgQykawpZiUfBpbDWTPv/jQ1ECSGl436rNmKiEVI6pAScyM1HQDKgxDmGRkZgVLKlilVtf70qj4rFfpei4MFQ2+SE5IRzO9MtdkgUwBtO+nslNwRtlenhPX4ZlTI4mAbOqiUsQTyD3QgEyD49ADEsDFntchuykMoSm/e94hbD09oIGuAXGYHUcpfPLa2loDJbd7w+NtgTZWXWYFGvOt9UaFJ2EOpNUacEHVPTgtJDOztLSS8OQRupkHnOFn6319PlgnOaKVhmuDg7CSnPdYOIL2s+9qLjnLXuKmoe6TScysa16igVbBR3Ksjfg2NhFWDa1H58J1o8KeE+Mx1P3+5vCTnkIrRdK8P6BCrTpT6HCyvPCL2wiNBiHuZGSlQEDlMcugY2Nnh076zBzNXmJWrfJILVm6u5ydLC5GImjW7fiVIh0bzQUpCKtYS7S4vxRvX8ndlb5YdGi+8GErSz9/X3UsbkX5tTSVFiFzP15kA7kWfvjHOPi4iZD0R5MllOCU7s6WZGkjRpHHLNX4+c93XicfEN7utkvp6QkpdR3qjo/DBIUfUvjgK0aR/j39mCJrpOl3Qs2mKzzpAh9W+OAj9UaPN3VifSOdpZeT2iriUFRd5Ta20Mt533e4OGBv7yTg7vuuguvvbaTKTkfffQRLFmSiLy//hV//3s+fv6zn2HevIdQVFyMWTPvxdtv78GJEx9j//6D2LLlRXzxxZe4cOE8rl69hl/8IhTajk48+GA0S20f7jkMjz4ajdn3zcLbf8ljStRp06bgT9lvoqT0c6b2JBUpqUZJsbl6ZRJWr1qBtevW4+VXMkFKuKeeegKJS3+LMaNHs1T+8+cv4PWsN/HJJ8Wwt1MxBemKpOU4fPhDpji98847cfttt2LcuLH49ttKVJ07hzff+hM+PHIUGo0aWa/vwL33TMcjjz6OwkMf4sknHsfLL6UhP//vSPhtIkujZ+o+GQgavT/ltHde/Z3Fn6eSy8BRSKWn+RCVZiarS2ac/BLKLHmF2yivY8X1nUY3UvlAKRNfblRMrRfXCJezsaJY8mbicWoEt0yXyliwBIWZ1lVkqux0qTgNfdZQb07D1Pd++tnPfmaiwCTVKEEmSv3mcJS+59CNXcUwD6bxFMGmqLwUCywpgZjYlhKe8t4q1Zoi9OSKSjpW2UexPaUPJ/+Mt8U/VyoRlbBWGUFl/5WV5i1BRxGmitdQ7hfBqThuUUHKv6ZrK0Gm2F9zcJnHz9J1zZ1jTq0prgvlOSJYVqpLDXMrFmcz3AtG/Ta/d/l/zd3HEg+VXhzQCwNeLe3fAYpSzwYFRuUY6C4XYVdGMYIWSwpO8mNctrsF815IwQyicfQH+/FQbEucYN6qx8qP0JaSXdhRNQ3LAwuxxFoafMg8zKM884ULoclLx0HMwyquRvsBP6JbjmzEivx6uActROriUGhInbp9HfI945ESHQhNexG2Z9RiWkK0EdzKvpcGX1B2/f7S5yV4vDHjLDzU5VDP2YLwsh2oCvBF+dtHrXuKGsBgKMq4H6lXIdLzz0J3So1pry0G07ox5dlZzH5toeT5r6vFkYwMlIStxHKvd5H8UjFaab8JpHaGp68PPFGPs43hWM5TnAcLRb3yDV6ko+atwWLkIL08FAkJM8ymW7O0/pyziHgkAIUvS56qEizrH24rodr1rs/+IJlZSG4Sl3aUZa/DruJWVjDTdFPDPSQOaxaHs9/dWBq313psMFBn84uWwPW6g35YZYBr5CVaj9rycpSW18M5yB3ndpfCPWoaXCrK0eIZhPAgX/j6eMLFxUORQj+YG4MsA57HR15RWDhPg4Mrsiz7kY66F88u9EJpzj6Ue8VjfVygmfu+//R8870bIBRVwk1S80ZWYZ3CH9gkfd7kglXITX4XPmskaH19G/U1Ay1xz8IrbzPOzUszBZl9GpVeFjXO24Lld3tINgBFExSewxLMhtJP2AZFr2+KLJxlg6KDDOd1Q1FlARtBWfk/C0UtD8iq1ymdZlCKhqHUIvADQDBjVoOpp+hAlHCsa8pCSw0o3rET+VVjhfRv5RjMAQwdmqrLUXbiBE5WNEDtPwWzpofCuSIXOaVuZlPqqVVTpShv10oauABgau5ZgqEFOUBMMu63XnvGOADmk5qDiqCJmNjcDP9Fc6HN2YbDblHM75AnMbeeycXOPC2mLIkDcVK2DVjhZoSw/cI+RWiNsO4C9qe+jI/V4zFxWA3c5i6Cf/FO7K4bj0U81Zh+l7pwAllvlMI7VkrBtng9WiOklKV1v2wYCpIPQP1UEhZQVSW+CUpOZWGiPqtYVIqaKEAHoRQ1wNVghSLRsqco68eZXKS8UQo4jUBg9FLc05BpNfVeqbIl0JftFI9ZNWkWi0n1USe2nsDWjaUIS6E0cUU0qJhR8gG4PSVaEVi47/tRcOsajmL3Xg1mxk9iBaj63RqKseOAFvNnATlbjwHeGuhCFiEOe5ktQTSrFGfhhQHNYbQe2anHAH8tykHwM5jZDPBCcx05SchpmIln5jcj78RYxMaFy0WYGlCwJRMNI71R3hBoRSkqFPqyOph/Xyjq7OJm7LkKeKmzE4u6dQxgLnB0xt/UGvy6W48XOjvwy94eVKtU+LPaAWoAi3SdrEL9e/ZqrHFwxlf2dojTdWGRjs6WgBTnXsSsaO+rjk44pNbg7farmNKtR7mdHXx7enAVKtzv6oYv1WrY9/YyEPXL8DDk5r4DV1dXpKe/hClTpjDP0KefTsCFujr8+U/ZLAWdlJ+NjU3YtOkFBim3vvwKS7+Pjo7C4cNHWDo8KdZm3HsvU2yS4rK1pQWBgbcg6qH5uPtXd+PDD4/gtdffwOOPxWDD+nXIeuNN/H7FaubrqVbbs7T2xYt+w5SmlB7/zTffsDT2v+7dh7feeB3Tpk7BuXPfMdD5fOomlJ8uh9uQIdi1ayd+/eupDGp+/HERbvK9CVR0JCj4djw0P5JB1LgnF+Lzf5bhRq9R2Lc3l6Xs3z8vCvXff483s3YySPrpp5/hX2VlaGxsRlbWW2i72ib5DRoYogQNJWWZRFXI+1TalBhTWKxyCrpxD/lFyjCVsRSjIrPPElc0b+Swclq8hZrwxlR3CWpy30MGcFh3hXxfRSq/kX1Kx/DzDcWmTNSz1JgKlwYIRSl9XlQTEvQmAE3+ovRfUYkoddM0riIUpM9FuGhOpWkNirKey4pRUc0oqiT5fPDPxYrxIjRU9oWDXbEtJYxUAk7eH+U1+X6xD8qCSFxpK0JH3j8lNBT7ymPcnzpW9D4VvUfNqVF5/5VwWbwGP0+cX8mPWFK1i5tyDSi/N7dOzB1jGl+5yrwMM5V3r1I5yr8X59xkaQovDP5doCiNd2Bg1ILSbFQYwoa7IDSoHiWey5lHYlVuErI9lhuKi7B5MlOwp88kAhicOpN7DZJ35TrkII6BzNZBKsCM16xFbvLzOKqejKnDq+ARtRwBH6Vjx/nJWC4AV5YCnlGEMQlc8dg/uDOM1ZB6TcrOdNRHLYdXjqLQUn9KUQUU5TxI8lnNRn2UVLyIpQMfD8GWVXf3UfiZi73pvnYUbc+AbkoojsiQkn8+4EJLotWCrOJVFkGSChjloWVeiqQyljejknKASlFLXqsDXZ+WAsJAcjryGoMQ/+xChCtrgplA0f6jyo/Qnc5G8o5itPalp6aNqN0RsXA94ryKsSm9EO2evggKn4YJEX6y/YQpfNe1VKGitATHS8pxrrYRPnEvIzGcrCasWxD0XZ8DH8vAjuwHivZrVWH+KgTEI+vXYt11pM+btMjS1IvBxex9rhaS0Dc9X3EQvRxKLpuM9ROKsO54KFITJ/QpMGY8hV62JGNH4wysl1882KDowFbSj3GUDYoOMqoDhU4mkON/VSlqeUADh6KmYEE6LxXjaw6gLWQ6wke7S8BO9BS9nvR5bTX279yN5ukzgd155qt5G4ZjBH+6yr1Iy6qAW9B4TJoUiiBvNzSX5yM7txSXzP5gMYJYa1DUoDbsMxYjeIvRZiG53A9TGt7HsUtWFg9XJBZkIqeiDXVD5yI1rAK7T9RBGxgG79JKBC7jxbbKkL3hNELjvXGiwBkxQjXufpcnzYNQ+Gkg0J63ScdyCwAqNpN9rBlVuhDmF1uwtwLNbqEIaTsJzOeFdi5g/5YcaObeg6b3KxGxZD78DSBNUrX2qT7PXwYQTNt5EoFi0R4lFO1XKSpXUjIDRS1aBYhqQQGKmsbVurLxTG4mDlTXQD8yCM41wHTR4sFCin5T8Q5sq7sHa+ePZb6wFRPTsMBgnjmQ6vNSIaK9bov6FC1ic1xqLoXczGoZ0H0pp61b91swfaFRuR9Z1RGYi2wzNhJWxlddgNy6iZii3SkUuuL9pnT8XFQ6qzE+XuGHqy1D7iE3RPufkEB7n6JmliCnNUW3pbvLmiq93zvyBx9ASlHa6FE2tacbOZ1aeMpFkRY7ODEoukzXhQf1OnxnZ4ezss/oSTt7OBA41XfhnMoOS5xc8Y2dHQOlc/VSQaaQ7m4MRy8qVXaotrPDN3b2WO/ohPCebuxpv4pOqPCWgyMWdXWgSaXCnCHuqLKzpwpLTEmZmfkKpvzqV0xluXbtOrz9dg5Gj/bG6dOn8eWXpxn0PHToMOJin8Ks+2Zi+/ZMaLUdyMjchocenM+8P8n3k3w4yYM0ODgI7xd+wPxBL19uREjIz7DjVUnxuXhJIv75r1PIen07oh56EL97Zjl2vfEWS4cfPnw48v+WCz8/X+Tn70NAwC2IGD8er+96Axs2voC/5b3Dij/V1J7HilXJOHzoQzhqNFiydDFLob9ypQUPPvQIJk+eiCefiEVNbS18fMbA1cUVSSuT8cEHHzLAFh5+B/6am4MvvjiNmMfioFZrEPXQPAZXb7nlZjz00IP4+ONP8OiCOLS3a6Xq8/ImiSoNbpyKSvGGowzenQaEapCDyseYKC55uj0vwqSgoMpz+2hFBZ9TsQvsay4j5QMQ9vFdMpzlBZ2Mmf1S8SeGUw02ATKEF1KGqRkqxtTw/cCUoiEhIQbwycEhpdATFCVIT9CR4CgHgCL8M5fibq54kgiZlRBVCTyV0FQ8l/ohqkF5eC21IUJZZdV5OtccbFXuF/ujfPCIYM4w1ULFeHMxE5WfbPYVPqlK2KnsjwgvRQCqhLJiX5UAUTyP95HfV/RSgS8n+qy7t5tZKfT0dMvF0CR4qQTQIli3pAy19LJBOp7fi5LC01wKvdiuOVsA/gBg4xXu6Z+y0JJyzQwMigItp7OxeXcrZq8kNVUZtifTHwOpUjVuqnq+bxSWx3kgNzkbw1emYJqYa2ulgBHvj2UVl7kfr0oFGamu8uC1agNCyyxAEjPNiJCOCsDsKGzEWV041i8G8nPK0egehvDW40AM90CsRe7aXdBEzUHjvrOYvIoqtptJn79ci1qND3zEGJjYCpxGbg4QGTMcRwZbfd6cUlQu2MPAytk52JYYirKMJTgSwou49B18f8pIEwXmYJWiFiCoId7TgJK8bOQdr4VzSCRiYqj4jLGPFtPLrayjH7Q+zawNCX7no943BisXT5AtCYwHskJKhVnYfKQe7hofzF4/DeUrLKe4W08TFztgzo5B2UHy4X0JxWHPYvkEJalVHjuQ9uQXF4Kysr/1Ye6uDElIAHYMNs3fWtX7ASpFfxAU1aEkYx3Oeo5Bo2+cwgO0BUc2rkD5jG1INK0gpxh+PfLXZgALn4VH9jrURr1qVSVKXrrrCl3w6Crulyx7o9qUouaW1Y++zwZFBxnigUCnPvDRHJj4sZWi16EyNCpFzUHRNMSNrcTRww0Inh+BkdcFRcVgk19gFo55x2BBaA2yzVXzNhxuHnjoWqtRXnoMhw6Xo3loGCJjZkrAlm+tZ7B3526Ue0fjmQWhLHXYUvp8TWom2qI3ghXNtgJFWfV5AQZzFeCKqQ19x0DpvlltmDK+AjkG4Cd1rjI3BXvdlmLFrJGgCudZzXOxlqWsD3KrzEXK3hFYKkMicX1aBPhCyjqDopOasOfFjxE8U42cY6bAqbU4E2kVk5AcFwqUZGHtMT8zQEpWtWZewvyN0TDUHVfGkRSX+U5YxH1FfyqlKKmcrRUSk6eAvdgYW4zM3XqEuh1A8dgkLB15CHu187EgXFa8WvItJQ/VnR2I3BiGUykFGJsUDe3ONFjkjuY8U5lCtQ3zU+MRalgYVO39DbTNT0W8caflRTMYKKpYo6aNmgedIlg3Ht8/9DX3HKU35hsO+yN+/GnsrrkHa81VsLc4nsEpP+me2/axHmGL1kr3/L/RRlCU/uimzJ03Ozswu0fPFJ1OVI1e44DXNI54vUOLgN4e/MHBiak7F+q78IrGAQ0qOzyu68L7ag3+6OiEKyoVVnV2MCh6xF6Nad063NbTg4/t1Rja24vj9mqsd3LG1o52dt4BtQYFagdkdlxjwHWOqztqoYK31yik/3EzZs+ezcBPWlo6jh8/gbzcd5iX55o1a3HvvdOxevUqPP/Ci/jLX/Kw58/ZLD2eih3l/fVviJz3ALy8vHD12lWcrz0Pf39/3HyzP1aueg673ngTv542FcOGDcNttwbixhtvxLeV3+JiXT1+l7gEN900Dtte3Y6vz1Qwr9Jr7e34W+7brKL9/KhHWBo9+ZcuWboMxZ9+ir1578DTcxiWJj6LA+++BweNA56IjcFzz62Gm5sbik9+iuiHH8OIESPw9p63EBgYwCrVJyUls0JLBKkIuj224BFW/Ik8SVeuSmGrpKe7mxVpeurJx7H1pTQGYpOf+4OkAjXADqOWzLDLUImaV6/mRY24fFeRby6oStknMpzhIJIBMZ4BzwsdmW1KALU8hVdK5DUWVjJZ/7zvpFAVLBcMpZNYZ4Sq8rJ6lbchDkOsWi+3RYDr0ve1A7rjSCmqBHNqtZqBMFHtaA4OctAoFuvhUFSZrq4Eo+I1uWJTCUTZWujpMYBZ3h9zafLS9EnzLipAOegVAa4Iefl55oIlql7pc1FZaQnEUn+57YASPvJr8P0iqOUx5LBPqaw0BxrpGH49sW+WYC0fA7+WHeHzbhV69T1MfU3j7e7pZlCdEXgVmGKcllW3qgfkVavv1qNX1Yue7h4Wj+4eslmgdSzcj0JFeKXCU6nGNQJWuZK8HCRxPMrYi9+bzpuoqTb2598Fig4UiKKlBNt3lGMyFcxxkaogl4SnCD6eOpRs3wVduAveLQvD+oWK32uvRylq6RymtqTUcbEqdTuK0pehbJqpcswi2JEVmyhci+1YjA3TLmNX8lGEzlMjq9DPJIW15aNNWFc+DalUgIWsAgoDFCmufe9UXW0+NmWcw+TlRuhh/uHXt1iSsUK98QwTSGgFioIVbnoXnlFBKM9rxDxFgZaWj9KRoY1CygwfY8EsEy9WuqYZiGZREWkduCmVoWw+DjZCDRf4TJiHmNkTTMGxPGQ+XqYC7Nf3MQQJW8JRdD3r87oUiqMwLz4Ix3NK4eyuwXmPaXghYTKGu5Rj+9P58FuvrJQuxAhUIOfUgH4OigeFPDwP9X+RbAUGs4kWBCb2DsxaoRwzXlsMmadLam5FurnJtapykZzRiKjUxaD3IIPZJO9cHSKe7S+lXNnq/wIUpXG964M1iX44nn4QnvELES4DeqkQWDhSuI2ElUFzpWjqtDKs2+eLNRYU2lR8KnlHI2asNy02xZTd+0ZhZVo0DKJp5im6D6NWppkoqSXlva3Q0mDWoLVjbVB0kJG8bihqphojL6zy75Y+HzazAe9bVY2NwMzYMJQWUIHzqVIV5wHCFzq0tTgLO5tnYsUs7oc4EDWXqXqrqTgTWwv08J8yBVPCgjBOU4asrDbMXUr9oaIxOcg53IbA6HhEG0rTN+Ho1hdRMz2NpZRIab6UouyPwxvLMD5lKSIkcqpQowkp2m57sSF3KBaxcUvV4U+FpCI+nKpelpoqJauPokA7CWFU6VwJnKgyeWou9MHjUF0KzN0QDyNn22K9MjpfszxF/VggUlj1b9NCNWaBlTA2SllnUDSiDvtLvXH/0AIzKjzyP92KUyOCgFM18FsiWAdYBe/K6vNCvNNk6D5QpWhZNpLKyFNUqRSNQFPuMSB6lkkFc4u3tEEpOhatWne4M67ZitNHc1Dw/iVoQqYjZoFclVxupDJ3A44Frsb4smQUjJUKClm3NeDrtBXFmS+i3C0Q1W2BSJLnR2q2f2goHScB0Lp7UrBMzqGnau9rD4/AMxYKVvUZ+wDvy/6fa4OFomb8dgXVbp/ryfeDcxy9mCDF6F64LV3Rt8CYPJ7YsFLs7lfZSk4f/F43RkZ3oQDbtlVifNIs1GQdg198vNGyYpA/D36MwwmKkko0uluP17o6mKqznirI93QjQ+2AFY5OWN7VhdndOnxgr8GMbh3CerqxS+2Acb09uKxSYaOjM2rt7HBTTw8OtF+FV28PXnZ0wqLODuYZup8goa4Lh+3VeN7RBW9r2zCytxe/cXaFI4Cd2muoUNlh7hAP1KlUuGmsD/5rwngsWvQ0QkND8eSTCxnA/OMfN2PT5i3YsP55vPVWFh566CE8HvsEA6GPPfYIlj/7LN599z0cP/ExHn9sAXx8fLB//3543eiFsDvDUF1TjYTFicwjdPWq38P7Rm/ou7sZYAwNDWEwlOAkARoqZnTy5KfY+XoWXFxcmYL0z3tysCblD/jL23sQGvpz/D5pFR54YC5Lb6dU+vsfeAiXLl1iIDTirjDMm/cAHnkkGn/60x488+wKRIy/C69ue5ld57vqajwaE4eKim8YgKHrpr7wBwZbn1mWhOzdeyTvULb1Iv2Pm5jKlH9G/qP8MyMdFVLdBQYqeYsKKelGcmq0JjWWajJUtDeuN7ldma0Y0+SlI+Rke6FqveD32dvLwBI71YSLykn0Ym6w4WvBP9FE6SYpQ/tCMhMxnNFCQAarlwahFFUq+EQ4SSDSkqJSqQplw+WerkLhJKWqULynzUFM8XO6BoN13d0mtgZKACpCTyV44/3iMJS3yY9Tep6KSkgR+PJ+iXMhxoCtWgKFMlDm0JKfx6+nLI7EzzPXvhIOKo8Roag4bhFoi3CW1SjrAex77NGrB/S6LnYf6nv1sFPZMZWmxl4Dezs7pg5Vq+yYTzCzrbC3R5deh45ePXQ6PXsRYqe2Q1dPF/Q9pilE5vptSSkqjd8IRY1OusLdSOpR+R+PlwiKTdSm8n3H+/DvAEUHDEQNQyY/wxbU136AvMxyIMgZjbX1CIh5FQtDgfaSDCRlXcacFzZI3qLi1h9w4T6LfkLlcnPnmADB7WhfmIJIqoatq0BOcg48l5sqRfuka1OfhHYNUHRyLXKLfRDtmW8GDMkQ2CsUKD2HgJVyQSk+PvIGTW9EVNo0nBNUn+1Vudjxrg9iEyWVIUGT9NrZWB7tJ6XV0u81H/hi5fK7cX770yiaQB6airiZ+9YsFNWhvR1wcdGwiu7r9p3HmHnrFcWnTFVvZmPDrtcPFO0PcAvV2c1B0YyWhVgf7WMiBqk/koGD7rFYKNMoAwT2bUG7h4cUr5YyFGblY1+9BmGzF2IhGdqabD9gffaJ8yDUlUUT5NRq68WM/qeUogTVyGfU4PfK+94uqbc18WlYGCxKbcyMpT4fyek6xIsAzuo9Wo/89Hz4xC+WgeFlfJSxG4jqD/qTlW0+Nm06i8nr5+FcxgcISExEv+JWw3wMDorq2mtRfrwQhUc0mBHTjh0mkFd6cXI8TFRP072dgZYY+Z6mGG46gsCFiQip3YHn89SIGzAE5p6iK+Hz7jqURT1bJQwAACAASURBVKRicbgpPeZANGKlWGxMHiwD9CW4e4ugsqe0fqq7/LLCIswGRQfwoBz4ITYoOvBYsSP7hweSGrFPoaX/MU9RCeyVj0/BUkbwBr5db/q82Sv8AKVo9f4NyHVbJFRu70/l1d/nUg9Z4ZcyYIS2DQiej/jIUEXhImrnGAI5/JQHxlRjVZOQsmySVIjGAhQ91uaEjg4N/CIXISFCgmNbt1Zg/OoERLiLfTyN3A1lCHxmAUKZ08AWM6nCQOuJTGw8UIMRVL17cOXlDVNCSs6NFVMMwPC6lKKs+JNlsK2rzMWGnaXQB8VigwU1K6Xfpx7zRxKPoaG9kXhm2XSM1migqybbAz2iZTVpa1k20gpGYmnyLKowJsRIAnAjp4zEsWPl5P4O77nLsGyS3E9ae1l1CBxZhVNOkUha4I2KPVk45BaNZfePg4YAW1oB3KIWmVZLZ1A0CLF4HyeCkpAQ3ID9OSfhHxOE0rUFGLtkFuoOlCMsNhpSkXUdyvafgPf9U2F8cSH3gc+AlQr3VEAr9eVjcItMwVK3fCSZezEi3FzmAN6Fgq3I0c7E0vnkPytVex+wStTKnCrv6f6fa4OFoqSOVaTACxc1uR6z0diJKrnYEov8mT3YkKNHdHIcggUbWssvXwbyjNChqSwXO3MvIWiR5ImLphJkbfsYI2Kewv3+g3ueDvzJO7gjnVzcMQq9yO1ox129PVipcWSV45fpu/AXew1yNBq82NnB1KPf29kholuPYns1PrJXI1HXiTI7eyx0dmWFl57UdeHVjnaU2tmjyU6F6Xo93rPX4B8aNdI7tEw9+oW9Gsu6OnDKzh5zh7jjQbngUrkMRRtUKvj7+SI87E6sWJHEvEBj457E0iWL8fjjjyF/39/x5Rdf4tGYR3Cx7iKWLl2GIW5DMHfOfYiPfxJr/7CBAYPt2zLwwQeHkPriZmRnvwGvUaPwWOwTKCw8DH8/P0SM/6WsBuuB703jmBcpVZPf+douxMQ8zAo4PZeyDq9ufw1/WPsclj/7DP72t734pOgkfr98GcrLy/Fewfus2v3MGfcyb9CXtr6C8q++ZhXp7/hFKB5bEIO7756IpJXPobamFhmvpDNFaUPDJdx6ayDeficXSSuew2jvGzFv3lw89GAk/P398M47eTj2j48wxNUVGgcNNGo1HnssBlqtlqlTvz5zFvb2doaJNi2I1KfikHQcYznyZ0z4JqXpGnZJ8lDBf1QuVMSz3OWPGHAxgFDeBVNVmpR+zJ1DOY8ViCo7TVaGGpxQFco2g4BUVt4pFKHSmOT0ZbkbypFLaccYsFKU0uelZo1p0dbSlLny0pzS0xAZAYwqQZiy6ju/Nv+vCFUJ+JHNgwgX+efKVHr+PQecBAVFYMkrw3OYqoSZSsgqAkYO45RqTXG/GENe8Eip/qRjOKxUPrGU16PPlSni4jHi5xyy0udmVao0v72Afa89VF090HXqmLpT39MtoXs5TV5NBbUAOGrUUNvZgb4nOOrkYA83Zxe4aNTo6e1B7eUmVF5qRK/KDhqNI9QaNeyd7KGHVJzLBMJaqSRvvDdlSwhhDSpVueaUsOyOEuwHpC/5TSsXXevt/cmrzw8eiFJ66EYUa73gE6BBfSkQtjIe07w84OGiASsIk9WIiHmeKD3ugtiVcQhWps8PQCFn4ik6ACjaEjQcR4+WA2pnjJkQj+UxwZKnqJxOO2ClKFdLWgBDOqoq/VIxdCEJeJkVYOKbDmXbk5DnmYjUaBfm3WhacImOa8FHGelonL0YnvvScXxMApZH+6A84xkcCUnFqrs9DNXIo9ozsDmvFp4zErF8hgZHNmVDEzMDVTuKEPSsVJ1dV5KBJXlqRM1wQdHBYtTr1NDrAffJCUibDWRvzkRJixp6r8lYuTzaWNio5Qg2rqvFPBmwDBSKGtLES3XwVTdCN2GVAFsHohRdiET3g/jAZTGm1cvKXIU6lSBoYZARVjEoGpoA7DuC0PXLEVqfi6zjgYgPLcKyfD+sjKxFXlkEEuKCZb/UH7g++/y6dr1QtB+lqAC9L3+0CZuLfRAVH4Xw4f1ATEP/WlBRmId9RWfRCE/4BoVjcngIfHAKWTsKoZm3Eol9iKNyLJIHb9YpHTx9QzF52jREhPrBo9yyUrS+6Ajqg6Yh1KUdLe061htdaxnezjiOUQZvXWUQdbhcko2XsusRslyGgJeLkLH5CEbFJyJa9Euw+OvyAKBofjLWlTrDF/WobfdC0IwZmBERCr9zu9gLjpUzzmIz/zvMPQwJ6xcalK71+WuRoYtDqmBoq6vKwbrNx9Go9kXU+lWY1p87gdh3ufr8GnIReP4c5qUZK8kzOPz8cXgmyJYjfcbcjqKMZcjDo1iTcDeGt1cgNyMDZ00U+fJJZqEoqfWfQbY2BqnLJ6A1Pxk+kakWI2v7wBgBGxQd5Gq4bk9RJRQl9duxsVi9bKpcSIQ6Uo29G7Kgj5HTuM32jbwbD1kFDpaGNDAo+j6sWWWatC36NZ7Zg6QcPWKS4hgItLi1nkHuthyAp6qzA/sBGtX7kbqtGXO5wlD4JUTb2oC6igoUn/wYFQ1u8J8yHbMmBbPq2MqNqew+DjTCTzqgoQBb0soQKCogrSlFpdKNaK0swBtZpzAiJgkLGLWRxsAqxWtLsGNtOSbJ/TUFTlQgqgyHc/NR1uGP6XNDcOlQPiqcwzBz7nSEjnMfRAq9FmXZqTg0dqkBMCuhKPcMNTcf1Xs3IHeoAKdNxq2D9kIFDh3Ix8kaJ4RG3oMRpQdwuG0sps+ahUnBI+V+6tBQlous3EsYv4x7j8pXk9ubO+4wDpTqAbUbwmKSEB3sjIbiHcgs0CB4XB0qdBMREx2BscOcrY6dYAz9EcrA2O5yeE9chJjgauzNOYyOENPq6rqmEuRsy0fN2EgsiQlncFxXkoXkvEqMnRKPSO9S5BxowqRFCYgYKQA/pzLsefkAmoPmInquVGWdrdDsJKNSVAymRSjahJKsrTjQNhJuDXVA4HTcMyUUfiPd4O5MquK+0FCn1QLOlmPAAPiJIPP2BWZvOB2q96ZhW814xXOm78EDe64pi6RJwL/vGutfCcvXaepcLZunusBYk8Jj7NY8uhVpx9wQtSwW4TSB0kQM0lNUul8bTp9AQcFh1LhNR0zMVJjwT201jmbvxrG2QMyNpntw2CDuwUH+ABnA4Q6u7piv1yFZ14XzKhUWOzpjWrcez+q68IXsA3pTbw9O2KsxW69jvqAZGqrKDSR1dcIFvXjFwQnf2tkhsasTE/U6FKs1mNitx0WVCpscnTCupxe/6+pAjYolo8KvtwcHNQ54w8EJ9+m6sKCrE5V2dvijsytaenoQF7sAjzz8MM6cOcMgJakqV69cgduDbpcgQ08vqzD/17/tZVXlX3h+PXz9fPHmm2/h88//icUJi+Dn748rzU1MuUlqU3t7Nf6Sm4c9OW8zkPlEXKxBQEkg48qVK9j52hv4rPRzzJ09i/Xh28oq/DF9Kxb9Jh53T54Evb6b+UseOnyEwdlLly4jPPxOrEleBfKepOJHr7zyKpqar+DF1PXo6tLhjTd349SpL5CwaCGrOr83fz+qqqqwdEkCurt7kJa+FcOGDsXixb+Rq6kDV5qbUXzyM0yZcjccHcm5VYXy8q/w5z/n4PyFOgluymDTaEAoVJtnvNQIQJkizo5QJXdLFJSjBtgpnSPCLr58jACqLw7lV1IWgxHP5ZWw+T4J3igkorw2kwxJjeBHlJcaU+1N1LEEzZj/qFSVng+dp+w31A8sfZ6gKF3XWnV5DjZF1aQlj05RZaqEeCJQVao5eR/E/dQn+nlESkbeB/qcrk1rj4NPDhop7Z/+KSGqCEDNqUTF8YtQ1pziVFnUqO96kWCmqNSk/vPvlZBYqTrla1GpiqTrKM8VVby8fa4c5ceztdoN9Hb0MBPlTl0n0KOHs9oBTmoVnB01uGGIK1xdHOExxBkjPT3gOcwDQ1wJdjrA0dEJTo4a2KvJz1W6ly7Vf49P/1mBoi/Pou5KGzp7ehkYdXR2hJ2DHViivZmCXObGxPonv3SgU5Tn0eeiz6o4LhGIGh/7vGCTcc9PWWhp8EBU+QOsBNufLsEESr3VXUZJTgaySzSYs2oVZvhocLloOzbn1CMoZiHmTfCRoFW/SlHy9VuCwoAXkMJlpoNKnzf2kYFQAYqy9Pg+KeLS8VU5Scj2FIpCmfRTh/bachzMy8HxKmeEx8yBV3EeDrb4Yk5kJKaFekFz+SOkP38KEanks6pDUcYSFIdtxXKxhHV7CbYnH0HQ+lW426Mehen58IwJRfH2WszeIKXKEgQ8Eqo4r+UjpK84hYhtiZjQUoSMjDJMftgTea+XQu3li8DQUAT4+iDAxwseLkB9STYyssrgPDURiZFeqM1Lx44iDSYnJiIy0AP1uclI18bi5bhANvb+PCOZstE5G0k7quAZEMiyOAIC/OAz3EX4Xck6PKSiW5uPtsM9JAYrF06A/shabKqNQppor6CrQs66DOhiX5Z9GKU47q7wxb2JMfAp3oW8xmlSsSthfpxLduH5vEaERsUhKtxL6NN1rM8+v6PVIz95HRoffQ0L5WQ1s7/GlWzH0yXXqxQlaJiDjH1A1Po4GMWdVchJ2oz2WHPXJjVsO/01ivqzVSg7vg9Hz+rg7A5odV4ICQ9HaFgQQv18+lSeJxVlVfFx7CssQq3zBCQsj4JXYwmOvHsExRX10PiEYtqMOdK6FgYrvfA4BZ2zO1w0zvD09YGnxgU+QQHw1AC1xYVonbocccFcFalDfdkR5OcfxDmPOYiPn2HiF4v2KhTu2IHCliBExc1GuN9wK797G72CLdzCqC/chO31kxE3Oxx+Ilzu55kjpsZ7stgU4YOPjqNC64MJUVGI0B1H9r4qeE2bgxlhoaZtW/ydnsBmMsompyKyapNkzRFJimYrxdjEIk4Um6wdOFjeCr3aHUFzEhA/Q1aWy88Jc++WJBWyDYoO4E8ts4fYoOggI9e/oqofpSh5QO4sRQcAt4lLsJbKmDcUIDXtGJpJE+cWhtjV0WBFnM1t1fuxIQd4ylr67IArwRsvwFRq5JeZVoNZfeCjmY70gUG8inxbPxFVY8T4WFn5xg81B0WrsX/DNnwsN+cWEoukBcFStXZdJfZvzUZphwbDvIMQEhKKwOCxGO1szZFTh8q9O1EWuhTzDR6COpzZsxUfB8Yj3lDyvZ/0+WCApe6fGIn58ZEI5bAGlGaehvfrpDG5hT2F1dG3sge8Yc3EOGNvWhYq3MIw3QSA6tBKoPTAYZS2BSI+SSxgZAwng2L5NWyH2s0NzlotdN6TEL9oFsbJQ+93fbYWI3NjPlgram/MXbYMXIBpBE6hqMzcigK9P6ZMFwEooGs4jRMFh3GsUo1Zy5YirGEPXszrwJSnYjFJWb7cIsDSomTPXmjmkpK2FZUn8nHgWCUa2jpY2rCljVd1157eg+yGexA/7hjS9gKzTOZBPLsJJdk7cTJwEZZGDEPD0R3Y6zwf8f6nsTO7GdMXzZcVoQqIp2tCSc5OlAYuQYKsxjZCUfKONZMaLl52xEz8Jqwc+5qnY9H8W+Gua0BZwQEcO1VtfYyBMVjmdwhbB5AWbhIjEz9SSUnO1yHUIzA+dinm3yrKLftGuN91YyHl/4dB0TDMbfsYleOXIE68/4TuETzPLgtDfIJchX6wUFRXib1p2aj0noJZsyYh2NzbEvl6uoYyHMg9gFJtGJYsmwXlch7kj4rrPtzZ1Q1uvZKnaKdKhSsAe+659/ZCBxXaSHFFratUcEUv2qFi9w1xNwID9vS57OVIjwX2x7lKxdqgipo6lYpVqqdEcMIIlH1Km15lh26WWi2DLObVJ2E7KpBEQIeKCen0OgapCAhRJXj+x39Xl1Thno5zd3djsKi1tVWCFwwSSWnwBDKoDZWdHQNm7Vqt5MuoZr1l+4inEUjR6+g4e5ZOT+mw5BdI+x0dHaFmqewq9v3Va9cY06N2yGfQycmJwQwCFteutbO+urkNQWdnF9ra2kCp7hqNA1OkSf3uZSBLSoXWM8hrJyg/JdjUw0AubZRMruvSMWUaS+vlQFScdVEJKnhKsqmTYafhcEPFea4GNabd0zikWKtYtW2aTuadaKw4I0NHo5pSVJjyAkhGOGnqFUpzyLwZGfUB82bsJrmRQekmp86zAjNGk1GRK5n0RVCkGpAvO1dO2UcvrgeKmlMi0nX5yzIlXOTV6Tmc42pLHnNzUNTcPvF4UbHJ17oIRGkfzRXdA7xfovqSPhMhGlv39vZsH4eyJktIVrWKKfTSrc99aU0fMxzsiX0SYZ+oVOX72X0mg10+50oQza/C4bRSGclhqQidRfjLv+bnGcarV6GnXQ+Vnp5oejjZA4Fjb8Rtt4zFmFFD4e7hxlTnQ9xd4OTiAhfXIXAgCGpvJz0/aE2pVOzlCPcR7dJeRWtzC74oO4MjRV+g5EwVGimfWGUHB0cHaJw16FVzZbYx7V0sBtVnjdA9Liqp5WJOdJzSZ9UcOJXiY5wrbndBx/5U6fPNzc3Iz89nz8/g4GBMmDBh4D+zBP9F9ZgopKRMg3vJdmw67ocYBfjQXS5BTsZx+JKnJlFRS4DiciE2PrcPVIJN7R6BhevjjH6FA1CKYrHSv1GGfeYKr/CRMj/Ft3GO3cxjEJWSgmk8E9twzTBUbHoe+3QBmDFHBqD8d4b6MhzJP4jCsxrMW7MKdwtKMgJIz2edQqtJVNUYNTkBq2KCLVajZtXIM4v7nOc7LwWrLNEgwzV0qC9MR3pZX9Vhe1UhsrKOw/3RRPi8ux2XozYYvAkHqhQ1XSDWU8T5sRzSnM7eiOMBiVjM1Yv1R7BxYx7Om/zSr4Z7SBzWLA43qD4L03PgHJOIwLJ0bG+czRTA5uC67nIRdr1UjKCVy3G3ltKPJd/NQa9PueOXCzfiuX1SQUBajwmpIqwUIsG8HulvAjXGRKUghS0g00rwxqMHpjo9vetpZJZKZ6lHTUViSjQCDX/eEhzMRLHOGe4uGrj7BMAvIAghAQHw8xkuAVBdOy7XVuFUyXGUlJ9F4/AYrE/0RVnGZuRVAe4MpIcjwizg06GlqgzFhYUoPO+DhPVx0rUvH0HGPnfELuRzY+Zx0fIRtu/zxELKKCQbi3U7UDFmBiIjpyHUy/Lf57r6EuRl56GoPQKrUiJBLhjSVoXcpM04Kt9Eat95SFk1A0qzhH4fXNagqMEjOQYehRux6bgGgRHTMHuaAqxCBrwHC3EWk7F8ldhPCz0gj9IsICE1FEeS9sGXnhGiar7fjtsO+N+OgA2K/m9H/Adej8DYyw1zJZhq22wRsEXAFgFbBP5PRcDZxQ2OTk4Iuv02aNT2TP1Yd7GeoTT6A5yqr5PikSAdAUaCep7DhrL9BGJIyVh3sQGODhp0dHbCzt6epXt36XTw8x2HxsZmNDY1sRTxsWPGsKJBlD7u5OSIC3UXGXDR6/SsmjNvk6CDg0aDgICbcelSI0trJxDI95MPKPn4uQ1xhe9NPgw6nvuuBtfatbBTqxncHOPthdbWq2i9ek1qt0uHsT7eaGu7hrbWq4C9HTq7uiQvQDsV6xcVNRo2bCjG+Yxmf7xfutwEd/chOH+hHu3tHew6HMiM9h6FS5ea0NmlY9CEYkSf86JJDCTJoI+gFcWD0m8JdFLcxoz2YvFqbGxiAIUAJIEX+sxQQMlELcbBpWmSOFeN0qKUrilVfGfQi8EV06I7zA+R+13KXxP05YDp1sBbMXbsWDZe8lWl/tScr8HlSw2mSfMMmhIAl6myNFgZxhjBpoR0JWEoQV0vrxtxs//N6OjolOZer8f587VoaKiXdKyqXjbPvOq2dL4EUNlXIuzh+fGSi6jRC0D+lh/aUC+93Otv40pRpYqTvqd1f9ttt2HixIn48MMP8d1338HZ2ZkBc348L8rEIRyvWs/ngP7LQZ90bzkIvrHGeeKgi2LPgSQVAxs3bhz+9a9/sbVJ+wMDA9m+EydOGJSi1AcCTufOnUNdXZ2hMBMv0sRBKZ9vaouDUjpXVMDytc77LUJIOo/6P2nSJHaNo0ePGsJLbfAUfRGcUgzpnzmVJLUtFn3ioFVUlXJ4ypaTUPWdvuf95n6rJirW7l70dnRD062CurcHo4cOQXCAD0JCAnDzLTfB7QY3pu6k8bOXG/SWpFfyb+1Fj3y/SPeStBYl6E4+o73M31UPXVcH6mov4pOPy1DwSRnO1jVAp++G2sEBGjdH9PRKPrDKvouKV8P9KxRn4nOgBMM82DyW4lzx9WZ4j8F2SPfnTwVFqQtFRUWs24MCov3dtLbPbRGwRcAWAVsEJAu27Uk4HpqKeE02kotDkZo4weILEVvIfvoI2KDoTz8Hth7YImCLgC0CtgjYIsAi4OTihlEjRmDyxAm41n4NzVda4OLsDFL20B/VY0Z7o+b8eaaUdHFxQX399xgzejTate0MRRG4IaUkAb+a8xfgNWokvEaOxLdV59i5X57+ilVad3d3x3+N/yXbTyqrEcOHMYXpkCGurPARtTN6tDe+/roCtRfqGET9efDt+K66loFKErFdutyI0d7e+OpMBYOlYXeEsArR7de0TAE6auQIDB3qgcqqavj7jcO3Vd/BbcgQeI0agXPf1bLPGy43YtgN7kxhd+Hi97hx1AgGQ86crWIQNOi2W+AzxhudHR1oab0KT8+hTPFZe+EiRngOYyrH+u8vsfYrvqnCqBGeDIzV1Tdg+LChDPY2XGrEcM+hLI2eQM+okcPZ+Te4u7Fjm5qaWT8JKn3fcJlBVTqv/vvLOH+BQLGcXG4olsTxnlzSSE6xlWCVEZKyivRcFSqrScUUaQLWTC1IqjeyMiDRqcoOd4WHMThrr3aAz5ix6NLpcfXqVQawSCVKcI8DPiklmSveehjQpqrbJCcmsE3wvJsUpj3dBk9FKYWazpMAHIdvkliUlKI0h62sPzf734La87XQ68k/TE7/NYFRAhiVzzfCWFIAGj1Ppaip0HCxekB3O68+r1SB0lqhWERHR2PlypXsX0FBAR5++GHcf//9DKRxICpCrm3btjGI+fjjj+NnP/uZCbjLzc3FL37xC9x1111mq5XT/fDaa68x71q6Pl07NjYW7777Lvbs2YNr167h0UcfRUxMDCsm9qc//YkB5gceeADx8fF47733sGvXLnaupFx2w8KFC3HDDTcYqth//fXXqKiowD333CNFSvCx5AErLS1lEJjWLYeWHMS5uroiOTmZ3f8rVqxga4TioPQ4pbHw9aNUNnLQyqGtCDvNwVPeTw4X+X+5grKPj2cv0NXaBXudHq52dpgQdBOm/OoO+N8eAGdXJ6YYZ/cCad9lFTaTjrNNNmCQ7yUJ2tNeSa1NL1GYmppVnacXR93QXmtnqtF39h3D599U41pXF+w0aji4SspzJcxVfi/FQ1z3ck8ECKwEoeKaExe6CEXZM+UnhqIDugltB9kiYIuALQK2CNgi8P8gAjYo+v9gkm1DtEXAFgFbBGwR+M+IAClFx40dw0Dn12cqmJLxZn8/fPNNJYKDb2NK0JraCxh6gwdT4p37rho+Y0ajrbUNQ4YMwZWWFnjf6MUg6eXLTaxIEkG32gsX4OHhgS9Of4Wuzk4GVEN/Hswg6ahRIxl4vdFrFAOOpEwlKEjQ8quKb3DhwkWM9vZiRYnIM5QgJSk8SW1J4OebyioW3MBb/DF8uCdLWSewSuMgqEBQdMwYb1y8WM/6SiCzru57uLkPQWNTM3xG3witthMtbVfhO24Mg0Ql//wC165pEXx7AAM45+vqMWrEcLi4ODPVaktrG4Or2o5O1H/fwNSk39Wch99NYxnQvdTYjJvG0rXUqKmtg6uLM6rP1+G2AH8GIgmQ3ug1ksFbgq9DXFyYOpUUkzd4uMPF1RmffX5KSq83lHc3QhQGZJhCTS6YJFeU5wCPq8wkZSEBT5VkbyBbBajt1QzCajT2DFpxJR+fb4LdN93kyyARxZiUryy1X67+TipiioPUHtkBkLLOXlaHGvvJih/1ECztZsVrSLVLalqCzLRGGGDt6ERHRxc6OjtYPGnM2varaG1rwfi7JqDu4gWmLpaUrmLBJ7noElOMGhWkBGNlhsUJksy1pPT77+sGBkVFpSjFkVSHBBOfffZZeHt7w8vLCzfddBPOnj3LvGorKytRXFyMmTNnYvbs2di5cyfzwSU1aWRkJIOnH3/8MX71q1/Bx8eHtRcQEIAZM2YgNTWVKebomgQ0KS4cGJMC9N5772XnkwqUgCT144knnmAQloDsm2++iREjRrB9d9xxB9LS0lj7y5Ytw+XLl0FAlpSi1C6NZdSoUdiyZQvrM/WJ+kdjIGgbFxeHw4cPs+M5sCZ4OmvWLBQWFuKNN95gLzW4dylXb9I9vWrVKgZdV69ebYCidByHk3R9bnUhqkZN4R2fV0lJy8GnmCoupsKLafUiVBXb58pR3bUu6Fs74ajqwT2/vBXzHpgOr7FjYEduGL0qqDUa2NnZM9ApOX9QX4z3GnqZeYisFqVTpBcKbPXRWx3SkspglI6lJUsK9JOf/AvZuYX4urYO1wgWOzvAwYX8gY1jFG0EjCpcY0E0aY0bNxESm4sfj5HYFh3HlePs+f3tN/8ZP5hsvbRFwBYBWwRsEbBF4P9wBGxQ9P/w5NqGZouALQK2CNgi8J8VAdchHhIgg4rBPQ7MKEWdvDm5ko9SuwmCEcQksMZzvAmQaMifk6W3600qZBM8oH0SCFCBwBx9T4pFZycnBhnrLn7PwBil3BPIk1L1e5kylYGpHkrbd2Dp8lzJ1k3wgdpU2cHZyRFdeqog3cNS4cmnlJSH1FdSNFI71F53Ty8DFqRYdKSCNd3d7Fwvr1EMhpL6k/CBIQW6u4el1HIoR/1w0KjZ+fSPvqb0WOo38/q0swOl1BMMpLYo7ZYd56BhCkoXJyfc4OGG+oZLbCwMxPT2RtRB9wAAIABJREFUsqIto71GobG5mYFXKf2db8avuF8m749YTZ7iwBVmTBlqL8NQew00DgRDHRl0pvl0cnRkad+uri7sH6n8GPDSODBFLs0T9Zn5pZKPKoOsEqghIMpT2CUw1cOgKPmhktKOIRziST09bK556jeNxgAu5RR4ig3BMoLCWq0W7e3taLnSAmdXV3z3XQ3q6i6ipaUFrW1tDCSzlHHZV8AIRDmU4vBIhFkSNKXs/vpBKEVFtSStKYrPQw89hKFDh7J09f/6r//CsWPH8O233+Kf//wn+5eeno6bb76ZKTkJLJJS8+mnn8Zvf/tbBh0JElI7tPYJkK5btw6bN29mUJTUqW+99RaLAd17BBjpOvfddx9TYRLApH00foKQc+bMQX19PYOs1C/qI+0nP126Bqk3SUVK1yIl6CuvvMLWGQHdTZs24dChQ9i9ezeef/55tp/6R2rTlJQU5n/r6+vLzr/99tvx4IMPsr4RGPX09GRqVYKrHFbSveLn58fm+ZtvvmHXFK0HqM8XL15kbfDnAC8IxaGpMj2cAz0xHZynzSuhqjlVKbvXZXuBHn0PrjW0oKerC1N/cQueePwBjBo9Fiq7XuYbzJTT3LdXVjmzFw+kAGU0UVrP0jqWnkfyzSA9/2RoSfeBdC+wlc6eB/QSpPC943jv2Gc4d+kyOrq64OzhCpVaUqHyIlAiyKR7SoqtZF3CXjAoijSJ34ux6wtMBZsNrjwH8F3lt/9ZP6BsvbVFwBYBWwRsEbBF4P9gBGxQ9P/gpNqGZIuALQK2CNgi8J8ZAYKiBgrHfTDlobA/q00tLA3ek/wDuTaLYvAyPOAKK7nWuAHsGbNTDUV7eAMcihgalBWRUl+M6ePscxlKcO9MXtPcAFYkIz25QIppF42ATeokO4cpxfp0zniilD0rXVoRGsP3BpUnP0D+RConbfS9ZK3IDcqqRyk9V/IEZd4Cctoub1IERnS20TNU8j9kzIbBZ0pR18DRyZHBZwl8ujFrA7I0IIUhAVHJQ9Hoc2n0Y6TUd1LAEWAi1WiXBHG6exhMpn30GX3NwK6dPfNDpZR3BsVU5J1KoBRMiUfgV+qTlFpNwJr+SQBebfC95GnXBEwJ0Gu1HczGobrmPL75thLnzn3HwLFsMGrwpmRASvZSleAQnyTpi/q67wZ0cxKgNKrsJPUiwVDyWKXYENB86qmnkJGRwfwRCXbOmzePAcxPP/2UgUnq95133snitXjxYgYFSTmakJDA+kAAmtpbv349wsLCmCcnAdbRo0cz8EhKU1KGkjKVQOUnn3yCiIgIBkqpD+fPn2fqVFKIPvLII3jppZfYNQic8vhRv37zm9+gsbERf/jDH9h5BFE3btzIgCf5jdJYSTV66tQploa/Zs0ajBw5ElFRUQawSX15++232fwTbJ0yZQo7hr20kOeSxkBqUEqz58COF3Qia4CGhgamJiV/WqXCUwR5YtxF31URjkqPACNUNAdJxTbbm6+h9XIzxo3wwNpnn4RfQABbJfSPgCgrnsTtJwRLCK4OZetK9ullSe1UhM1eSm/nTwJaa8xblPvekm1ELxVja8fXX32Lwx9+htKvK3GhuQkqB3uoXRwk/2DBqqAvIDZWnjcow2Uf1b5qUKPKVnokKq02pEcJf8j/lJ6iA7oJbQfZImCLgC0CtgjYIvD/IAI2KPr/YJJtQ7RFwBYBWwRsEfjPiICrq4cMGnitb9mTUYaRkjJRSinlQikjGpSho0xPpVRrqdiPBDBk8CeHwqh2VMTGADslbiicbGSynEYSdCPwJaew0rESfpMuaGSSIs2V+s42foDEHAXoq6C/BgDDcaf8X0M7xu9ZFOR+G8dskvhqOi7J4M8QBPYtg6CmSkeu/mRg1860AjhXhxrS5ZnyjdScHIg6wcXZkXmqjhs3Fj8Lvp3ZFjDlKvMFpSrg3QxsUoo7gTNS6VLqL6W3kyKYqTip2FKXjoExSvfXd+mh7exg53KIytOJuTKX1gspRWlFMThLVbgdJO9GgqOkWiWI5+RICkpHVuGbVLsajQMcmLKV0vw1Urq+7INK1gkXLtSj6ORnKCs7xdSjlP5shGDGlHoRilKU6y+wes/9buT7KS0jqV0aH0FCAqH0NcFlAsrkt0oAlNSdZCFx5MgR/OMf/2Ap6QQ9SXFJ6eiU+k6QlNLTCYpSSjttBEIPHjzI/D3JYoLgI6Xfh4eHY8eOHYY0ewKiJ0+eZArN6dOnMxUnKTspVZ1UqaQUJTUqQU6KFweG1E9KlSdYSapU2jgUvXDhAmvj17/+NVO1EhQlz1NKyad0eoLAXC1NQLqmpoYpTql9GgsHogQuaaykOK2urmb/pY0XbeKfkQL4ueeeY33hsFNUEIuQjys/uRJV9Hbl8yzCU7qeWIjJRH3ZC7TWX4FOq8X86RMQ/9TDzPYBPXoQByUoyqTj7OWC9BxjPrjdpPgkyC6lx6sEqwkJ+Btz6emZKL08IKWopEwm4NndrcOVKy2oqa1H9XcX8WnpV/js62/Qjh6oXej+kwpl8bHzfhvHJj+qhJcoIgy2tJB5e8b/yo8U4YQqW/p8v88B2wG2CNgiYIuALQK2CPzYEbBB0R87wrb2bRGwRcAWAVsEbBEYYARIKUopxkagKAM7OW1a/vNcoIcCYORKTFEuKqtN6TwJG6qgInilUFnK9MkAPblSUypkIm0EIES0SPsM4EBWWcr4Va5czo6Qz5bOZNc3tCNXhKf9rEOGSkYypBBBqQRK+mhDzahFOcwxlY9KFaqVmxKaMoAhgmBG9IxwmfeAK9p4sRcJikpKN/ofsydg6ks1HBwd4OzsArchrggKug3hd/6CKUXpWjxlnYrEEOTq6OxiqesEQcm/lRR9pHLr0Hagk3l+djBoSlCSjukmMEr/mGKUlKKSNYKU9k8KOAOiZgpRQtYMbMr/SEFK4JZS+QnQEgh1dnGGo4MGjg6U2u/E/FXJy9XFmVSuUrq/k5MDSxOna5eWnsL7HxxiBauofVPFYK+cqs8r1gMXz0setP1tBEVFSEf9Jgg6fvx4ppIkNSgVVyL1Iyk0aSNFJgFHiqW4Pimm5BtKKlCCguQjSqrNpqYmBhjJm5SUpPQ9nUsKTAKktbW1bI6GDRuG77//Hr///e/Z5/Q9tUfqT/IaJShKae95eXkMZhoqp8tV7UnBStBz7dq1bExjxoxh6fMffPAB8yN98cUX2ZonQEptEeglNSgBWuo7fX3bbbfh+PHjyMzMZOpVZn1hZ8e+pmMoXgRoCQgTzOVeorQuhg8fzpSp1F8CsyK8lFTNcoq4mUry7NkhFBZSponzeRRTyfkaMFynuxdN5y/Bw9ERT0bdi+kzp0HNHgR6SYFNNhP0jxcrk+9BdvfJ9yS7g+kYOo8B0y7piULWEPYODKryFwwEUhkUpYJi3XoGzS9cvISG7xtRebYWn315Fl+cPw97F7IaMfVQ5VDUMC5uEyGn0Ivr1vCsEVShylgRqOXvXYzPPqmVym/O9ncb2D63RcAWAVsEbBGwRcAWgR85AjYo+iMH2Na8LQK2CNgiYIvATxcBbckeFAxbgPn+FvpwOhtJpWFIHV+Orce8ERM/CaM1P11/hwy5gV3cgP9EhSijPLxv/cBQ4ngGGZUihZP/kS83Z2SAsvpR9u7jKdA8VZ5jSSkBXix2YkxfNUROgLE8LV2CvdIgjHjS+LVJL5VKUj52BimNylcRk7Jr804KUyhlq5qmykvQUIAV8vEGCMOVtUIKP2uHVG0MUBvxr6Sgk0AoV5ASaCQgSopMZ/INdXFG0O23YdLECAwZ4ipXjO+RoOfVa2i/pkVb21Vca7/GClWRfyevOM+rzZNqtKurk0E5AqMMhOopdV7yS5WqzFNxGdnTVE43Zgo7plzlRXPIj1FKP2bp8zyFnlLn5e9Z+rdazWAu/XN1cYKzC4HdIXB3HwIPdzfcMNQdN9zgwaBcWdlp7Nt/EJcbCYxK8SYYxBR+LIVeml36/7raygHdYMHBwXJTUv8JwhJko+rsBBcJJJJylDZe7Z0gKUHR7du3MzUkbZRmT/8ImJ4+fZpBUUqh57CR+kYgkdShBA6pwjz5kE6dOpWlzF+5coUVdyIl6e9+9zumPCVFKhVTos8oHZ1S50nhSdCR/EIphZ62G2+8kSk3CUqSwpPa51CUoCqpP7/66isGekkFWlZWxtoiWErqURoX+Y6SJQCl6L/66qusrxRziglXjFJcKO2e4CspYOkcUqjy2FOfyCKArkF9EJWRomJUVEtK09jLYCVXi7JbQF774rzyavW8LeqPSeX57l601jVhhNsQPPLANEy6+y6mTLazk+aWFiQrGkZrlzw8GeTvQm8PwW3phQNUVICpB91d19DdoWUV5nXdQEeHHp1dpLZWwc7BCWpHZzg5O4Oslh0d6AWAHbp1OrS2XUVdXQP+WXoG5y9exj++LMc1dEFlLwFhUTHLfVCl5wFfrhLYN/rxGlXMPFaGIwXluQhODZ/LCv5vz54Z0L1gO8gWAVsEbBGwRcAWAVsEfrwI2KDodcVWB22rFpIOAdA316GmuYN93VZ9GtVksdUB+EcuQMSw67qA4iQdyrI3oDhwGRIG2mDDUWxJq8GstDhIf1YAOm0rtDre30uoPl2NS5eqUNcwAtNXJyDC/X+ir0DD0S3IRhxWTB0JoAFHt6ShZlYa4nhHrF1GdwFHd+5GRVg8EiLofMub7nQ2tpZPwrJof4gMo6l4B7ZVTsLqBcEm+8231IQTmdtQPWU1FgT3Q0J0p5G9tRyTlkXD3/SC2LGtEpNWL4CyCYpF2vtUMGRgW1CslTgRvCkYi6QVU2EtMtqSLGRWhCF+QSiGQYfTe9JwYlws4ieNluLRWomjOXtRM2kp4oKdB9Yx6zOBM3s24MB/s/f+cVVcd/7/C7iXey9wQVCIooKRJNjgVtJioo221da00ha72g2ffnAru2F3ya52y3ZxP7qb7D50a/oN27WtdkNb3A9udbskwa00xTRuta2mupE2mEoiSSCCggrIrwtc4F7g+3i/z5yZM8MFLlE/3T9m+rBc7sw5c857zkwePOf1fr2TdmBn7vTXzNzNJVSWHkbDTCPI2oayaRdPmGvMfwEVBxqRU7QV2UlA4NIRlJ1JxzYdgvWj6dRRVLeuxY7C5bjtyND1Ojzj7IzZJ28U1zbQhKqyaiC3CJuzk9BYWYopu5FtpojhpcpS1KaVavfi1IFuO74fNd7NKFyfDg/ds/sr0bmxGPnLxEMh0F2PqoozSC0sxvqUO0MM+89V4LB/I4rX07rsxoWKCtRlFhjrdKrhKvHJpwspN38LTlWehDO/CGvV527/ORw45Ed+yRT3jQZFywoz0HK8AjXOzSjO1e6VmdbmXdgvoSh1LQSjEn7qGkXhy2kyD1UBKbVU0uVJgSm/0hSo/KsqXVLmocM+bqal8OvttKJD/Ae9RKNa95wqr8g21XPo30ufUOEsKv1F9fHJkSukU1e30tEWoadV92mwCxEfq6pVeoLKgi08Qy1t33ysgWcVBi2GqQJRza+T1Ziafyir3RjuRHHleE5Jd7mwZEk6NnxyHZKS5migCggERjmt99atHlZZUmEj34CPfSb9/iFOSR8dGUUwSP/GEAgGOHWegA39I6UggVDpL0pgVEIsYkgEQ3X1HnuVimJSBG/FXKTXKAFdTanH6ckCQpH/aLSD1KMEd6PhcnngcnsYiM5NSsT8+clYtCgV96Qk87H1Fy/hxeofoae3l6+kUPgJT1ExDhHXa63hFZfJysrSY07tJQjcunUrF04iYEmgkDxBCfaREpMKDxEM3L59O6fTU4zoeEqZLy4uxm9/+1uGlqS8pI0AJMHHl156idPfKX2dwOayZctYzUnenASuyfOTYChVk5cqTkqJJ2UpwVlKwad2pDClFHpSc5Ki9o//+I+xZ88evXATKT/pehG4pXakKiUIS5CW5iA9RQm4UmV7GicVRiKgK9Wu9JOUqKQEJUBO/+6//35dxUpKUBoLF2zTFKAUI1LGEhSm8xJMVVW46mcJCMX9ocFs7acKU62KSNWjlPbJau6s2AxMYPhmP5JiPdjwsRysX7+K15DDQepqWntApMPF5wuO+BEY6kNgeAgTYyMM56Oc0YiIcmEiOILhoV74B4fQ09WPq6030NvlY9/cxDkJmLtoAdxz5iLKFcurLSpqHHMSvYiNiWMV9NDgIF57tR4XG97Fa43von2oDxOR4h4KBS8F2BcvmOgzg2D54NCemxIYW60E1PhYmujeqe++3XgX/itid2lHwI6AHQE7AnYE7AjMJgI2FJ1NtFqOY8/Bs/DBAa9XIJOA34dgYiayUt0APEjNzEASMQNvMjLTFsJzJ/gBA8465JTuBHPGcDYVinbUYl/Zafi8XgY9NGak5OCxdZlITkxDaooX8XdkoGJg4UJRAjazYUbcOQOyFAatKmtM3qiAH4JfZY1YVboV4TC//nMHsPd8NnaVrMVUDHsS3DTBKD8uVJShcVUptoZzwjDh5qTLHHY7P1qOl6MKm1GyKR1OBs1H4cvbiU3pBIEr0L5WALc7sTz9lyqx73ADvQcIY0vGRn0dExStRdo065rj3pp7Z6AoAH/LcZRXAZtLNiHdGUDbqXIc9eVh56Z0dJ85gIr2tSjanC3u4dvddNgWztsAy8n6L6O6vAaO/BJsSp9iMGGsh3ChKDQoeXFFEYpWJgH99ThysA6ZJUVY6biMqv2nkbylAOsz7tCbE7pHn34eYf05GAKKC0j7CrwyPoFLOLLnGIJ521GwcvK6vlz1FM4u3Y2ilSFQ9+1cp9tdIyHax8UlChipFfWhQ0z8k9tICKrCT4uKVGsoE9Rl6rhUfepaVFnMSUuPVX09TeJKDXpKtScjTQJtiupUHaieli7llcp8rNMWMMGKMLU0ewktzbyVua/gNJO0opOiagBk7RyWdsoQRVtTl8bYOCldS02nw0TasVBlEoSUMFRUnHcIn063C/NTkrFhwzosXrRQB6JUHKm/34fOzi60X7+Bjpsdwhdz2M8QbmR4WPcNHQsGGH5S4ST2TOQCS6QODXIMqLq2BKAmuEUAR1PA6UWxpH2BvN6szBOwl5WuPBGh5SWISqpYTrGnSuwOJ6Kc5DdKytEYJM1NQuYD9+HBB5dh7tw5XBH83LnXUPNSLQNdwUHNUJTGFy4UpYrrago4xZzGQUrHvLw8/OQnPwGpSUmJSYWJCJrSPiqs1NzcrHusUsq91+tlsEhQlPqUsHDnzp346Ec/iiNHjmDLli2s5iTQ+aEPfYgruZMXKW1UwOgXv/gFDh06xACNlKJUsZ76Il9QgqGkGP3DP/xDfOpTn0JpaSkI6hIUJUhJcJX6p4JNR48eZeUotX/xxRfxwgsv4Gtf+xqfR1afp/lQ39QPzZlUr//0T//EVeXpe9qkGpMALp2HIC6Nj1SmBE3lGqXj6BhS15Iv6re+9S09rlOlf4vHh+oRK24N+Z0KAGX6vXrjMbDXCn/xmhwDArcGcU98HD6YuRRrHv0gHvhAJkNRgroDg372x+3vuI6h/j4M+foQiSDi4qIRlxCHxJRURLtjOWW++/pV3GhpRfvVTvT0DSPCFYPkBfMxLyUZcQleOGK8GI9wYsQ/iJHAMF679Daa2nvxp4VFyFiUiPfefBO/erUOZ3/7Fho7rsHhcuhKWEMRSxBUFDiTGylEreBTHq+/fLA8fYwYKs9xTSVKeNWGonfhP6J2l3YE7AjYEbAjYEdglhGwoegsA6YfHuhG/bEKVDV6saHgDsKCSePpx7kDe3GsdaaBZmEbq0KFam5KYAggfFAy0zlD758WijLsOYmUoh1mNdesTkVzrAQKBSQW58tByokTU6oOGZouv4Rny04gfN2mAfBMcyLgXAnkpJzAiamEgNMp+MKAWSHDEUa7WYPmGZSGM12W7gsV2P98I4Zn6ifk2P8fQtHZqjahwtuZojDFfoZtadjYccJ0P07Vm1AJh6l6pU7CXA/TK0UnPy9mnO2Myt2ZeiAlahlOJJoVwLR263KmVkrPVnUNyGcigLZaPFeXhaJNPhwNQ508rWJ7pund5v5YbyIilPT16VWhahq31HUKiir/J4cjwJ+Rqm6AVrPeUoWisq0AAVrRJO1L6aUp9aKGilNLrVeUmpNT5cU3QoAqCaSmyNKqvQstqjhKJqqL3wwVp9GJRo4JWigKW7F/kl7UZBk66XLp3Sv5+2x3agBRqRbVPUQ1cCh9RTkl3elgn845CQn4+MfX4sEPZGrDEQWDhof9uHatHc3vXUFXZxd6+3p1GDoyOmKkx+vwk9RsRhEZUoWq3ody2DqcUSpNGXBbM3PVVMDyusq1IK59JMeY5iItBwQwjYSDqtpHieJMBN1cLjfmz78Hjzycw16ppGqk858+/Uv89L9OcXq/CkW5Xg4mcLUlPB9FAnmktiRoJgEbeX9+97vf5XMRBCXYSZXnKSWevD/J8zM9PZ2BKcFlGg/188ADD7B6k1LVaexSGUswkrw6CWjSdSMVKMWV/EE/8YlPsG8oAUwqzERQlMAk7aciS+QJSsCV1Jc/+tGPOL2elKu//vWv+ThKxyeFKgFOUoCSspV8P8m7lJSnlJJPalMqAEXqTdp+85vfsLKVCiUR/KRj6fyUjv+9732Pz0XxoPGTrynZAuTm5vKx//Ef/4GXX36Z50GKWQKT8lhSw5ISlo6hCvYUO5n+bq1CL1WTatq8hMjqM8FQlSt3uKZMlddL/oyKdCDQNYC0uYlYsew+rH7kQSy5PwMDvgHcuH4To6Nj8HV3obutHT1d3ejr68dERABejxNz58Yj80MrkDgvGYO+PlxtvYaWqzfgiY7BnFgn5qYk8bXu7KU2kUiO9yI+1oU4j4N9dK90DuHv//UE/viPv4wtv/959La34te/+BnOv/4bnHnzt4DTuK/05yW/UNCKNWlPINVCQDxaFFsI5bM1LgYwNZ7XsoyenT5/m//BtJvbEbAjYEfAjoAdgTsQARuKzjKIAX8bGmqPoabej8wthdicnaKr7QLdLag/XYMTDR5s3F4EElzd7tZxaj/2n01GwXSqxxCp8gj1nTaY2UHRFhzfU46LK4rx9Kb0kNMJBSsM5aaEPPuwoacCh2p9yMxXVYphQhkTdBNQ1LduOVrPA6vSLuG0V6brTxNxDWYWzpB+LnoIAV5967BcnBCXTnsRXj8hxjMTzOJrNxt4C0CLT8cMYMk0mpnGMdPi7a9H5eFGrFrlx6Hnw0gTnwROZw9FZw19WVxchkII38jp0/DlhGce10yh4f26AhEz2gRMvl/CsJtQrh9madNAwxPnhOkFw0zzCk+5O10v/aivLMfpnmG0t5PPyEybAjZDP31mZ8+BENeWMgCqvCgO67kw03hvf3+cN1ERKmrJ40oO96QK8hrF1GEgDUGpOG8p6a4X/JBV7MXhpAgTSlMVQOoJ7mz5Nzl3XRZskkCONIc6fNXll0bHOmYkwGjqTushpJrUwKCKoao50BL26jBZ262kxutoVDuvenp9bjLNWx+c8CFlD1HdkkAAYlbHsbJSUYhyoaVIBjEEqaiCe86HP4SPrH5ES1cmtWeQVX+3bnWj8e13uFI5gTiCpFRIKRgQIItT5Dk1nsALpfaKz+zVqf2T0EbIZgUw5mum+64aklexT4XR2m+WyypjbC2qJQo4SW9HsPcjgVNKVb/vvvvwifUfR2rqfC7IRMWgjh//CV6/eNFQiwLa+IHWK2FpxBlWktpW2gXQT/IMJbhIMJOUtaTMJAhKHqz0O42HxinhJq0E6oOuBxVkIiUpKThJaUpwlBShTU1NfE1I7SmBKfmXEjikfgmGEYSl777xjW9wZXiCopQmT22pX0p/z8zMZEVoRUUFF2UiqErgk4o7UTp7dnY2GhsbGaYShCVlJylRqV+CmwRsSan6J3/yJ7hy5QpXnqfjqU/aT0CYznfs2DFOxydQS31QSj4VeHrjjTf4PiUV61e/+lW2FaD1RpCU4DEpWr/97W9zmr5UkkqlqAT9EvSpP+XNpqaDWyvRS4CqKiYlXJXtg73DWOCJxafWfQSPrHkIXb29aGpsxfDgAOIT4+F2RMA14UcEAhgeHkFvVw977SI6Gm9c68LbLdfhCgyja3AUjz6yAhtXLEZf5y28/mYLbvgCeOtGH2Lj4vDQghQM9t7E/CQPFi+YC3dCAv7tzNt47EPL8eCKDyFuwQPo7utH85sNePHUy7jZe11PiVfHL2Kg3U8a7LXaCdDc1FgZL0yEytZQllpUttp9906j7Sl6+//VtHuwI2BHwI6AHQE7ArcXARuKzip+bTi+75s46/Mi0QsEg1pjvw8+/uxAcs5m5G/MRnr87effTp+WrCjZmqrwVLkf+Yp/qApFEU6a+pTqr5mhqDWEoZSiJzopNvkhUpPN8DE09xDKTANChlKKEhQlwDONSlaFooF+NJ15HtXNK1BUtJK9Ny9XlaHGvwq5eWuxPKknhBpVA69KP5NglAr+Zq1OpNlPDYG6T+3HM2eXYvvTmxAaTxvRm0lVZ7IbmNU9EOLgcODqlErRO+EpehlHSg9h+PF9KFo5w303E3CeSfE6m1iZoGgdctT7U+knXLuJSaeeMe7dOLX/GZxdun3KFxpqnzMB5zuhngy01eJoXRZyvVWTbBFmUopKf+LwLHq152OH9HWV91UIKDqrlyWzWQDv71iGoprqKDqa0jqNP6wNtZaAcbSPKpyT3ySBH1YyqYWBTMWOxHjMVqQqAtU0mdSG/5jnozXICUQKWafFN1SpHs9HCm9Nc7Uj7RxKirxULspKzCwW5XR8iWEJNFjy5a2FklRwaQ21RRw6Sfwpj9d5rQEL5S45XBVyiJmRYlSkzJMPoqyaHRVB/o2RiKA0c2cUop1OpKctxqc/tQGJieQjOs6eoFRF3jcwiKtXr+HNhjfR1dWFkVFRWT4wKrxDhQp0jOGnDlzfVGk4AAAgAElEQVQ4jXccgotKX0NttBw2UThqspGquBwm8bFYCRq0kdfLCApjXy5so6W/60HR1givD1EFnGBYQnw8Hnn4EXz4w9ns6+hyu3GrqxsvHvtPXL3Wpp9fQt2W98KDoqTuFGtWnIfWNwHYz3/+8/j+97/PRY7mzp2LjIwMLFy4EPHx8XwfEGSkNtLTUl5D8u8kJSWl5VNBIurzxo0bXLiIFJwEE8k3lKA0KQ/Ju5POScCU+vzCF76A1157DTU1NTp8pH0f+9jH8Oijj3I/tJ8UqwQiSeVKXqMELmkM1B+lr1+7dg2f+9zn2DuW+icwS/sIkJL6k/ZRCj9BzgsXLvA+UqE+/PDDDFbp/LRuSPlJ1gFnz57lccuK93Suhx56iL1TaRz0j/ojeErtJNBUoZ2aKi8/y9irikhrqjztUz016XeZ1s/3tKZYpnZj/iCSxiOR++kN+O3VdsS5ovDpT66HxzEC50Abbra14dI7V/DW1RtwjEUgyRmJRfMSseT+dJx+6xoa6y+h8Pc/hVu3uvDf711D3idWIdDnQ0f3EOYlJyIqchyuaCfDZDicCASCXM2+2zeMi+91IvfR30OUKw6RMSk4+V+/gDfWjeFgP/x93Th+rg5tvQO8plXIyS8lVFWodu9Z4agKU+V6E/OnlwnyzYPy6kr7+I5daOn9/YfSbmVHwI6AHQE7AnYE7mAEbCh6O8EMdODSmVqcrvMjdV0uNmSn4w6wUG1E5P14GIH8dWgte8Xiu2j5w57hG7T0ea25ohTNDJBSwpjo7JSisw9QSMjzWBkKs0P1NXulaCh4E0r1Zh6Hdu5AB+prqlDbCGTmFiDP4qsZ6KhHTVUN6v2ZyCvYiJUL44Xiz2p+qsEzgqJ6Uakw4QqPv3VNWHBTjZiY922kdQfacKaiHDU9mSgoFsWG7sgWLvy9A0rRkOOVoPN9p3UH0HamAuU1PcgsKMbWOxUYExQ9j6ynHodIoDVvnacPotpbNPvCZDNCUa2Q1e2A3v7LqDp4CJcSN6KocD3Sb7v6lJj7TNDeiNCdUIpSHCSUthb3ysK20jTUVgyjcHcu3OeeQ3nHYyjZZC7edkfukzA7iY2bw3/Yb9r0OfY6fO21C0hfks6A5/mqF/FuUxPuu28p/vcX/xdDleTkFAY7rVev4UTty6JgiHIuq8LTlDavZFPreFRjkWrRJKkA1bioRIOGiWnEhOItOkl6aBWr8ug0jhca4vEBk/uR7fQOZLK8hKravHnOJtWohBFG3Xtuoiq5tM6tZ+U0cg3MiViSX6ihEOU0bAaEUbpKlAoTUTGiDZ/4BO6/bymnjFMqOYE2Sgu+ebMDTc3NaG1twQBBOCqgRNXkyYeRq8mTGlQUfpEAlAGWDmRMumDDBJUHT22s85VGBCJAhmJUHGsRxmpZ82IhqLhYLXQlGLXoyRHlwL1L7sXKlR9GxtKliI/3ssry7XfewY9qXsLA4BCfl+cyPoErzeGp40h5KdvRTwnzGLCNjWnKVVE5nPqWqki1iJCEePIn7VPTmyXQo58qVJTHq9/RnAiCqiBQL6wVFaXDUAkV5XitkFECXnVsMs2cxkfnpPVAY5JQU56TFK/yWPmShH7Keck1I+djBZ+hgCjFVk0Nl+OS55HXQKpL5f0gf6qKUBWKygruEhKOB8aRNB6Nz37+D1B+5Id4/HOfxMP3xqGj+S389uIbaL85BGdCCt671YP0eQlIjvPg/owULE6fj+d/WocH5ifhD4ufwMiAD7UvvIDOkQA+uiobrGoOBhExMS6Kgnm8mHC4MTIaQG/fEJqu3cQDGUtw372LqZoTnDFJuPpeOyJGOzE33oPOX9bhpd++jh82XWcoKqGuVGlLX1F5L6qxUuHoVHYC0gNavtdhzTY/omxP0TD/s2gfZkfAjoAdATsCdgTuagRsKDrb8Ab8aGs8h7PnG+FLXI51q1Yg2at10nMWh6s6kL1lM9beqYIkodI9rd8RHDmWaIJsgaZqPFNeD3iBxA0l2KFUrf+dQNEpq89PVopOStGdBBunU4pavUaNtPqOM/tx4Fwi1uXmYe3y6YsMERw9VlmD7nXb8eTKJHPxKItSdFZQNFCPiqfrkJXnRpM3f+aK93J9UrvdZ5C8BmhAHnZPYWUw1XIOtJ1BxaFadKZtxvZCUsbe6Y18IvejYdUu7FgdbjGemdPUw0nXbju+D+XDWVh+qRNLdxchVC2dKWfLoPgQajvTsHl74R2xvNDP9TuGooH6Cuw+k4w15LSbtxuzXDLov1yN8sN1cK4qRvEmqkp/57ZQ13V6pWiYL09MQ5QvEKxQVCvuBbKpaEVuWQ7qGJpuRs/+vWhctw9F2bev9H+/0YqNS8C8uXOxb98/csGYf/7n/fjLv9yBl3/6Cr72tWcYyuR97rN45pl96O6+xYq9BQsW4Fvf+ja+851yrtRMno+kYDSndUqVH4EWBwLBMU7/jnY6MEbqxIlxVjQR3JOCQ4J/48ExkBUkwQKCIqRkFGTNjA9FUrla8d1cnR6GHNTIgtfhZWgAKqGLSYWlBFZAWq2tCkGNrHFjTBqRkGcyA17JZkW+PdkCaDRQSZuXBZVEQSJZlIiqzEcQEo6MYB9RihEBqodWrMCaj6yCyx3NkHNwYBA+Xz+nzb935QoDUVLvUQX6UQ2IUgGlsfExLo7EboacJm8UK+IK9wxT1FkYAZHTDum7qh2mA3MlRgasEYpTXewrsTfDTzNYlZ6IDCsjIlgtumzZg8h68EGkLpjPqkuyEXj1V+dw9tVzrHxlC4AJ4L133wrr9iDfTYoBKS/VtaBCKQncSJVJ3poU/+rqaj11WUJLai8Bo6zKTt+RAvTxxx9n9aYsqqS2keeV30nAScpUmiOpL81p0hPs57lu3ToumkTp7xLSyrFKMEkp7QRaKe1fbtSX9PgMlYqtgkbZhuZD/dCmxkqFskYat/HKRH1hYlWDSr9aOQY6hzxGVe7KuasAVRZZknBVV4siEovi52PLF76IQ+XfQWKCCyvnOvg55kqMR1bWfUiI8yAYGEIwMI4oVwxcsTG42TOEmh//DH/0xTx84OFVfM/7u2/hpzU/Rs/IKFIXLoDb4xGQPiISDoeTX1TQs80TE4PE5PmsItbXTbQXwUAEhm+1wBkxgf6LjfjvX5/HwbdbMTYBLnImjiXVqLSwELYVdG/KZ58aM4q9nGcoOCrWUaR+beX7HFspGtajwD7IjoAdATsCdgTsCNzVCNhQdFbh1dLne7RGDi+oCL3f54PMpHe4vVxx3pG8BvkF63H7bNSqbJIDVhSD9ZUofSUNpeyJR/BgP87Ci0BnCrbsK0K2cwag8L4VdqGD11a7D0fd70P5pnU3MwjTPEVzUtHQuRpFydWaWhOo3VcJd5FagMnqNRomXLGo61h16stBakMnVhclo1pL50ftPlTKuYahFG05vg8Vw/nYmw9U7b+EVVQFPYw12FT1FM9xb34AVU+dRFrpDkxijzOlhoc8z20oT2V/gTbUHvwmTrfPMJG7oRTtP4cDz9QhZ9cOZF3cj7L2POzNz7AMJMxrbml1uxYDtGYOdG7B3nz/XfcUTZkU+iZUPUWLdC/yA1V46mQaSnesxiRcHa7K19T/TOrNmRd0+EpRNoWdxguWrm0FfAW7sWnhVOe1QtE6ZJcVIpvvl3bkla1F454aJOWl4JVqClk+rCto5hnduSM8MfF4+OEcHDjwLVbVffd738NffvnL+Ju/+T945eTPGOx8+ct/gT/70z9FS8sVpKWlcwr9zr/ZjZrjP4bD6cSStEVIT1/MvoOjowEMj4zA7XKho+sW+1zek5KMNy5dxuJFqaxoJIhxseEyYmPcuO/eJfxHP6WeEhxrvdbGsGFsfAKLF87HO00tAoxKbkgZ29pnA9VJiGak10uIpitEpX+oUhCIwYFeTMniOxoiM1xN1dexqszJlzWWNPWk6FtTP2opsgJUTKVI1bSzXF1etGYQykBUq9geGYUozUc0kosPRbFq8p57UvDpxz6JuUn0+mmCVX89vX3o6e7GtWttaL3agq6uTgwODTKQFhBJAaKsCNX8DOnUWoEiHoWWiqsDGE0nqrsLyDhJsazyu4itoSKVRrISosr4yLioNarkdbF62rLnIibYLmDhgoW4/777sTRjKcfAGxeHkdFR/Piln6Cp+T2izQyOmt5+M6wbhlLapfKQGtDnxYsXcwq9utH3CQkJ2L59O6dOk2/m1atX+V5R073pOqiFimgfFTV64okn2G+TijNJyCfhJ8Ex+kxen1S5XgLVP/uzP2PP0B//+Mecvk6AVMLM+++/n/ukSvFU1Z6AoRw/qbqpaBIpPskPlfxNVZBpnZdxLYQS9t/+7d90T1A5Nxqf9FIlNTIdJ8Glur6tkFWqT2lOVtCsg0zyiFAsDORcZHzkcbK9tCxQAaEBTsdxT9ICLFuwEBlzXLg+6MeSe+KxcF4sYuOpsnwAQ/098A/6MTIRiZHxcfj6htB+9TrSUxLx8c9uhCvWi8jIKBBdH/b14Mpbb6K/pxMujxPRsTFweWIRGeHg+Ue7Y+DxJsIZl8jXjT14x4OAIxaIisFg+2W4ol0Itt/C6Zdfwv5L7zL4pDnSWhHXTNiUCKAv1q8VMKtwVF0/4loazzHRTrEFmQBsKBrWo8A+yI6AHQE7AnYE7Ajc1QjYUPS2wxu6WnR//REcblqN4i23m4Y5k5qOCpeU4WgwD9uXnscxbMb2tQvh7JEqKFmR3lBQmqasq9mW33YkAt2XUFt1DOdbfUjcQEVcCNWEiM/lKjzbvAY7czWK4W/BqcoqdK4rQf4yp0itbc1FWWEmLlc9gxrkWbxICfhUI3lHAXyVJ4CMbjQmEvxs5zTZrH1FIGtJPX0+5TT21GfiK1uzJ0MhLZVXV3tOEQWCktXJO1Dgq8QJZKC7MZE9TtupsFGW5mWpQ9EUnN5Tj8yvbEW2QqH66ytRVg3k7y7Ecg8QuHwE+89nY0fh8mlVeNZ2/vpK7Dudhh0lBMHD2WZR0Tyc7pRjhAK1Bs2OFViT1o5GPIai/GwkSaEde7cexdGzwJpthVhvyr+eCvhbBjEVFGMYexCNK0pQoq212mcPoCN3NwopwGFsMwP4MDqZ4pAOFZj7W3C8vByda55G0bRS1llcqynT58UzoRr52M1ry4/6yn04nbZDi1M4c5rpuRNOH7M4JowXCjN5nk4+m+ojWoecfTnoqW1AXR2QR+BTP2cOmg6UobYjiPS8ma7PLOb0Pg91e+LwR4XbUFb2/+H8+fPo7e3Dffdl4Hvf+z4qDx/hQjbf3P8NfPSja3Hq1Gk88sjDiHa5UFDwJTS8eZnh1AP3LcWiRal4591mLL1XvHaJjY3Bu03vMQgl5VrzlVYsSl2A91quYmn6Yrz637/m1NM1q1fyH/1USOdq23X2iKTfe/t8rAh8/Y039YI+/Ec+AzwDgtK59KI+rLoUKky97hJzAo3Y8WcRKJnSLX5TCwQZhaC4Ur1uEGpATquPpsVSVBe1qtDPOIUYiw46tNkYai+hEOUx6gpREZ+IiCiROh9FxZUciIqKhMftxto1H8GDH1jGbQh4kUq0t68P16/fwNWrrejouMHqQEqbHx8b49T6saAopsT/OATSN1TzCtXWk0npqkNOo7iShJcMPzX1rCyapEJOEWbFm1S1cFVBsU6xpd2AvATaxR0nPjXBc4/3xiNtcTqWLLmX/VSTk+cyLGy9ehU//kktfL4BTGAc7zaGUZgP4EJLcpMAj1SdVIhIbgRDSSVKxY5oE2rmIBcWIvUkqXElyOvp6cE//MM/MJSkcVFfBCapPX1HEFMFXlR4SabwU8X7H/zgB3zv0Eben9R+48aNfC3pd1KbEpRkIBcdzSCOlN0EDKkdFT4iiEp+qFS4ibxICfCqylD1swSwErTRvF555RWeK31Hv9N86Z9M+ZZp9zRGVakpIamq9pQxpH0yBV4qVaUyVp5bfm9NHZfXhV+cjJEa2PDBtT4C5yXE4545CVg8bz625H4SfV030PBeC1x0XweGERwdxlgwwC8XSMEZhQB7GScmJmHRA5lwxSUimqEnLd1IjA71YHwsiOvvXEbPe02ISfIiNiUFrthEOFweOJwuREW7ERXtQaTTjfHgKMZGhhDhiEVkTDKu/+LHcLqdSLhnISqqj+OF31ySjyN+KUTqZtrohYX0FVXX41RKUfGIsyjpNSAq3tkY6vZ33wnPX9caS/t3OwJ2BOwI2BGwI2BH4M5FwIais46l8B88XJ+N4h2rkaRCv9QzOHDwErIKCrB+Jolo9ynsf6YBq54KofgzjSk0nLh8pBSHLooDHd5M5BUXIeX0U6hJJkCURERQSw29XSg6c6GlQH8Tzh+rRm2rFxsKCrC8pdzw2QwBRblgUPtGlG3NQHf9MVRUNcK7oQAF6zMYWppAVaAb9ccqUHXJiw2FWlxJHbi3CRvKtoL+7NThZ/ppPHXUjSKtEJEBRWtRWiuVtJMveEjvUdNh/Th3YC+aNpRhqzihVvgpHaefOgp30dMiNVmBorWlWoouU0vNs/IVIHfHk1itkMyOU/tRTv6iBSsNkKife6p2flyu2o/D7VkoLt4Uhs/jLEDbbO4H/yVUltXCs7EAG1cu5GvX33QKR4+eRXDpGmR5GnC23o+0x7Zg81pxbc3bzOBtSmjJXpeH0ZSxDSX5ywyo3HEOz5WfhGfjdhSunNkk4O5B0QAuVOxG45p9yB0+horaRgz3+DBVvXWjiNEsrlUoKKr5xr6CXOx4crUBzf2XUbX/MNqzwk2Fn/nazGapGMeGCcLVzqfyRJVQPDkL6PQi74lNUyjzhVLUs8oPr8eD0+1Z2Fe0Es6WauypSuSq891HduFQZy6eKlmL1qo9aFyxC1uW/W5S6OO8c7Dm0UexZs2j7C1KFcgJrPzkJyfw1luNcHvcyMv7LFIXLGB1G8EVUolVV/8IXd3diPfGIesDmQyqCALR/us3O7HgnmSh/mRg40R3Ty8SExI45bujoxPt128i2hWNBzPvx8CQnxWlbe03kJ62CMMjowz3SHV6te0GQwnzpn4hgGYoAaYKS/X2Wh77ZNhnOYPlnKZK6hK6Mo0Qv7AmS/dMNauz+DAuGiWgrQ5mtdR0wS80NajWkSiwJECT8BAVleYjCIhGSpVoFJYuXYpPrv84XNHRGBkdwdDgEPp9Po7xtWtXcfPmDfT0dHNhJVFQaVwHWhKIsspOgb86zNQgpwqQtez60LejoKtCnEbgS6Gi0m1A/0rzOOR5Kl6z3LF6MZV4ce+sohNQmdYmAazUBYtwX0YGFi1cgLlzkxhO/vdrF3D2V+d4rm9ffiOsx4eEoqrqkNYzF9LRlKP5+fn40pe+xBXZKysreRxUGX737t18DEFQqgQv07/pnqDUd4Kh5Nn7s5/9jAsS0XX7z//8T5w4cYLbrV69mosxJScnc2Gjqqoq9vCljeYzb9487nfZsmVsc0HV7MVLjF4+l0xzl5CTwCsVY/qv//ovVo/KlHoqoCSLOlE72qRfqprGr8aAIKiElDQWmrMsCiUDS+tKBZv0vbUgkgo8VViqKlDpe3k+ebxUz6oQVIWlcgwqNKS77Qtp9+DBpUvgWbIYKRnLETHqQyT7pwbh7+lAwD/A9xi9YCB96kRwBP5BH2Lnzkf8vBRhGzExgcBgL6JcHkQ5nHDFxmNsdAQ3GhvQ8d47iIqOREzSXMTOTYYj2gNHlBNRLjccbjrOj/HRIUS64hGddC9u/fo8/O2NiH3gA/iHH9bgjbff5ZcdNH8ak5yf1adZBb+h/EXl80WuUf15oxVdkrc29dP0ztth3Qv2QXYE7AjYEbAjYEfAjsDdi4ANRWcR20B3PY5VVKHeuQpF+h/gHajdV4aOvDIULpdQ6CQ6kzegYLr0eVPK+3SDoP7L4c/fhS0Z0/yR3l+PyrJqeChdlnI/O2qxr6wDeVzx+nbS52eGopernsXp5C0mqKkqL+srS3Eu8yk8yfneQsV2Oq0E2zxHcbA+a1KcWqr3oCJYYEqDZkXi4XpkF+9AdtNzePriauwrygZFRCjyCrCu+SBOJn8Fu7U8WgJeFcOFKE2uwe6GVVOm4M4IRf0X8NzTF7GarQi02Fa6UbCuGQdPJuMruzeBNa8ERalgS2kyanY3YFVZITJDrhnz9e6+UImDJ3zIystHXnYKz0lfa8jBtuItWDaJKPrRcqoSFSd9WL45HxunLfIl1mj3Zg3qhlhugctV2H9+KYrep99owN+PjvZGNJ47j7rmHgQT05CKVjS2B5CSkY0VK7KQkZGKFG8820u8/60fTaeO4ujJTiTnPoEiUkVbO+uux5HyKjQnrsLmLblYnjL1CWntlHVvRhnT7lBbB04dqIIvrwibZlNliD1g65BV4MWZc6koKFqLlI4zqDodQPZja7E8BehvaURDUw88GSuQlR6vzSN8KNp/7jnsbVyrreuA9oKhHsjZhuItyyZDaFZkV+Ckbzk2529Etn7OUPOuR2XpaaTtKgG9YwkZmVMHUOXLQ9H78RsN+NHf0Y6LdefQ2B5E8nIHGs4Aa7OCqGsNYmn2OuSsSEVKvGfS9Q10t6Ch/jReOd2KpMeewDZaA931qKqoRqMnG+s25CArNQVe2TZwARW7a+DYVopVDWU4uzQPjuefRwMcSMsrQVFiLfYdbsBwah5D0ebKUtTniOf572KLT0jSVVuUJqoWRmL1kabqIjjABVsISCGCQYz445v/3wSyJOiiPewdqgE/qvYexf1NiBR49o7UYCHDRVFlnDZT8Sb5hW4+aTLx1NVWAqLIKE6immK8Jh9ScawsQqLDP5WYaq30kygXySpwlLRTVf9ZFVzifFpaq9apjKGe7ap1TGpIBk3kIaopRA0oGglvrBef/MR6pKUtZq9Q/9AQg+nu7l60tV/D9evt6O3tYbhGKj8qpkQ+oqKokigWxH6uUsEp56ql0otwWzS1EnxyHK0aWS04k0vPa8WUhJhUAjcL7zSn+lpuBjkWAYjEWiF4Rh6dSYlzsXhxGtLT07Bg/j2YN28uWy6QL+67772Hxjfrw7q1CIqq6cq8fsfGQF6jW7Zs4WtBCk2q8E5Q8Je//CXHldLX6RiqzF5fX89t6AXCD3/4Q77WBEQ/85nP4N///d/x0ksvcQV7Snf/1Kc+xYpRAl2Upk8p8xUVFfj1r3+tj4PGQ2nzTz75JH71q19xn2RTkZGRwe1pPHQOgqU0PuqD2sjq8tQ/vWCgivQUKzqXhKISRkqgSe2kBYAK3/r6+lgBSz6ZpAwlMCrT5lVwKdPiVRWohKnyAkjAKe8DmWJPv6uepPJ4fa1oilC16JP1Wkl4KM4BfD4aSB2ewKIv5GJBdg4w2o+o6GhEuhMYgE6MDnJ6+8RYEKODfei/cRUTEU7Mvz+L1/a1prcw0tuF8eExRDqc6BscxOgYkJaWihiPB71dA/B1XcdEwA9PUhJikudr6fQTbCvC1hMTQTg9SfCk3I/Rnm70N9YhKiUVf1f5PC5faWE1PG30TGT1rTZPWt/6Zy0YqjqWH4mW9HpzzMTLBvkyRr6gaLahaFjPAvsgOwJ2BOwI2BGwI3A3I2BD0VlEt2rPs0BeETZTxfKW49hz8KxQfnlXYFvpVk6JFpsAN9XNOSgqCl3UpuX4HhzFEzrAm24YHVQR+VjzlCoz0daB5FXbsGNLBi5V7MbzjYA3qwBfKaSU8cnFjPTz3cH0edmnFTL6L1Wh7GgdfJrxqsObg4LSfCVeoiXB06OUVedIxrrincgNabYZQFttBc5nPoktaQQ7nkcjvMjZvAH+M01YVbIVusCrqRp7ys/DBweWbt6FJ73HJleRn+H6k4KvILEWFecz8eSWNFb/cWxzNmOD/wyaVpVgq3FCVO8px3kf4Fi6GaVb/DhaXocUuWamO1d/E049fxRnsRHFeT5UhdmO4GnN0Ro0ODaguGg1VP7HitwTwuiTYr5tV74Rm0lj6caFyoM41p6JbSX5WBZe9jkCTcexv7IOw0npyFqxAtmZy5G2UAFZVJis9RIa6y/iYkM7OvyJyNu1A95jpTgcXgalPtKsbXuQU78fNcOrkP/4TH69lLZ/DNWvdCC9YAfy1QmxSvsEODIOL3K27WLbhqk2f8txlJfXwZ23A0+qMt9prmf/mf3Y27hOB/d0KIPjxhN4vqoO7fJeSExDztoNyMlKR2oSxW16KBq4UIHdtAB57MlYU1SCTRnE48tRXpeCvKLNyNa9C0INkOBpDY7WNMCxoRhFqwWEl5tJgZ6Wh5Ida6e2aNAsAerceWZV6jRx4fVy9CKQmIbM7LXIyUnDQqLkpvT5APpbmnCx/jzqG1vRgxUoKFmL7qPlONEahDc1Cytycjhm8ZbLFuhowvlzp1F3sQUd7tUo2ZmLlI5TeO50KgrXNePAAR+26J6hAXRfOIz9x3xYV1IAVB5A89o8JJ48CU/xbuSG500xwxNk9ru98QKq8N/mRjUg7aOWxs3dan6dGiTTnSK19ExGmRq0VJmi/KNf4DPtD/WJCIyTX6Y2XP3ceo65NRXUlOFumqQAjBrcU/qTKaMqTKPd5NMpQYuclVQqmhmfpvbUqp6LJH2N22k0T5xahboadDWaCgWpKg21zFEHokIsKiCkBjMMlSgVsooA+YgSeHI4hFr0Q9nZeHhlDs9HVJrvYxjX2dUlFKK93QxECYpRai7DaK1yOnuIiqpKHDWKlzkuEoiKayFUt8amHqt8K46VtFP5qRSoF/u1zQq/FcGqGZLKmOqeixOssnO5XfDGxSMpaS4WLEhF2qJFbOWQlJTIatlXfvYz/PLnJ8O6MQgsSq9Mgp0EAOknKTi//vWv48yZM3j33XcZgNI/+v3WrVvYsGEDw0aClj6fjyEmweni4mIGXaQKXbJkCR9DP0lZSt8RqCQvUgktKS2+qamJFaGdnZ2sAiXQ2t7ejj/4gz/Apk2bOGX+6aefxqDorS8AACAASURBVIoVK1gJKqEi+aHS2njjjTf4OhIwJrj68ssvIz09HX/1V3/FKf60z1qlnVSl1JbWigSaKqA8deoUq1plej5ZCAwMDAjQrq0n/XqG8MGUYzQsIrTnivJWQR4jIapMsad+pR2BPIcEq3KM1MYKYmm1rkiIxacBLMjdgPgHlgGjvaw6j3LHAuNjGBseQHDUj+EhH/o7OjB4qwdJ6WRBFcTrr76GE796g9PvP7gkhYt4dXYNwD8yjvRFc/HBj62Fd/4iDPX1YqCzHcN+HyYiouBwRcPpjEK02wWnK5qfN063F7ELliNyIgLBrmsYCgTxf777f/HO1Ws6CBYev/TSYozvSC48pX0W95RQR0slsLQv4EeSEkcVFIvPkeLJpXnxNr/7Tlj3gn2QHQE7AnYE7AjYEbAjcPciYEPRuxfbaXqmdOxvoiNPS7v+nYzBPqkdAWsE/Gg5XoGapHzsWPs7IkL/Uy9K9wVUVjRjFQHjGZWuBO6Poi6rEJu8F1BRfgLtQTcS0zKQlZWNzOVpWOgIarC4Ec2tzWjv8CGQXRyiSNT/1IDIcRFMr0DzKuEH/D956zj1HF5JKcRW+faq+wwOVLRjQ3G+UGKz9cIxNHs3ojRsv947P2NSiprTzwnKabW/tbRwvTy4rhoUektSfqobwzzeI1SE/Ee8oiaV9eF1uKjBOAO9GijTOMY4B3l8Wn0q+XwRE7qX6KQ8es2KUiV6k8syTY4rj1U7tZkXq3OmY8yp5yKWIh9ctIsQnoQWqamusJXxiRDAVgVIato8+4hGOeB0RDEcXZiaivUf/xh7ig6PDMPX78PNjg60MxTtxK3uWxgaEkCU4BUrzyQQ1X0YGbcYLFjL7xcQV/vH0zVGL+MfUiWqSz81tGmBnwYsN/ZLWK77jeqXQsZfM0HQ4LdUmhLQpViRHUNsTCzi4rxITJzLcSHF6MLUBVx4qaX1Kv7xa38f1o1DSlHp4UkNJBglGPmP//iPeOaZZxg2/tEf/RG6urqwd+9ehpR//ud/zl6fBDiPHz/Oqe2kyqTiSKTk3LVrFytBqT8Cna2trdwPwdPvfOc7XHCJ1KbkJ0qen6mpqawmJZ/QQ4cOcYo9faa0eeqPIOWOHTu4PSlPCd6uX7+e+6R0eVJykoqUIO23vvUtTsknkEnXn8ZF57ly5QrDVwKipEKlCvZlZWUM12m/hLIEQgm207G0lijm1BepVWXVdxVoykCrKkZVDRoKkIZqL6FoqDR5eQ4JRaUlBK9U5QFBxd4+v2guVn3o9+Be+gFEjg9jIjCAiYkge4MGR/wYHfJjaGgY/t5exCTMxbwlD8B3swuXf/MGhsaBeckJ8DjGOP7exETEzZsPZ6wXLi50FYHA8DBGh3zsXesfGIC/vxfjwRE43S4G9lFREYhyeuBd+EE4ot2IHB7AW43vYHf599E7QGORsDOKoegYFUHTLC44hgRHtTlJYKzOW1XeypiL+NBLDkPAL8/T9K6dPh/Ww8A+yI6AHQE7AnYE7AjcxQjYUPQuBtfu2o6AHQE7AnYE7AjMJgIJc+bqoFFXcukVi41q7jKN2pTyLCioDiRJFSrEkyrIVFLsNbmggT5Fe/WPdyMFffIsdHWqGcXqHp06vNOgpF7lXBuPORFc9a5UwaYxZ034qmI6jTdIaGgAQxEXqwJOjYPcR2BXAj+jOj31RIW3GSSzWlRLmaf0ea3SvJOLKzkwZ04CPrZ2De5JSWE4RaCNgGjHzQ50dN5ET88tVvJJIDo2LgrSaBWVBGTRlGMmyKxdCB1S6xRTJ7w6QDVViucLM2UyvYZoROjMCfcWyK2NSfU3Vdcdox5W5hqpxaSYJfgU64lFnNeL5OQULJi/gP1FU1MXIMYTgz8tfiKsW4LUlhL8SfBE4I8g5759+ziFnJSkBBIvX77MoJCOI3BIKlOChQQQCaBR2jpVpydFH6k6v/CFL/CxpCCla0Y+o6T0/M1vfoPGxkajuFZEBINZqlpPqfCkRCXoSf1kZ2czsCRfUpmST+OgfbKAEilZaTwPPPAAfv7zn3M6PoEzCTE/8pGPsGqUCigdOHCAC0AR8KXx/MVf/AWrV8kflcZEwFb6mkp1KfVNPquUni+rzvNLFEUhqoJJmZIv1rdRWV624WvK6924V2R7q3+mVWkq27KqUgP+Vug6h4rCPfphPLj8gxhDEMHhPoyP9CE47MPIkB9jwQlMONyIiZ+DhHsWITomHhgXQDzCEYWI4AjGA35euKzUdsdwESVWYJL6OhjAYF8XxgMjcMV4MTI8hMDwIHv/0kuNKHppEhGJmJRMOF1xcI34UfXKKXz7xedNLyrYNkSLI8VatQmwvsygeUubA1Uly/eXxcfXdPMBsJWiYT0K7IPsCNgRsCNgR8COwF2NgA1F72p47c7tCNgRsCNgR8COQPgRMClFNY9Po/XkNFeNCmoVgxhLaN6gEm4Y6dMyG1+IDQVI1FOrdSWmAg7VYZtEqGb3ST3FWldyanCV1YNiTJM3M3iRsEACWUOtqrUk5abWlaisrkTFBH2J5Kml1EXBJDF38zh0z1BBc0z7SXVG42a1KKtLRWEl8nl1OKPgdJJK1Il4rxerHnkY6Wlp8A/70dfbi66uW1xxvbPjJvr6+zA4OIARTSEq4Mq4YTFg8fSUEMU0UsVHVFwvAxpzGCS8NAXZGnMz/tQP1RaF6FYFqVoavyFF5fMaHrB6VLkr4YkqYkxqUVe0C263BwkJcxiMzk+5B4sXL0JK8jyUfPXLYd0QBB0JikpVHfUtoSiBQ/LzJIhJyk+CnlTZnUAfpaUTpKyrq+OiRl/+8pcZNhJkJKBJkPSLX/wip87zeB0OBpz0/YULF3QQS/CLFJuUmk8KTzofQVj6niDY3/3d3yEnJ4f7/9znPodPfvKTqK6u5vaf/exnuV8q0kRKUQK5lD5PYJPa0jwIeO7cuZN/J9Xre++9x8pR6pfUqV/96lc5/Z/8U6nSPRVy+va3v82AXSpoafw0X4Kiahq+vo4s61oFm6GgJvsUj9P6FJtZ7ah5YmprQoWn8nzWn1bAGhwbw7LFC/Hklk1wOiLh77uBwGAPAr5bGBsZRlSMF3HJi+BNSianZEQ6oxER6UBklAOjI8MY6LiJAM01OI7em7fYt9cZ7UJ80hzEJ8fD6XHAP9SHjuYrSFu2jAsy8TuZ8XEEx4JwMAiOgHvefYiO9uDKmw34xvPVaGhpESpQDeYy2NX8mkkpKuMg0+Wt8FM8QoS3s2phYFaOGi+k5BPUVoqG9SiwD7IjYEfAjoAdATsCdzUCNhS9q+G1O7cjYEfAjoAdATsC4UeAlKJiM9K+9XR58fUUnpgCWMlUe0Z6WoqzhB8mn0pZXV38Na+DQyPJXAOJ2lhUXMZHq8zNzMekPlOZtDhgUjt5hAZODWapIlGtc/lDVojXYsFjl7RXP6NUzE4ep+xZ+ISabFv1OHC8FIUoYVUCosI/1MFQNNoRjcQ5Cfjwhx/CkvQlGBkZYRVh+/XruNXVhbbr7fAREB0a5H2UhitAiwYPMS6FomArUWuRJJOZp1TCCk2vAbI1b0OLIk30plkqyAulwFQdjzJc1arNS5NRmRqsSY718zHxtEJRzdtUgbLUN4FjshVwudyIiYmF15uAOXMSWUl7T0oyvvXtfwrrhli+fLlWCTygV1uXUPRrX/sa/vqv/xqvv/46XnjhBVZSUvV5uj6kECXYeO7cOYaN//zP/8xp7pRWT+2NomQCYhHMpPT3s2fP4tlnn+WxEfSiYyklnqAr9UNp8wQ46TqSByn1S56hVOG+pKQEn/70pzl9X1aElxCXrj+l658+fZr7J7BGVedpjFlZWZwmTypSGjtBVwK+BExJ2Uq2AKSELSgoYB9TSsf/7ne/y2uKxk7nIKUogVhqT2BUKkZlkGUBJwLC8llAx1F71fPSqg5V1Z7iMSHuHitwlan16j61X9lWgkTynv3TvM/gw8s/gKHuFvYQHem/hcjIcbhi53DavMPhxrB/kO/R8cAEuq53oenSO+i72YVIBxAdFw9EBOH2xiIi0o3ua9c5/X3c48CC5Hgke124b0UmYhKoCr2LCziNBUepRBoio6LhmnsfXq3/Lf7vCy+g7Va3Pi+pchU/STlN3qL85sIocqYpSK3w2BojVSWq7lMLwL37juYRHtYdYR9kR8COgB0BOwJ2BOwI3I0I2FD0bkTV7tOOgB0BOwJ2BOwIvI8IJMyZpzFQSewkBCWvTovmUk9DVwCfBizNmFO05Z6Yg8nq9NJVVAxUz842jdv4VtZQMgo4kXOf6vUZQhFqSpUXad+G2jAUKDUIqwFR1XEqBJY/WlLfxUTFefQBG6n5aiElxZWA028FiBaeguS+KlRupBCN4CJCBJ1YIep0YsH8+Vi58kNInjsXQ0N+dN26hevXb3AK961bXejr78WwfxgjoyO61yMBFpkqrwtoZXVry1qRxVhEWrN2cSZbg4pWOkBVoaWenS/rXk0Gr1rBF73ulDzCBGQ1l1NtENIz1sRwdZCqqVZJMRcZyXGKjnYxGI2NjUN8fAIS58xBTc0LYd0Z5CkqgZsEcgT8Pv/5zzM4JKhIULSqqophInmDSmUiKS4JIP7gBz/A/v37WSkqoahU9JEaMzc3l1Wezc3NDCwpJZ8gIp2HoNaXvvQlVmmSapPORWuANlKibtu2jX1MT548iTVr1nD6PcFPSn3/xje+wf0QbCUVK/VL0PUXv/gFj5W+p4JQ//qv/8rFl6hfgpak+nzqqacwb948VqBSO4oj7S8qKmKv0n/5l3/hNgRDxZp08ngJxkrFKBcFi4w0pW8TOOXlol0vuV9CUxljFfbJz6qqVKbdq33J41RgyrehJQ2f9pPy8qGMDBTnP44J/w2MjfgwFhxBBD1NIp2IdERifHQUN1qu4ErrTTRf6URn2y0sTJ2HpSsehCfOC4cnBoO3+jB/8b2ImnBiuPsWunt7EO2OwLyUOLic44h2RcJNxzpdJBXFxHgAGBuH052I9tEY/MN3ynGzs0OPiYS2JrUoq2YjzOpZuicVNa11MUsgrKpm5X0s1qd4QNFt1mRD0bCeBfZBdgTsCNgRsCNgR+BuRsCGonczunbfdgTsCNgRsCNgR2AWEWAoKgsrab6Ygv0ZwNFQgWod64RNK8ejg0eDbon2msum3pcKG7W0c5lqroFFATZU1ai2Q+Gf4vSK7FJTJQogYhzIhUlUSKINX2Sqa4VI9PNq7fTiJKp6lI4XfojGMDV1qNS8kiWgBh70eE3yVhWp8QKgsh6UZy/GqH3PcCkCjigHA6i4uFjcf18GVnxwOUOp3t4+ri5P/qFUYZ6AaL/Ph5GRYd1DlKpWy3Rc3UuUwbRAIyZFmcWDUA5ZXkmxW5ZDkpRcloKX6c2GpyhfFiPH3gJGpYeoApKF0YBVt6qrWkXE1VR8g9QaVbUFdCclIvmuRrvcXIDKQ6rRWC/Onft5WHcE+YKKpWWsIVl9njxFSSlKkJEAJVWEf+2113T1JH1H7Qk0Uoo7pcX/7d/+Lff18MMPswL0oYce4pR58gR98cUX2V/0iSeewIMPPshwka43FVyiIkh///d/z6nstJHq9Otf/zqfi+BmWloa8vPz2TeU/GSpP/pH+z/+8Y8zLCUAS2OkQk0XL17kwksEQAluxsfHM3QlhSsBToKq5F9KwJUKLQmgNsHFnugc5G9KXqn0PYFQviITEzoclYBS9QyVRaoksFOLA1F7tXK8fl9ZUu9DfS/TylXfUTleee3UFHz5OdrhQMnWrchMjcfIwE1MBIe5QFtkRBQXXfL396C9+Soa3rmJMYcX8c5YLFmchpRFaVx5fjw4Skaj8Hjc7DUa5YmG0xOJaA+B4DGM+AfgH+xDJII8t4iIKGBiTKTOJ6Tj5dffwfdfeIHjpnqESv9QGjtbXWjLXdy3Qi8/hRGFfh2sUNS82LXnWAQh4Ak0v2MXWgrrYWAfZEfAjoAdATsCdgTuYgRsKHoXg2t3bUfAjoAdATsCdgRmEwEDinKddAGFBF3QcJWR7i4hngSe4jAJqayp40L1KDbDk9Ja7Ihba00V1qpMwawGlaonfaAmpaY+er292qep6rzIgRdV4jUFqPjAWlS9bLM+XgWUqTGSJxJiWKWddmL5lQS2KmpmfahWcV6qM0klSlCF4AtVUv/g72Xh3iVLWJlHYKqzoxPX2tpZIdrb283p8sN+PwKULk8FWsiPUPoU6qpQQ10rr4UOWhi8GNjFXHhJu3by+shgyklpseNMX9mL0bG5qr1cB1Z1KF8A5bopNa9EbAU4lh+FD6n2nQKNhJUDFaUiha0TTkc0KyRJOdp4+Y2wbgkqYqQCUfpMoOqRRx5heElFiwh2yiI3Mp2coNRnPvMZrFq1ituT2vKnP/0pq0HpGKpMTwpRgpOvvvoqQ0/aaB8BTIKiBESpLYFMSsNva2vT4SSpUKlAEikvKSWe0vzJM5TGQv/6+/t171GCspT+Tr6kK1eu5Or0b7/9trBh0M5B+x977DEGpwToaF1RP5SKr86JPktIKgtKSVWrCjVp/tS3mh5P6fa0ZmmTKlIam6qOVM8l+1PBqnoOqwKUV6a2vlWFpPpZXnQ+59gYli5ajD/Jewxz3QEE/D0Ynwgiyuni+31k0IehgWF4vHMQl5jMKfQjAyMY6R/EcG8vAv5hjAaGuJq8e04MEu6ZB8+cJDiiPUBkBIKBYYwM9SEw7BOewNozNMo1B+MxqfjG0RdwsfGyfk3NafPCQ1TAUrOvqvFywoxGreBXXeACkhovcXTh98QEmpveCetesA+yI2BHwI6AHQE7AnYE7l4EbCh692Jr92xHwI6AHQE7AnYEZhUBgqLS41OFgYZWU5SXNyqrG7pBS3L9JKCk8izroAzGaFYdTtZFSVWhglNNylMlVV0DEQLsUbEi7aw6V1OMPQmtWUGnBhIMtaOlWJIulFRUpBoMVdN9xTAMhZYAdlJBCVYLUlEgqiRPoGhwyKcr72I8Hsy/JwXLlz+Ie+9Nhys6Gn7/MLq7e3DzZgfaGIheZ4Xg8LAfo4FRBANjXNSFYahUgk5ApM4zkJYDV5WahhLNDErNVFINkW4FIOdiCD4Nsm1NuZ8EORlnGctBUaLqEEuqgEOtZEl4eJ/oR4AwqbYVUJmUtqRqdDij0XolPBBESs9Q6djUn0wZV5WPdI0lLFSvuQoJ6RiR1h+tA0b63bpeZIEc2T/tp7VBmyxGJPuVBY4IOkoYKYEkfSd9Pmkf/U7nk+dk9TQrGYUaNFRKu7QEoDZSyajGQO5XYyWBK42Xxk3nVavCS+hH++X3MmZqHOXY1JR5ud8KAukYWaVdxk32L2Mkf6ef9MLgU488jE2PPIjg4E2Mj42IKvFkXzAygolIJ1yxCXC5vXyzDg/0wddxA77OHgz5hRVAtMeJGG8s4uYkImbOHER7YhHpcHIl+kDQD39vFytPhQ1GNKITFuLtTj/+6fC/we/3m6CwGgsD5or1rNsDhIC/cs3LNjKOKhA2LEOUW21iAu81vzur/z7YB9sRsCNgR8COgB0BOwJ3PgI2FH1fMe3AmQMVaN9QivxlTq2HS6gsPYwGvb8sbCsrxHL5u/8CKg40IqdoK7KTgMClIyg7k45tRWuxkLvoR9Opo6huXYsdhcvh4XYdOPVsGU50yk6SsbF0J9aniN+7zzyHGm8hCrPF0ZO2luPYV+VF0c710JqIQzpq8eyBDuTuLsTyKZq+r7AE/Oj3+9HT3orWxktobG5GS2AFindm4GRpHXLKCpBYW46jHdnYsnktMuLNZwlcqMQzrauwK9eHwweakVO0GdlJMr5Tj+hy1R6cTtuOJ1cnKQe14fizh+HM343cdEvbS5UoPWxcqbDmmrwRpdY4csPLqNpzGmnbn4Tp9OF06r+EIwfqkb1j66yvQ9up/TiGAuyQiyHE+TpOPYsyY/HwEckbtyGn7rCyptSGljWr7+rHmQNlaNnwNLbq6z2cCWrr9EIF9j/fCM+6r2B37sKQDUONdbozJG8sxU5t7oELFXj64go8XbRSu2/CH5txZAdOHaiEL7cEmzJmXnNTXve243j2sBP5u3NhXXZ8Ln8LTh09jJONPgQdbqTmFKB4yzJl3N2orzqM6vp2DAcBR2Imcrdtw1rxkAA6TuHZshPQHwniqpqeC+9n9qJNAN31x3C4uh7tfPJk5OQXIZ8eWNp+f1srLjWew/m6RqTk7kW+/oDTjuhuQVNDPc7WXYR/RfG061NbHbhQcRBnlxajZJq1zMfSfVubFuI+bMOpZw+hNbcUhXf0gfb+I3k7LRMS5zFbomrnvGmwxIA2/KXYpaa6a8fKFPlxrtYuvUSl6lRAONFOgEHRr/xSUYEqKfih1Jn6kWbhqKnavJo+b/Qhga6cgzi/HI8pduztKU8gQJsV3koVrZy+BESmtHgJRE3J/GAwNXfePMTFxSMYHOdCSf39vfAPD2FuUiKyV/we7r8/A8nz5sLtdrFH6MDQEHp7+tDR0YH2tuu4cfOG1saPYCAo4JMlJdeAnAZ85Fkb7gai4I1UWqop9EpA1FCb4ahQ2BoqX5mar/iKmpSjlpWjhzh0YrDpW/0XM1jWql0pgFVTkLLnK8HKKDiioli9ePNmW1i3CCk2JXgLpVLUr7WW5i2VjhKMqpBdqiPlT9mWBqJ6asrvVV9NFQiaq4kr11O7IBJsyvb0U4JCWZlc+oCKNasVR9NUlvJ3OQcVtMkiTyo8VeMjgSqdU1WD0vnlJscjx0Tfyz5UMCvBp6pItb60kG1l31OpJUMVJJLzcke7kL/uUWSluBAc7hW+n5pnpyMmDu64RDijY0TBreFhDPv6MDo4BLL05DFS0TOXC9GeGERFO+F0uRER5eBUeYKhg309GBnsI1MMRLoS4U5ajB+dOY/qV14xqURpPNaYGDFTUuy1eKkV5q3g3rq4jZcE2k2qWWfQDWtXnw/rUWAfZEfAjoAdATsCdgTuagRsKDqL8F6qLEVIlsbALAm1pfXIYRBKgJQgoAJFmYccR3kVsLlkE9KdAbSdKsdRXx52bkpH95kDqGhfi6LN2TA4oICirbllKEw5hWfLfch/epMBW9qOY9/RENCT59SB2mfLcNpMT4DELGR5GtDQbp347YKVS6jcdRStnkS4HT4Mpz6Gx9dlIT01CR4nxeM8svYVYaUT6G86jkNVPmwoUWFgP87s34vGdftQlO3kWFUcA/K2Z+D0bhU2E9gzgBgC9ah4+gyydu3AahWyEhA+CmzbvQmhMZx1/tr51+xB0cpZkOLLVXjqRCpKS9bCwnjDWFl+XKjYg9NLS3TAF0YjcQhB9j2nsbTEgOTWtgwaW3NRVijIFf1eiULTuWhN12WXoTB7mjPTOvtmJ3L3FSE7HF6od+VHy/FylJ8HNhStQ2tlNfyPFaNo7UJYu7GOdbo4mOchrlv9qqeww7QArC8UZI+hwG8Hzj13AMeah6c+bepG7CpZDx0P1lfg6TNZ2LVjtem6txzfh6PYht2bQq26FhzfdxCNmcUo3pKB+P56VJYdRc+6Uh0INlU9hfKWbBQXb0FGfABttQfxzXOpeGJvPthdj6FoHXKUlyNhr5mZDrxchWcvZqJwczZSnAH0N9WgvLwe6cV7kZ9Bp96P/Wd9SEz0ItjajtRtZdCWluj5UiV2VbXCk5QIb3crAuuU+3TSC56ZBqPtV19GTAlFAf+lSpSdzEBxyVrzC6AwT/M/6bA5pBRVKwBJZ0wW3jHmFEpDS5qzKIBDIJX+/JfFlMTMmHmpVZoUdZ+R/m6S/Jnhpg5X9Sx2U8hMYFI7VsWZRsEkDcdaFKEG7LQQVhMEFTORdp86GNbBrhgbK8KUyvGysJMxYFLkUUr7BBffcbndDFgoxXt8fAwuVzRSkuci84H7sHhxKseTYMng4BAGBgfR19uP6zduoLOzg1PnfQP9nEbNakDNO5QhCAs/hVJUy8FVkKySHi8HNkEFXcRmSpm3LE41s13QbRUUa1dbA90SfjOe1HN2tcJJNBrJaLRmKrI1u4rqyfiaYFkaN1ivF4/enGJP64HT+rV0+shI9HSL4jYzbZSWTu1kNXVSd0qox0PW1pE1xZuVqVpBJDpGpter0M+ali77U/tUVaLq+VQwKq6XancgFM9SfSmVnVJVSt/T2KxwVvappq3TGKk97aPPck6Ubi+Vl3QuCT1pP51HqlPlPgnwVL9MFd5aFY50LrnJ+KnKVhkLOUcVWMt4TFWsyaS6pJcHExNIio/H5lUPYbEnAIyTt+gYL21PQgJXo3c6YxFF13N8nOdGgJ08QqPI2iIqChGktKV7TbOR4IJm46SOncBgfz+Gem5hPMKJ6IT5iE26B9+t/hFefb2er4GMnQS6asEo/o6u77iAokLpbVGOcmr85PtABaU6FBUif/3lBfX2buPlmW4De78dATsCdgTsCNgRsCNwlyNgQ9FZBrjjzAHUuotQSOCsqQp7alL5D3FvfSX2VXtQuDcfGVYoOmtlogSUBhTd0LQPh7ENRd6jk9R/pilkbUNZYQrOPVeOk97N+Mq6Vjx/dikK8oUarfvccyhvWouSrSk4V3EaqQX5WDYLBhhOuCbDN5pHJVA4NcADgbfyYeRT/ChedTk6zFPPaeo7VFwZoqxFe8VuHG20jnYqJSTA5z8MFOxWoHOoyc7yWmZJcBRS4TddNNWxTgX4QrU32oVWipZiZ8Y57DnmxfaS9WgnKJpjhltTwv9phmsC1aQ57K7HsYoq1DtXoeiJTUIV7G/B8fJyXHRvwLbC9UhX1p2EoqVptdOubzpPISoNuEtQ+lAdrDgza1sp0mq1Fwq6mjHEywoe02G0ryrGk6tNemqebf/lKpQ/H8BjX9mKbI16h4oPz39tOyp2H8XkZUf35HKhdDwMs4KcvjuWiO38skNc57ocBSZaIejdhKKTrm8/zh3YizNZKtykg4QqHlYoqrcPjFOoFwAAIABJREFUMQ+172nubzosFLzn5ioUnfF+muZeD+ch9js8Zk5isoaVjD+01T+6pbCTh6hBMZluL6GoSU0pUKKiItS4FXlncieGXNFQf2qfLNJE+auhWp0MA6Q6VD9WH6jBBA1IKiehKRuVrGvhLaooHlk1qvBi6T+q5eTrCjulYryh+hNzJGDqdEaxQjR53jy4XG4qSo2YGDcXTaLUeLc7Gl5vHBdbIsg5NhbE6MgoF08ir0hKm+/uIUVpP3uHUro8+4eOi4JJRiEkmQ4voai6qKyKTINOGnxtsmpT08rqLgnm6JuvmaqvNS9nxTdg2pIxk3vXkJBZb6ufVvG81U6oRV0p0iSup6+vO6w7jKrPS3UlXUtSSpI3pgorVcWnqhxVfUZVBamEVSqUVJWgKhAUa0ZM0JriLieggkd5HP0keKemrBN8o3VnTY+X/ci0exXc0j61aJJsL+cplaPUN8VFhbGynYSqKvjku15L1bd+VgGzbEMxkfFUU+1lWzkHeV0khJVzkd+HOl6Cx4SYGOQ99AGkugOIjAzwCw6314vYhDlwRMfA6XSzvQUBUVDRJF6F4kUCFVbCuLhXSR06MRGgIvMYDjox0NODUV8/HDFexC9IgzvGjederMW5i7/V2hoqUHV8KiSVvqIEReX31njKtnLOoRe4WEvUD72/on5tKBrWo8A+yI6AHQE7AnYE7Ajc1QjYUHS24SWF3v52bNy9GhefrUAgfzc2pV/GkdJD6NwoFV8tOL7nIM76vFiz/Wls8k0N+SafnoBDLdJYCSahaDE8VTVILS1BZt1ktZ/sQ4KlfasaUH5xBYo0EEoKrxpvMYrSz+HZslbkSgUrqTEbclA0RUrzbEIz2/Rn0beEv6SYfBrPOxR4FC4UVY8jUELsdUsnDlS5UWQCnGYgNrvxKiraadRq5ngpKl+CcnJsO9cjsfsCDh88Ae/juxT7BbW1Fd5Z+prqwjAoMq7vVErREm8NdjeuQdnWDFyo2I2GVRbFn9o/KW6PeVFUYrFgmGIMgf4mnD9WjdpGIDu/CJuzkyyqUJGiXVHVCO+qzdiSuxwpTgHCVFWr6D604tqAZl5cqNiHs0t3oGR9BypLTyJtVwnWs5wzVMzM/flbTqHy8Fl487Yjp7EC55fSyw6pBe1H0/HDqOpZheKClYp6m9icGSTL8WzpPIAqdxF2b1IS5xUAyHOsyzGnf/M1u4gcHncA9RW7Ue0owO7CbH6J4SdrgBrv/xul6KRreheh6Az2FSbIHgKAWiH8bJ5V/9OPJSiqJLiL4U5ij0YRJbGLgJRUUUp9IEtLjVR7zrAW8M0ASRJbGXhUgkjRq9Y7d2NALz01XVdyKgOcpF60pLxr49XBrSVN31CCquOUozHS7AmQCMUdVZWWnn+k6qS8WiAqMgpOlxNxMbGsCKUU+DmJCYj3evVK8gSSRkcDCAYCCDBQGeMK49QH+TCOT9DPIEaG/RgcHMTA4AAGBgYwOiraCQgjFGQShkrIo0lFNQ9RCTiVfHn2GpWrcTIAlQBYXa/G8cp1mXJBh1JxTnVw6LR5/WhVZWw4h2q71fVmFYmaxyDH7+vvDes2JE9RCSlZ/RtJlcWFcpc2VVUpfydwKKGcCvMkBLVCUdm/7FsFqxKISn9QFe7pED5S2FxYU6+lWlMqI2m/PJcEknJM1F5Vs8q5yOPVnzQ38sKkTSpHVa9QNa1bBtn8UkXaGRg+plJ1arUosCogVXgs4aAKPul8Mr5y3lZVrQS31gVwq2MAH8v+Pfz+6mXoar2MSIwj2hONGG8cPN44uD1uUZwqysmKebKqGAuSEhsIklJ7xM+epPSWg14ODY7Q/RUBjAcRFRkJd8JcxCfPgycuAUdqX0P1Kz+Dyy0UvSrglONV4a984cHHanOUsbGqhNU1Yp2jfKkhehGbDUXDehTYB9kRsCNgR8COgB2BuxoBG4rOIrynni2dwosxDeu+sg25C2dIoJ5J3TTJt1IDO+k5aOpeit1Pkmei1btUncD0KsHppqorGmcRj6kOnaz0CnCaePM6kYZr3QKXj2DPoYsYZpWrpqh731C0HZlJ7Qiu24ktpnPVo1K3N7Co0ayg0wQXVUg9na+hdVYhoFygG/XHKlBV1wlRAzbUFsrG4M5CUYJ3tWml2LF6GLX7KuEumkLB67+Eyn2H0TBNVjmUNRvoOIXy8gakrvCi4WwDfNOupTTkrPGg8aIDm0sLkXLu/UBRVdkZDkhWjglcRtV+UkoXCb/O/noc+WYVWjMLsC2nAydqmrE073Gstxrf8hIIAUXbM5HUHsS6nVtgXnaVKK0XqmfyPt2tAk6KT8tx7DnYiDUyHb77AioPHkNr8iqsS23H6fM9yNxWgnwp57Y8QxzJWcgrKMBq6Tl6B+5fvYv+M9i/9xWkbd+LLSaD1NtUir7PMfaf2Y+9tR3wZhZgV+FyOOHHpcoy1CYWoGRTBpz+C6isaMfabZoy+X2e53fdjKGoys50MCnSkGV5dglDudo8A0tRYZkP0dV7BD6MhGaDrhIYMdLlZV+iyPtk4Cq/N86pnUSqN5WgmUGKHIjhDGqk66uqT+Iceu/CPUDzWjRdjwmwt2d8/Bw4HC5ERjnYz3NwwIehQR/cHhcWLEhFYmIi5s1LwjzyC42J0fsiUNXf72PAOTQ0zHBpcGiIVXa0j0BoYHRU+zyKMU6zH2doOkaFW0gVGhAFazhFV0vD10GoTK8lARvHV0md57AKqDs5PV5JXFeFnJr7q6xbZCBG9ZNI8VUVanq6rjV4Uhss8tkZJsvroeFmvg7T41SzBlXFqQKPis3UC69Psd5obAP9fWHdZgRFrZCSfpfFimQxIQmwKK2c1JMErmlToamEqhKUWqGW6iuqqiXVfnheisev2obGpAJBeZzqKUqfZcV32daaRh9K+UrnlenrdLy0a5AATo7XOjepElXHTW3U46gvVY0qoaX0ElX9SNV7e3J6uFC1qpBUBadynwpFZX9DA0Fcbe7AhkcfxF8VfQFtjW+h/2Y7IiOFNyq9dIiMioTH44STK8uPYcRPLzImMBHpYEBK92ZExDii6CEYEYVIRwRiY2MQTUW1PB7EJiUhlqrTuxNwqPrnqPrxL5GY4gYixvTrpgJS02d66aEpwbUnMK+vUOpbHYry+yeRWq/ej3oNMq0AW/O74RUdC+uGsQ+yI2BHwI6AHQE7AnYE3lcEbCg6y7AFOi6htvoYLiYVYFd+BpzdF3DkdAOGzzdMSpsNDzQG0HamAuU1PcgsKMZWvagJDUyDYY9tR2LtUcrthipCm+XQNT9CRSk66w7Ca2CCogE//PCgpaoU55dL70oqalMFT8EOrPZexpE9xzCcDjQ68u4AFKUs/fXwXqhARfsGFG1KF0VsQqgodX/NkCnxEjBPA0WnSKUX190CMgMdOHVwP04HUpGZmYLOuhakbinE5uwUOKnATdN51FSfgT+nAIXrtTHr4b4NKDqrQksKkPVfRtWBw6jDhikKTJnVr5MTz5W1oqhkpzpOV4rm1E1bBItim9sh1dKwFCJTzpm1ERs7Tgg/3unS5/UmAfRfPoby533I3LwZucutClej76mUojvXk3L1/2fv/YOjutI776/UP9QtIYGw0XhkW8zAzMgJJGYSnEDWJMEVnIXkhQRPrE1BChJrt+QtqBplI29MvfAHruAqaxM5BVXmzcopkTJJ5Ay8gSQisRNUWTyBDMqMSCCBmREeGKOxhS2BWlJ3q7ult77POc+9p1stqWXDzL6be1Okpdvnnnvuc8+5Hn3u9/k+LMDWjG3WGyBPAZvhXH8dt9e24LltK1GTuYWeI0fQO1jrFEoaxUDPMXT13hRLgNrGrWh6dmZRMhlNZgj93Z04fqkOzx5sxkKscOdfyUM429GO3tpd2OcVftOjPi4UneuFTrERuSnwt3Dq0Kt4J7wOTy69ieqtLVh5/iiODa5Dy/PrPR/RzK1z6Hy9D/W7Wrx7MP+1/u/VwihF5U9u6x3qQ0qBhdOmeJLRgNpK9BaK8ihVcSooU1DlgU9lpgIdzREeRHX2ma98UJn3u5VzFqbpm0McYKc/5pFZAwry+7NeoHLdZjzlKPesU7U6VKyCIDQkCrBwpEKAyfjYKNLppAC+FZ/9LFat/mEsrqkR+DQxMSFeoAQ/VIAmWaglmRIQqv6KBgoReJoK3apENF6CRpFo4I6BoKIaowmp7Lc+oOI9aHFgXgq9qij9xHPTrw25FyoDUA1A8edjPnQp9A5129lbJeNw0WTxuS396j2xt1lVbPn2iKpItcWxnK6LaUvzhK8eO7UFmYxEWaI0drc0KPr5z38+L329MIVdf9d7VGkBOCE3N/d7nZta+d31vHRVqNqu0KdUz1EIDbW9CxZVwalzSUEoj+V8M76Ypsq6boXK08I7Rz/VWCwmuxXi61rjpxZvIhTmpjA2lUp5sFKvQdPw3Tnv9uXCVncOukBY+3LHWSy13FVOumn1/vFluD2Yxvvv38JPf/ERHPqt5zB6dwR3h4YwPnJH0uHTqTRSyUlMco2mM0hlc1IYTQBvJISQSMNDiERDiFWEUREJoTIWQdWiKsSqqozSdHE1orEqVFQuwR9+5e/wevdZPPjQpxCOpTwTX1poMCZ8aaJKV3N91iPW8RS17xS850OxeMxcfWZR6POb5wigaPFnVLA3iEAQgSACQQSCCHw/IxBA0QVE+8QrB3Gz7kls2hjHuSMX0Pjck7j+5jtY0dKKlecPoru6xRaxIcTqRIIQc64qP5lbONf5OnpuN2D7nt3wMne9MfkwbEeyE/uurMDGoTMziye517BqF+bzZZztkkuDuLMHLJMcxdDgdVzqPYHegQiqkUACMazY2oqm5DEcTe3Avo1J4yu5bAfadq5GPNmPU+frsR5dfvr0J/YUZar3sFS1PhPbii/vXIMagrnOFHbv2yIAZYY3qVvVulSl6IxxuvByDpCZSWJ05Bp6u0/jncEMYkghUr8Rz+54EvXhCOI18YKU80/gKeoUWppx51ik6uA1PKlFfLSBqBXfQcPWRvQd7y2odF7Qywx1c5H5sRAoml+5xxQsO7QON08n8PimJ0AxdnHPyQF07+9G9d592CLkdf70eVZbZzX1vgs9ONd3EyOzy3cBVTFbpWhh9reXzj18EZ1HziC29cvYuaZGxtqZ2o19ZlDA0Hl0dp7GNZ4svAzrdqzHyLF+rNrPQmFUPh7CscHVeG4PvX6HcfFYB9680YjnDuzEY0WLXF1F9/7XMbSlsNDUAh5sM5o642gt5jn8SaCoWoPMN74Cq4P+LnT1juB65nG07QZ6TlzDSPUaPJ64ADzTClO4/hZOvXIcka1PY/jMANbveQYrF1QYbL4xfX++1+rzflKyC0W1wA35kgFVhm2xNYuNWPAk0NHsNWDTQ17+PqVfFoQKZBW1pjmHKdzET6M2dTcDUBSY2S+dYSrYLDyOPp2hcESqkIupHkzBI6O41EJDpiBPKET/z4iAoMrKuKS98/fBwUGMTzB9uEzUYVSJkS1VVS3Coiqm2VYgEokKfKISVADZ9DTSAqMIPglUWCF+ClPZrChAGTaCUYGcUriGYzGgkuPjJpDEmAvawkHWX1Aj4RVVktYFngc+QswDh15Qzd6Zak/TwFfX5kmI552Qyrz9hvkqT9t7QT/5uFMhrYF2flMVLbsHF782h6TauVqqUtSFoi5sJ0wkJFSvUIXZhKKuh2ZhyjzHqgpIjXehMlP362chWHXvk8JUjYHrC6rp+Jx/BJP6nXqi6jHFlKGu2rJQKauQUq9NlJTe2jGKUoJR7mdceG6dvwooFdpyffDYwrT4QisBNybFJp2r/lSYyE9XBcvf1WPV7S+XCeP998YxfGcQq5ZX49X/+zlEwuUYY4Gk0QQm7tzFRCKFdCqFdDqDdCaD1GRW1iiXJgswCRCO8rrDqI6HUVVZgVhlXP5FqRaNVyAUYWX6RYhWVKLrz/4G/8+b7+DRR76I2KJJjKcGZX0/8MAD8ty4c+eOl1avoJcvQwTqW1/RSITnjcgzRvcVPiNdNa25B7aFVcLz9+vf/ua86zhoEEQgiEAQgSACQQSCCNzfCARQdEHxzWCo/yS6TtzA8sY4+q5ksbnV/kE+0I393TG0sNq5+DAuxR6pSL4QoOUPxkAWo4Tzqs9LrSLj7TjUcwhdsWa8IF6KMyvdz39Zxf0a5z9ulha28nTd8hWoTlzD0IrdaN2yEnGFEhKfQdRlh5Bo3IVW63eqveUp6hYCRYt5itoYgWC06zgGN7ZgW/yc8RvV+LmV2D+JUjQvzX82KDqM851H0DsUBrJhVDfUo76hEatWrsTy+qUIZ4cxeOMK+vsGcHPwJkZSSSQSWTQ+exDNIv+jR203qlvmKFTFQM7hKTp09jX0VDc5npmApCOfHkS+P+Mo+hmzTc3YEsmP2Yw7PwvsLLVQk3ve+TxFGwbO4u2h1XhmfV1xKMpCWa++g5H6zWgT/9O5oWjjwAl0dA9i5aatqLt0BANz+aoWzMfZlaIWfBIqHx/ExpZtiJ+b3QNY4sn0+c4UdrDA2PBZdLx8ASu+7L5MmQ96zlPU6GMsaHoQt/fWYte+3VhdtAjbvYCis6tGzcuZfKuDN15+B6s3h3G8tyFPuTx6/jDar20QD1bQf7V3xezK5o8Rix/EIYtZfd7IPOX0LgwyO3yVoYc+VblpK9L7tcEtvLR0LE+hafcRVErGvE1Xd4Gnnp/KTJ+hFkJQX63qx8tpbwe8ZMkSVFKpVVGJ1GQao3fvYGIigclUEtU1NYhEo1LcKBqtwNKltaitXSJp8KwGHwmHkZuaktT3keE7+Oijj5AYSwiQyExmAFahLg+Z4kia3m7TUwk6OWJCUPV9JOAwXqDWT1A/DQa16a6GYORXozZX6KnnvFLSRv6pnq16nzwI4pFFZ0a5ilCbZq9KUY21omwZVb64089TnzFJXSCrSfGzz2RXW+oV5CpSgMkrjlXIe4t17V2bP1fs1JV5PZYYLWlpfeELXyi6BvSeFAJDesfqPc6fz35hIQI010NTgZabzu6mfStE1f5c0KUwkX0SRCqk1TR5UTKPj+ellReDsBoMV63pqjIL07Tda1O/U/dZwfOqtYBbmMpNYVdIORPcmfmvYNTtV8en1+3GyR2ju2Zc4Or6dRqlZTlGP6pA4s4YEuPvY3FFFr+96yn8+E/+iNhYpEZHMckXG8mM+IZyXyabw+RkFuPJSaQns/IwrIhFURmLIl4RQWVVHLF4FJFYBcK8J+EyYxcQrUA4UolcNoc/6PpLnHhnAJ9athqLa+swMvFPmJpioSoDmHUO6TUZhav/0kLS+a3Kt9CT1AXEbuz4zDHxU7sL44/77kCQPl/SwyBoFEQgiEAQgSACQQTuYwQCKLqA4FIpOtK4Hdu31ONm91EcvzQCVK/A5h07sGEl0Hf4ZVxZ14z63m5bgGnuzouDIPcYB+xUn8DB7lq0CNSjR+c+XHr8EJqfuFYEii40TZU1j1i1vbRiOvOFrJin6PDF4zjy5gDqn21Fs0hiL6P7YD9Wte0U8HJ/oKgz0gKAd8+UokUKxhRNn7dDKQUYzlDsjp7H4ZeuYN2hZjyxAOVbfur2ZbxxoBvZpjbsZhn1ZD+6Dr0FGmAONey2CueCOzufBy6blzJvSlaKrpWU94KM//xBLduMXWv70IP8MV/t3o+Tsd3YdPsoeuvb8MIW54XCPOnzhZBzxvxeKBTNm3ZzQ9Ebpw6hM7sDL9G0U+J9BRtENaqdDKHnUDuurXsRraaCVMFmoGnimUNoXrOAyTHLIjZAtBrPtjYXUa7rQfcKiha+zHFBtgNFqSbvq8e22h60uYpuGQ7T/Dtwadkq4NJNrNjzCS1G5nu4fR++JxQV1mZTzIUvsciM9QaVX2UcQjI9TaL3vRxnvtNNlZ+GnZrvvHRd+3t5WblARXOcr+4TBmYhrR7viEwLFJF+gLQN4UEkTBUXU3/Lsai6BunUhCi/QuEQwuEQqiqr5LRMcad/50Of/jRqlyxGOj2JZCqJ5ERSPukDajwOp6XQEUEF1Z8aC1Ge5lhoxV6BJ2dkISajCBWQQ9gpalAFnKr6VCWoX2XaNHJhqS/5koIpDlA14S33mbamswsUVZpoU+05SO3cwhK5JzOgo6O0LEiNdzWds7dyjD7dH4Xy6LWZkfgjsspV0RvP3DzxcX7Xfif2IAcB5cF9esCWstFTtHDjfFq9ejUI2ak8VLUmwdfQ0BC+9a1vyT4qJqkmNcunDFSRfu5zn8OTTz6Jr3zlK2KtcPfuXTBl+oknnhCoybn1ne98Bw899JC3Pqgc/Ld/+zdREBYDkDwP+1CfU57L86e1lgw6hmKgVuGnt1bzXk74L0UKQa32WfjpwtRCQFcI+9x092LjKByTq/7U7xQiKjB1VZOFRZYMaC1DLgtMpqcxkZjCxFg5crkUJicTyGQSWLeiGjv/r5/EZx/7HHKZNCbTaUxlzZqlmpyQlC9CkpJSn2bReURiEcQqoqiIRqS6fDjGokwhhEJ8WTKNUDgqULSsPIRvX72O3/+js3h3pBxLaj6DmppHkM69h1T2u5iaUn9VPi/cSvPmakUp7myuQte9D4UQ2zxn/APN49T47L4beIqW8igI2gQRCCIQRCCIQBCB+xqBAIouKLxUip5Gd88A6rdvQOL1PjS0bMDtE6eBrS+iKX4a+49cQPbxXTi4k4VA5t5KhaK9iRhSqQhWbG/B8+vrBJ50dFzDuhefx/oaV/FpQGPjl3eC3Eu2Wz145XgCTzdvx5ql7ogWohQdxtkOAt/SUnRd4Dh66yLOHD+J/tRKNC67gcF6W51bVHGD2Ny+E/yz575D0atvoO10vQd+7xkUnaUgVPH0bVOkh0WOXjD5vjO2YoBOFJ3967B/73rMU8orrz8vpluzeONoNwbrV6F6KIKNrRsxeKQdvfUt2LvsBNRb9XL3QVx7/EU8o3na88HM+b7X0ZTQbv614F/aDOhOZfaR29hEX00WIjvUDTQ1o6HnSEmeovcTil59ow2nCWnlfl/Fqa4ENkg1+wyGLh7D4dNhNHmKTFoAHMXl5c+idZfT5s0ENrYZRfrwuU6cjm3FjifqEMkM4eKxw3jzxmq0UGm6oGfZzMaj/V1oPz7inWv27u4VFD2GK0VOMkMpqm0KC6LZ/ZmBbhw82ofsql04KAWY5tsW9jybr7d7/b0oRWXz0KeFmA4tI1Czqe6aPO8xUM2ZVqWp7afcGHV6QFRSW8tMarz5DPk8VE6vmK0MFZGogEampTMdN5fNorq6GsnkhCg4haXaY/jHfkU0Cha9iUYjAjzjsUrx82S6aTgSFuVntKJCvqdya3R0FB8MfYCxRELoAVWjTFvPML09Z3w+Teq68fE00MHEQ9LuLc3T/abplKemZBuO0zBSAyX9tHgDRz0IYjGgmzbvFbjS47UPa1Hg4WdH4qmqMBc1mvtakJ6eh5V9rSavqRiQ9PvzZ14hcJl1TpoQepsPLfOYrZzCYaZ5/q+uM4CbjC+FuxSGKpT24u3bMfCnUtPnGxsbPV9QBU1UQP7sz/4sfuVXfgW3b9/GN77xDQFMP/3TP413330Xv//7vy+//9AP/RB+/ud/Hp/5zGdw5coVPProo3j44Yfx2c9+Ft/85jcFXB4+fFhUx2vWrEFNTQ1+4Rd+ARcuXMC6detw7tw5gZ3r16/H7/zO7+D999/3oKiqBDWFn32ZOWQKDRGeurDQ9SctpjgtVGvqDXKVo2Z5GW/LYv0VO0bT5V3Vp6+WNuuoUOmo/eixrjrU3ac/uz6hWvDKux55U1OGqVw5MpPAxBj9OlPIpLOi6OYDKRKJywsLbhPJDxEum8TGxgfw1E98ASse+yzi1VWYEv9Q86Iom5pEOjmB1PgExkbHpQJ95eJFiFfG5LlDj1GxKgiz2BKfayblfSqXw92P7uKvey/h9D99gOlQNaoqP4WKaA1CoQhSkx9iMjeM8vAkpkFbgUlrq2EmtecZbIuFFVPJFt5bZ4XaFzL2CSDrw4wrUIre6/+CBv0FEQgiEEQgiEAQgYVHIICiC4jZGwdfQfbJLdi6YTWWJs/jtZeuYK2o9zIYvtyD7pNXsHTzBiTP9GBwRROam9agbo6/0JkC3z68He07Z6ohzLAKU4AzGB3oweudl7BsRxt2Sm6rgZtr2ndjTfIiXjtwBRvad8MTx7EeC4uPMJ2X/oA6nlGO/9qMtsXDwcrtb6FBK2TPE7MbJw6iu7YFzfFudJyrxsYtW7GBhWukmnk38EwbdoRPYl9vowf6SoOiGfR37UNvg1XNFUt7L6pczOBWTwdeHXoa7UyzVQg7pyTRvUinANEsYGZmSG6h59BRJJpeQpNDqxasFJXiPMeRbTqA3avnxz3uOCSmF7JYlq3Hxj078ASh+OgATr1+FH2x7dj7/HrKKXE00YQD22pxrqMdg1ud8c4DM5OlpiuXCkVLvh8UqBrQmLl1FkeO9KJ2xz7s1lzvgRN4pa8OjTdO453bhXfGLd5jvivlnpTsKeqejoWUOl7F0NNaYAxIXj2Bw8cu4HY2jNrGTWh69inkFbgf7kf3sRPoH0whizBi9Y14ensTNtjCTXwmnO88itPXEvI9+9ix4yl4X2euorvjAlY0F/Monmvhzq4u92wOZiks5sVmNmWxtybdomXzvJQp9izLW3v0g72Gt06fxIWbMazZ/jSW9Z3G24kGbNqyBRtWs4DZbNvCnmcL+E/EPWm6ePGDVs2pCk3t1jF0pB+nFXWqrpOtjKrUwWaiPFRVaLnYeKqyjv6h5WVh+zt/Nu2MitR2BKaJhkRFF62IIxQKY+iD70kxkmUPPCjp51TQlYdZ4KQClXG2IVylUi8kiq6JZArl5WHxCCUIDYfCUknapM9OSxEVVgufnEwLoCEgUU9PhTZZqj9txXej2vTBqAAYy+MU44o3qFV3SlxYnEqKIlnAIWDVRMxwLliQAAAgAElEQVTahPpp81ZJKn1Z/0C5A9qf/V4j5MVdAKlfZX1Gurkll4U+qx5H9YWkeeDU4F9b6MhOBU8Am6f8NPdev8vr15mZvvLXV4l6cFTUqzbNl9dp4Y2X8ps3uQqmu/rYytzJH6+2VCBLv8hSNrf6vEI4Pe7gwYP427/9W/T09AgEO3DggKg8/+RP/kTmK//94i/+oihD+/v7BZIuXrwYK1askHYEpP/zf/5P/N3f/R02btyIT33qU/jiF78ovxOEuin6bEcVqgJCjsH1JuXYOO9lTji2F+6YNT2/EDYWA2luyrkbJ1dp6gJPN51dwakL7dQuwFWRqg+rq2p01Z7eU8fx0XTHose5n+XlhLbT4HrNTOaQSbEoVDkmxuirSoVnClPTOYTKw1LEjMrNaLRKYk0wmU6Pimo0Hp7CuuU1WLe6AZ97bDmW1j0ohdUQCstamBwfRzKRwNidMfEVrayqRAVT5uOVCEXDRlXPlymYRo5q80QCHw0n8M3r7+OvvjGEoTGqSGOIRKsQLq+Q8STTdzCZTsiLn0g0hnB0CjmMIptj0SUtuGbUou59LbRyKDavTdzNN3JfFLFOI4CipTwIgjZBBIIIBBEIIhBE4D5HIICiCw0wvTGP9iGFMJY92YzWbbXoe+0Izi3djB2bTSEYYBQD507ixFsJbGjdi/Vu1qsoJM9gkM3C1Vi760U0Fa+gMgOKDp8/jI5zdXgmT/VpqkSfkQ6B6rXP4cWmx4oDAW/scnJUr92BtqbVpjr7XBt9D48Dz9EvddZ2Js23d4Rd1/teq4XtCX06u9F3O461z/nXPhcUvXHqII68Y9LtwtWN2NrSDApmUeg96sK3zEV07nsT1+z5844rLLQ058XPUX2+yHHDZzvwsn8z8NyLDoi2AG4hStHMjVM4em4lmlmUar77lPd9Ble7X8ZJPIs9TY9ZhSn9Ql/FW9XPouUZu2/gBA4evQBGN1z9JJoPbPMVh8VgZl5cw6jf3IpWT/X6MfxzLTAjnG2fqyiUc22+UjQs1d6vrW2Rokb5WymFlswR91IpmrnYiX1verMO1Y1b0dLsV0df0C38mI2HL3bhyMlBNO5qRdNjC5s1H/OUJR5WsJaKHDXQvR9H+0xhkBnPMg+KrsHA4Q70ZFdi46Z8AJoZuoxzPW+jdyCMLYXPXj1fSc+zEi/pPjQzUNRXXvrKPuPdaTRGvg+oAijrVOcd6yk3LRRlNaKQeG+aqteiDOU+ppgyPV/2GTAqKe9SsCUqvp6EmJnMFFKpSakMzerthA4schKPVyJeWYnKeCUqKiK4c/cuPrz9oSizOLZwJCIKUW7mHBYMTE0hmyMAzXkASlLcp6aNqlMgplGCGqWoDzJ9vaNJd+dmy0r56lBPE2mRn8LTMgNC5Rg91hZTUnlkMWWol1tuZZR6VoGler8s2FSVpae49KWkeTOmEJCa6/A3HiZDk/7NiXifbc0XAd4uYNF5Y0NnFZ4Wfjq+ppZbespZHSfP7Kbh58HNYoN1ALxgUHVfsP6n0p9rA2EvLTFaWvV5haJu0HjPqEL+vd/7PVy6dEnUoZyrX/rSl/Cv//qvsu+dd97Bgw8+iP/23/6bFOpi+juVoJzLhKNf//rXpQDXa6+9JuM7dOgQ/vEf/xHXr1+X1HwCUipMCeupYmZ/f//3fy/w1bumImtGv5sPfBaDm7o+dF66a1HVpy5AVcDpgvtC5acL74zthL+pqlWPccGqtipMD+d+FwLqGjUgdlpA6MT4FEbvpjCRGJeiZv7LCPNigvYSfNEymRlHOBRDKBSVff46zmBqKotYeBpffLgKP7byQXz+84+g/jPLUVlTLes8PTGB1Ng4UuOmyFE0VoFILI5IRVSeVQSu2XQKE2PjuPPhCD788C6+O5TAPwyM4eZwRiBoOBxFWXkFysoIaFmALYlMJinQtjwURSy6COEox5fDVBkV8QnkptLITVHh6r+g8lSx+lLJBs8F6KaNc4z3ogMY+FZQaOk+/Gc06DKIQBCBIAJBBIIILCgCARRdULj+fTZmMZNXh7biwLbl/z4DEFx1EIH/n0UgeeMUOk8vRdPeDVKYLdj8CPzv/jwTT1E7XA/0qXeohVAKRwxC4z/mxRuPSKMc9fWjBA6iChUoaoCoFCUqL5PfCS2jFVHEYzFUVVWK92I0EhHYQJUnPTtzOfNHPX+mz+fw8LAUPWHldlZhZuX3imgFMllC01FRe7LaM1P2jQ8f09VN+rpJf6c/oPp4UtVpU+G9721hIVetqen8ngLU5njnJbYWeGDatgJiRTyqSlFBT37BJG+/ibibKpsPSgu8SkWZ6aeN81oZe6lU7ajBfIVqvspMb5iwbu8Iq9h1MYoFyQLCTMO8lPY8tZ83d/JXvQ/qHEjqEFAP8kr//v3wXWt9sGMdHgv8ZE0PMt8UrXoFvCxwLzdAfyxRGhQlwDR9mpjwGlhMiXBzw4YNos6kUplQlMCSc5f+oL/5m78pStFf/uVfxqc//WkBpB9++KGAUfZJAMr+/vRP/xQffPABnnvuOfmd6lH28d5770klclYh5/kuX74sPqTqUaovEHRs7hh1nK7aU19E6H3SdHZtq8frPeJ1FSpRC5/hxdSkCki1Hxd8mttq5p+muRf774Kr/HTVpsUUoVR0T6ayGB+bxMT4JJIThIt8sUGYz09jK8CXL1LEKJcTRSifAensBGLRGnkuUEk+PZ2V7zi5c9N8ziQQq4jhi/XV+OLyGnx+xcOo/+zDqFm6VM6RHp9AKjkpc5Wp8pEK4yPKvpNjYxj5cBjDH97BaGIC3x1J4/y7CdyZoLVBTCw5wuEKoCyMTGZC5iSBKGOazaYQKo8gFI6JkpXzPxKp5Dsl5JBEWVlaPqemqHrV4kmzK4Q1xvlKUbVBLsPAN/UlavBf6SACQQSCCAQRCCIQROAHFYEAiv6gIh+cN4hAEIEgAkEEgggURGDJkgesItCR4TmVjejdKNjJgjItmqQp1p4TqVXoiRrU/tOfCUHp9bmkdjEWL64R5V04FJLiMwSeH300ItXdCUAJbgg9CUqpNmPqPH1FCQQISVUJSIDAQkf8PkSYoGm3qsi0aaMCSew1G4Gmq41UcOPv94HfDILn6BpNrEzKupEpqsWlYbKK/HyVqMmH93SWdkQKOB1EaKtOa6q9dqyIkJ+8Dhkn+2Nle4FPjrLVOT/byL3LMw01cEUj4Xp1utPDu7cOuDUA0mz+mDzK6lghzEzD99PirYesZ06qsfYRceEeTw3rAVCbu2+H49kHqLbZykhpwZBKjpW07l0oygMI87Zs2YK1a9fKXOU8VCDK+NFjlP6g+/fvl3n4X//rfxWfUPqDEnBSAfr444+jt7dX7hfVn//yL/8iMKyurg6//du/jZs3b0qqPBWjVInymPPnz+PUqVMzoGihctNVByq0dP0/Ze47ilv3eH6nMFSDo6pMtaQo1t5Vc7qqUT1P4feuh2jhdzo+t3q8QlTTH4EqkE5lMTY6ibHRlIBJ+nrqiwRz31lQiUrwlDzLeM/lZQFT50NRZHPGKiMaIaDMoLwshNx0FtFIJaYwhdHRQWlDGLms9iE89mAFVtXH8JmHl+DTDz+EyupFAitZfF401FxT02Z+TCTGMDY2Lt6lqWQKH41l8c71FK589zuYnk6jetFDqIw9gPLyCCbTd+XFThnKMZkdR0WkCtlMEtncJMpDEcRii5GjGSqmUB6iBQjtP6hsBabK05jCuPiPTsOocN17qyvSPBb8lS0/qwnzNHD924FStKSHQdAoiEAQgSACQQSCCNzHCARQ9D4GN+g6iEAQgSACQQSCCCwkAosJRVXvab095U9qC/0IRTV9XkAY03gdr0f+pr6QAkElzbdM1FSEmw8sXYqammoBMIRKrPg+PkGIMC5V3gk6baa5qO9YhImfmupO2KRgxSgjbVEemzptdKsGVAioFThqihmZy2B1dlVsOkDUKkq1XT4qdSLo5KYrEBQYIRC4zPNNte6YcqCCCQMuFR76elCBKh6S9Nso6DBq0DwtpZOm7yvwBIiKItbAUVPsSdW8iklmcOCFTA9HquqiUx+Mzt2Zr/ac/6TF2rp3pRi61X0Kqc0dV49a+SwrRzaTnv/0gIBJF/TxIKo1NY1d7w8LMrFiPP1DWTjp1VdfRX19PXbv3o2GhgYBnUyNp/rzZ37mZ3Ds2DGZl5zzX/va1/CFL3wBP/7jP46f+qmfwle/+lUpwsTfk8mkFFviy4COjg5Jp1fwVQyA6ngKCyF5c99RvOrxqiJVT1JdW25atsJSVZiqAtSkrau/rq1obpWgOhZ+qrJVrSrcvjWtvlAhyuMEjhIA0upichoTY5MYG8thPJFC1hBJk/oubfjc4Doyzx+mwGenMrImqcokEOXPVIXmcixmBIQJJrNUaBKacmrwOZPC2Pht6ZcrKFZRhUXxWjyyJIZ1n4njsw8/gKUPLBZrj1CUgDKETDaH1HgKibujSLIi/dQUMlPA+3cyuPReClcHBzGRuisANhqJ41PLHkNmkunyE3JOqkSpao1GFwmgnSQYnUojHlssqlGCUo6Fz0IZqyhJI+YlTHkWKM9guoy2L5NAGQHpzPR6M4+16jyv1bxEGPhWoBQt6WEQNAoiEEQgiEAQgSAC9zECARS9j8ENug4iEEQgiEAQgSACC4nA4sUWijoFWwx98AVGqg71oKD90ijJTDvzBzyBZgjVNTVY9uAD4q9I0EM16OhoApOZSYGd0yxkZAsReSm4ZWWIRqKYyhnvT/H71LRqC2I8WGgZgKeHsjxN1YWazitwxgID4xE6Jf0TlNHbVIGli+NEdcnrL6SkvEZb0MdcM7GmLRhl07QVThixqJsu7/fnp7/rCWzxJcIkrwK8KkyNHtcfkLka44FKEGQtASRX34BgHzb5YNifD7NpQgtnjKOSXchk+kG1NfTTk676EN+kwWezVN/Nv61atcprpBBR5xJ/V0jIyvMskkSl6NmzZ/G9731P0uQ///nP43/9r/8lKlB6hDJ9nunx7IOgcXBwUL5nYSUWYKInKYsx8XuuEUJQeo+ybxZrGhkZyfPeLRyLmw7vFlZy0+ULr0PT5FWR6Xr7uvDTVZES2rqAVIPkqkN13qnKVPvXdcDjXUiq16JzVttlM9MYvZNB4k4a6eQksly3khZvXn8QfprnjrXwkA7KBCoSfrKYm6bMyysRUZSTDjI1vQyTmQlMl00jEoraNZTF2MSH5sVJWRni0ZgoSqemw/jcg1X4yeWL0EAw+mCtPM/KwhFRq9758K6kzZeFQhidnMal797FtcExfJQYEf9SEknOu3h8MWoXP4J0MiEvlHiduVxahhSRlHnGhc/FNKKRKlGvZnMZ3wqAz1UqX2kHMJU110d/Us7H0DTKyicxVZbEFFICZ9377cFST/mPIH1+/sdA0CKIQBCBIAJBBIII3PcIBFD0voc4OEEQgSACQQSCCAQRKC0ChVCUR1Hpyc2wJltN3sJFk74uFNQWTAIqojE8+ugjAj2W1C4R8Dg8/JGAHqYd5xVL8XRN1ilS/pAn4CiT4+m/R1AgEMYpeiS+mRY0GmjpKinzy8FblKhyV1Ol3SooFRxI/zZEViAroILwlKeSVHtRXyoctgC43ChTmT+rXqpemrGj2TJaUM+l1QewHizV75jmO2WUa1TiuVDWniPPH9AqwCRd3vqWCmDW1HwvdVaC5KTSeihrHumo+mma43UeaBZuPsziqA189WGM71FqjjcFrBR+eaOwoMYtMmUsGkqbt34rzZ/PQ/YODzLetKVsqhQtTEvW++sWB1KI58JS7mMbV32pyszCPjRmup+fqt5UiKrHFmvrAlKzZo2PqsJJjbf2r79T9VoIMPPvn7kBri+pnktBZ7HzaB86Dq02z/16Tqq+Z7wskKU8hdzUNEZHJnF3OCfQcSqXkeeAsYXwAT/hISdJeXnUVzFPTyOTs5XmyyL2OPNMkGcJn1nlYfmdQJKK0rCk2JfL2ktnxkXFKfcvFJLvQuUViEWrsPpTcTzeUI1HP/0AFrHwUnlIlKupsSSGRidwdWgcV783gpExPuf4/KIqdUpUooS1SxY/LOpPTGUxTXibS3vV5CPhuIX2KRkTISlT+LkGpnidonyn3yvBLp+PtBcpFyjK7yLhSkTCFSgLEZzmMDn1ETK5Ue9lknef9DkO4NuBp2gpj4KgTRCBIAJBBIIIBBG4rxEIoOh9DW/QeRCBIAJBBIIIBBEoPQKsPm/An592rNnxoohkxQ/9XlKTCRjKEJKCSoSXZZIi/8M/9BhS6RTu3hmVIjMEIPyeylEFMoSE9AMk+GTBGoIT889UhDep4Hlk0cJH6cFAwFnTyg2k9IvyqOenLfTjhcTASCnI5BtVyrfCXc1gveJMBgqbQUkBqTICTAuGbbq+ympNMx/OOc5+gkc1zd07mVs4yQodDf/xga+n2fSKRWmKse9RqsDXgNF8T1MTfH8++PBS77m9v7auPCGM2fIBmwIWv7q3jYmt2iTpxxpS6wc5Pc3UXi0OY9ScXgVx7z4bIE6bBgJUc3uNT6QV75n0aPFGJfizglCbGuwV1rLQ2/U8NR0AuaxJvZ5vIxQlwOO1yvwtqPDtqipd+Kj9ujDVhce63wWg3pqycLiwOBK/FzsJCzvdYzUFXVWZxYogaf/6QsJto/BWIayCXT3GjZMC3mJAuLCdC3Hd87J/WmcU2wS05kIY/jCND4fuoLyMXsKaGm9fFNBjUwAmoWNaQCYVk4SFBrLmkLPp9KGysKxBgklzjwy41xcYZp3zRYyx1mBafCwWxgcfvY9MJuUBS3p50tMzFg7jRx6uxbqVD6J2SRWdWJFOZ4Hpcvy/X7+Jf701KApvXiMrxbOAk3mZM4WK6CIsqnoALBBFJf1klv2bsYRDEfE75RSlpyhhaThUgYpolU2xnxC1KOc8/Ug5YFHJMhblEYGlhKMCXMsgCtNIpALTZRNIZT/AZJY+utYL2rH0eHfgW/Mtg+D7IAJBBIIIBBEIIhBE4D5HIICi9znAQfdBBIIIBBEIIhBEoNQI1Cx+wMBEVYQK2TMgy1O3KRQUMMjUcyqTqKgKYVFVFR555BFURKOYSPIPeZMqrEWSCD8JRAhM05OTSKfMpyjJvIrwBlCIPaAHFZ1kdBFm2krW1jLTd+jMq/hjCh9ZCOhl2CpZ9Aij+cGk1JtITeVswSL18/RS8q0/gAUMBozasXnFliyKUxWt47kqsbQOogbgKHRV8GlUoow/vySY9W0A9GcCYZGFGnSZFwN7DZ7EUkGQGyGjpjTQyhSlovI2VG4sABgHjZlCVQF59nwGZxqoa2CX8Y01V6DH+hXbvbknF2IHa9OfZXZpMSn3flAV60l2HcNYUct6BerNPHH8bvVcCvYlqdqJhSgBU8mSlsOP/uiPSoo0N9o++CDYzGkzdl8N6qpE3SJCbFuoiNS0dbdPhZ7u4Hgc0++ZVv/uu+96ik2FozzPypUrZXzvv/++B/H0e/qY0ruUCm3uYxo/CzhRta1teF6tbO8WVeK5mb6vIJRrmIWfqqurxSOVmw/Vzd1nmwcffNAbr7ZhH+yb53L7LLwR6YkwRm5PITF2V7w0JU1cKsmb+WDUonatUIk5NSmAnOpPwkEpmmT3i8KWqkotuuZZSnDOmnWh0FygKcpQGYshUlGOj4b5IiclHp7mCUhwSjVpSK5j46rP4Od+7DHjeRyN4P2RNF7/6wsYnVBlJtWqjB29TM25CDgX1yxBLgtMTtIbOWuV9yxGR/huUvv5kohQlPsIUsORSvEdpVrUzLGwVZCbVyu8BloE8PqNjzK9mI2XKgvQVcarkMVdTKTfF89UX68+jevfDqBoSQ+DoFEQgSACQQSCCAQRuI8RCKDofQxu0HUQgSACQQSCCAQRWEgECEWNosimPauXqOMXalCCrwwlJIhEwlhcU4NHH2kAq8vzj3LCUgLP0bujGE2MYnxsHGPjY0il0qK8I7wQFZUHV2zqs1dx3Y7cz4i2gNCv0i6wydC6GZtTaHvGd4oK/S8MkcvSwzRrxmU2HyYKQNFiNTZGAha9GJkjPBWa9bb0VLcKZ626UU4hgMcqYoUOEnJqerk5u6b7qwJUYar/u16FW5DJKCkN+DKp1AQ4OkItQmXOT72ZrWCNcvEo9awS7JhNnDUk9C6kylMzlhV0qkWAocTlTE9WmGzBZV6aua2CLRYBovz0YbK5pQTERg1qMu6pvlOVHx0bNDVf1bseYTXgjNetQN/aHnA4Y4k7JS2JH/uxH/PgJ0Ee+ySA/A//4T8IFLx06RKefvppL0X+n//5n/Htb38bP/IjPyJFmvgCgD6gFy9eFH/Rz372s1I4SX11//Ef/1Ha8CUCK9rTj5TwkiD2Z3/2Z1FRUSHV7QlFWbiJnqM8lvuuXbuGq1evSiGnffv24d/+7d/k35IlSwR6srI9+37qqafkvDzuzp074nVKr1L6mbKfM2fOiJ/punXrzNx1vITVI5Wgk8fF43EpAEVfVHqhct1TBU5Yy/EShhLAcqyPPvoo+vr6JGY87m//9m9lXHz5oSrw/Jswjcn0FO7ejiORuItMdhy5LFPPjUJZ7qTMA2sBIS8MjNewAntRoltvUKotTVq9KaJkVpiZjKomFZUy14jMf/MM4TWx3/RkQuAid4onqS1gxjacr/F4DHufb8H2rV+SMbb/3qs4/Zen7Lqgyj1rXi4YzCnnpBq0KlZrU99Z9b7cnJfPSjmXGaIqYLlumRIfrVgk9gEZKQrFlxiE7Dnj4yHXz5dSEbNI5JpDpjBTeViumOOvqXwQ4WgYifR3kMx8iLJps1YDKFrSoyBoFEQgiEAQgSACQQTuawQCKPqJw3sZXW19WNu+G6sX0tfVbhw8U4+W1g2oK/W4obM43DWIdbub8EQd/wcYkBm+iGOdV7B2726siRd0dOMUDl9oRHPTY4iD4zyGK3Oca9Wudux2LmL03Gt4dehpHHhmpXNUBv1dB9G3ah+anyg84eydX+5qQ9/a/P5ntM4kMZoYwuDAAK5cuYKBgTDWtz2PDTVOy6GzeKUL2P3CU37cuK/9DG5rs2Wb0eZ9P4xzr51G9e4i8dH2l7vQ1tPgHKNf3MLZV17HzS1t2L269GsFkrj8Rjvert6Flm3LUdqRQzj/2mGcvB7Hxi/vw5aHZ4ll4bXOM3cK7+mM5sXiOWufA+jefxrLWlvx1NJSJu0Qeg6fxrIdzXhiKTDa/wbeTGxB8wY9eAhnzc3EU6UsgqGz6Oi6jc0tTXjMnRPFhpK8iM7D17C2eSfWLAUyl99A+7nl2NW8AQ/L0hnFwNnjOHFzA/buXu3dI87TY84iceOXufoGOq8/jee3lDRYnO04ipubFjp3Somr32b0fBdOhrdi9xNLMXT2FbSf8VZB8Y7y1kZ+k6vdB3GmvgWtG+a6vlmeI8s2Y9faPhwrcv5lm9vwQtEbzL560NBm7r+M/+YWtLsPIXeN5t8Yv13mKt7ovI6nn98y+7P0nq/xhd2nhbQWT1GlUBaEetBPqy1ZhWg4RIVTOcIEoouXoOHRR7Fo0SJRDabTk7h7965AoZE7I5gYHxeFmEAR63kp41II41VMNroqAi/dDMCTxl6VdlUw+tdWhIo6PajO1Nddmi/dFGf+zkrShEmaem4zvz1QrFXm5dOmMhuPQh7tK7cEvihcdmCqUd3a1HyBoka15uo4Ne08H/baFH6rZhXo51gHmHESVhoISuWul2rtpL6rF6haBnj+qgqbBCT6lgEm8F4evK8RdVWjFpDyMGNDwLjaSuB6uMFRAra8Yle8z6rMFQBqQK5q+JS6mplgYVae6ta/q5oabA8288pMEpsabQayECjKAkeams6eCCsJ/tra2qSC/He/+128+OKL+KM/+iOBkQSkr7zyCrZs2SJFlQgCv/SlL+Fb3/qWV3Dpueeew1/+5V/KPkJHbr/+678uxZb+5E/+RMAoVZuEnYSZBLBUgCYSCTzxxBPSzwcffCDHU3X5a7/2awLyOI8JaglXT506hQsXLghMJZxkuw0bNgjA5PpUKEn1Kc9JOEoAK/fPKjqNenhK1jBjwH55TSwq9U//9E8CWNkv4eq//Mu/4D/9p/8k6lDCV/UM1YJMy5Ytw/HjxyVekh5vXzgoCOcn2w59bxJjdyeRYWEiKWNmvHH5vKBqcopzRCE+09LlZwvNLTdnCjrnoPHbNIWVPBsNe6yxrSCO5D9HMSovDujzOSlp7QIVLXw1v5s4c18mO4klSxbjhbb9yGbK0dHxMsYSowJFCTWN9YNWfKeanh6mpk9Jd7f9mdT9kChczRzncSb9n1skFEM4EpPj0pPjXgV6UZlazScLL5klatepqE75e86k2lswumhRHaLRCoyM/yty0xOyP4CiC/mvY9A2iEAQgSACQQSCCNyfCARQ9BPH9eNA0Qz6O/ehZ9mXsW/bbPTLDox/zLswYN7xLsNmCxmAIZzt6MClx1vRqlBi6DxOXK7Dpg0rUYNhXO7pxslLWaza2oSta+pg/ucbt1s4degoUk0vocllooRNBy9h7cFmrPEbzzuqeaEo4VxHL1K1EWRu12LNji1Y19iAh+PA1e4O9DW2YOeaGpKTWaDoTWxp3426s6/gaKIJB7Yt96/k1CEcr26eBcwAmBWYAMnLXWh/e+WC4PXQ2Q50XH8SB5qfKA2Ijl5F95FjGFi5C82NfTh6OoFNLc9jfSnsbd7Iz9NgIVA0cxGd+67hyfadeKzU8xJkHr2JJzcDZ95pQEurA7M5PxcCRQEMX+xE55V1eSBztqEkb5zC0W5ge+s2LI9kcOvsURxPbMUL25Zj+NxhdA5uQPP2NVjqzGPO054GQrwhdLVdwKpDzXhCv8/0o/PgZaw7sBOrS5n7vPaO63jyQDMW8P6g1MiadsnL6DrUDTTtmwnuOd6X+7GubTfmZfpsu68Hy768D/M9kvLWi0B6f537w8EAACAASURBVO11YXfeOvPjWWwyLxCK2hcXQ11tuLDqEJr9G4P+zoO4vO4Ads52Y+7xGl/YTVpYaxeKmnRVx31P6BQVomUCQwWIsrp8dY1AHIIhApTRu3fx0fAw7ty9g7FEQtLltdCK7/GpqkD26To/+rJQo8zk94aceWnTebJQxRp+UR7Fo6IwExWn+mRarVihhNRJ0Z/MZASKMl1XzukNh2navoJW+mRsvNRtM05FeibqttiNpto7npSGXyg4UY9Mo/RSYCk9qopSfxaOapWVTN0vZ3VtP0XYQCAVjal/pwWmHLOcwsIT9UqVOlnWM9QqOwVYWagr6MiDnXY+eEWQTJwYLkmht7DUsCaj8FOg6QXUjkFhlfRoFb96r3ybAd5DplAbcCxWo879EtApolBfXWuu3w7QTiHNzGcfpSpFmT6v4I5dElYSHv7Wb/2WgFAqH/nz0aNHZe4/++yzAkX/43/8jwIGCT8JLVmN/s033xSF5QsvvIA//uM/xsDAgEBrKk95XG9vLzZt2oTDhw9Lv4SZ//k//2cBooSWhI2EnFxLfNFAmPm5z30OX/jCF2Tfz//8zwu0Zb/nzp3zYOZP/dRPiZKTKe9co4899pgoRYeGhkTpSsU2FbFctwR+VI0SwBLYcl4RZHKj+pPXSFDL43Q98zoJSdmOaljC0zVr1uDtt98WYPrDP/zDAnrfe+89Lw3fhaKqdv5oaBx3PwImM2PIZtPio8n7Tl9OQkamgk9P5XQBixLTIlELvo2HrShDrd+mmQZm3ZoDOTld2wd9GaF6bK5Ys66Nj7Cp3m7W4BSy01mZf6bQEceawgMP1CFcHsOHw9/zlJ9i7WFf7Mh18P/oxUzl9FTWAFKZwwbolk3zqWEUnvoyJjc9KWn0kVAFQuVRRKJxqV6voJNepfRaNQpwqlutKtWCV1OdPiMwWcbC50SkAourH0EyOYTU9HsoKw+Uogv7r2PQOohAEIEgAkEEggjcnwgEUHShcZ3xx3UxKJpBMgnE45acLFDdZ4a0CrtUfXrjFDp667Fr9xNY6kCI1aL+tEornMdrp4Gm5vXIE/El+9HVNYhNzVtEIZcZuoxzPT14+1oC4fBSrGnaha2rlzowFAY8uspLZzy1pw7h1XdGCqLmg9hCpV0p4c1XMxaJ52g/utpPILllL55feXkOKLoJA4eOAbuaUX28HXOJ5vLO6d7Tee+Vc1+KXZxA4wtY9eJerJ9PzYgMhvu7cbT7Ouo3rUX2SgabmrehbugUjh69gmVNLWhaU3BvSglosTbzXleRgwpVhTdO4eCRd5AoYQyuOvBWzyG8er4eO/ZRrTu3Ytm7Lx9jvN6xn+BFgkK81qWncaBvLQ6u68e+uV5KzKG8ZJiudu/HyVjL/C8/SojprE2GevBaTz127F4Dd8rdOHUI3ZFdaN3ycP76liVegqq08ISrdhl15oz18n2Eoq1LcfpAH9YeXIf+fXMp392XQwUvPuadW/Os8U9yr0o4loWWVLRplFZ6kJ/aTPhFYBEKhxGLVeCRhx/BsgeXCWBhlfm7o3cFrIxPTGAynZY0efHGdFOwbbfCHxRcqbqP4MLdp6JRq4YyKMMoEl0I58NACxMtmKDXqUIzo2K0AE2zsg09EfCRnswgl6FKy1WeOjBUQKixDvCAqRyfr0U1l2egqIGp9mft2YIWBZT09FQFqRzqVaX3E/gFzkggjfKMCl3pVxR+Fg4rObYw2UAdMxrxZRTITUDjAx97Ok9VaWLhQ1vfToG8yFyH8VJVCwUq6AyA8iqDW5hkxmaKZqlXqSqFzX71qzXXIFGTwjgGypqxkUQ50NYyT8GtdqzG2dQcrz6tJu7+rdTpNZYo/N8QxRcG4Z4L8AgAqbT8zd/8TfzhH/6hpIr/zu/8jkBCgkmmw/NnglDCwcuXL4uiklCQ64HQUqGoenL+l//yXyR9/vz58/ilX/oldHd3S3vCx+bmZumXak1CTEJaAlbu+8pXviLqTKowqRx9/PHHBaxyIywlRKVilDCUKftMj2ca+0MPPSTQlfupJv2Lv/gLgbVMiydQ/eVf/mVJw+c52QeBKsdNMPurv/qrePjhh3Hjxg0BxOz3H/7hH/CNb3xDFK0cM0Eq4S1fLDB2HBvHSlsAbl4BNceLldXl338vLUpyQlFJYxcv0HIBgwTiUUJReotKL7RRMEpKaafzW+BfSECgKkzNneXMoHrTruPpMuQIOD1vX2pQfZW3rBBJbdeXIkb1zNOwsBOfZ5xYbBOJVCGdTvgQ1PoI67o0cFQtLMwc5++G7ZsZboqDGXBpHyWyVgg9uc6Z/h4O0du2DNnshChLp6ZpQ0AlqAGpok6Vlz9TCJWZwkv0W9XiU3Lt5WWorHwQsUgNRpMDQGQC7w58u/jkD/YGEQgiEEQgiEAQgSAC37cIBFB0oaEuhKKisDqH2q0NSA7cxODNEaQySSSqNxVJx+bJkrjY2Y4r6xaWVjt8sQsnU1vR3NjvKbN8KNqExPFe1O/aLWnKxTeq8koEhTPUgxZU7m9E78tXsC5P+Ta/2k+Uk2cGEY6twMa9z8+TKj2L8paKuMNXsG7HMpw+Xix9/ia2tMTRfboeba2N6JtVgWjicHNLO3bXzYS/s6f6ljZRbp06hKOp7XipaS4tZQajA+fw5vG3MbhsE3bseAora4DMrbM4eqYazVSYjg7g7PHjeDvRiO1Nm7Fmec0MsFXaiOZoxZi2H8OVTAy1jTvQtvOxuc/R34W2/jVo372m5FMzZf7V7utAuBob21qxoca9v/lzZ141caln5RrtW1s8DXtGH/lqRQNFW7DhShdubnoJTdk5+ppDfeidhiCZnP7ANvja5VIv5BO0G+rBK+29YikRW7UL+xyLgBm9EuS3XylNUcqDZ0BnAxGp0p5bKZrB1RMvo7fuy3hePDHmVopefuMg+te0YSdlrjbWLRuuoOvmJrzUlJ3DtsR9WXTv1/gnuCslHUqlqPcHu62irMo7gVACBY06KRwJoe7BZfjUQw8hk5kU2HL37iiSyQkBHEyhNxWYbTEgOwI/9d1CK1Eqmi81VdpPcze0URWTJv3WppJ7iMQeZSiZ9EIlGauMG3BBsGAUZHoS8dTLA4hlAmAIdqdyxl/T2wQ8GqiQBwTVS9Rv6F+EVzyInqM+GBW9mlVqqlLUFLLhoQp6LdyTXTax3ua9h8OsUm2qTwsM8fw/TfSMstHCFwZVJJxKlQ0wVFWoCxVNf6ZKtqawMwU/Eo6I6lEgbFhT8j1SLtdr1H4W3rpKURdSavq8lyJsUphzUm08h2yO94tpw/RfZHVuVY86gFyKQGmhJUeNZ0WhxkdUZ5GNpb033M0+efz4WGlQlKBRoah67LLQ0H//7/9doCgBJZWi7e3t+OijjzzgRyjK4wg4uamNAUEi0+2pFP3mN78pKlFCUUJDqjcJM5kiz/4IO7dv3y4Ky1WrVkn/7Ie+pVSH/sEf/IEUPWI6O1WcP/ETPyFQlNB26dKl+B//439InwSnXJcEr9z4qVCUff31X/81Nm/ejMbGRnR1deFXfuVXBIoS+P7CL/yCjI2p+hw77QEYY65tno/glFCVitCf+7mfkyJOVJxSTcuf9bgTJ04I1GVM+L1bhIr34/33xpAcm0YyfUdS1yXFXLw+qRAmOM8hQijqvaiYRlYKGKlPrm8/QRhIX1GjPta5OYUp2jlYFbTXjfXv1XXovghRlbred29qEc5PGQhJ+BoK099zEplJfWYYCm+eNfoyxYJagcLWu1fAv3nxYGasqSqvAmdxIhULAL4AiYhalN9ns0lRgBplqPE7lWesFm0SUGyhaC7trzr6jE7lEI1WYnHNZ5BK30Ea7+E7714r6b8LQaMgAkEEgggEEQgiEETg/kUggKILiG0mOYqh88fwam8WK+oyuD04gkw8jGyiDmuZ7r2iHnU1cUTmgCUEhO1nBuc8q69inB9kFutIwN7qy57a04A++DCQvqEFY8wDUkWh6AVUb0xgqPY5PJ8ngRxCz6EuxJqL+0Iy/fxw31psxDFcWbUD6BvGlufdFGp7BUXVfcvw+No4bse2+t6cc6TPL187gOEV+/A8c5XnUguq4s2eevRcB17qGUJ14w68uHs1IvQE7WpHT+0OtG5biUjyIro6B7Fh1zaBl7Nvwzjb8TJubprLOzWDobNH0XmlHltWjeD4mTn+B/GyjWjZsQx9x09jaO1etDzl2hssYOIWbUprhePAxkb0vQU8vfoG+ht2z+mdOtRzCJ1oxr6SPDVpDngDJ470oH7H86g/fxAnq/eg9alBB2bND0WZ5n7kxka8uJP3pXAz/ra9DS1ofaqIDcV8isAiKk+BovG1iF8OY+tLz2C5pPjP9jKhQI1YNM4EdG+j4cVSfVgXcF+dOZ6nfCbsPjqA2tp3cK1uB9Ze68aF+l1oFW/hwo3zoB1zP5IKlJOfQCmaudyFg6dr0bJvGx6eC4oWpvPLOeNYG7+M8NaX8MzyudWuhS837t0aX8D9+ZhNTfq8OdiwPK3QrFDQ7isvl8JKD9V9SmAFAcw4/yWTyLCavIVcWrma/Qm6cAWY5ixOiroyrfx0ehbXETiScwoSWWmmpngbRabfH4HbZDol/bPwUyRsUlZd7OoNxcLRTCYracEQT0BHTepBUYILC4Xtp8bJSxH3FKNuESBfXSlxIFQRZeeUgEGt4K6pxNbm0FM8amqt8X1kERVT5dtTZZpaLabyu3qC2oEZZamp2m0pjPnZAhkBhQJWTWVwxikSrZCiMEaJahS0nsLPjteM3S96I9DaAaPmTljVpsdkzUA98G3T9s0ADcQSp8dcFtO5HDLWf5b3X3xbLRQlzPaK45iJ5amQvXRnc4W2sr31qLWQbHy8tEJLhKJu+jxjwIJDGzduFN/xr3/96wIlqezUQkxsQ9Ulj6NqVNKm7UYVJQsfcT8hIQsysTo8iyJx3ASPTKFnYSaqMwko/+Zv/sZLbycYJfAk+CTAZDo8090JKNknvT3Vz/R3f/d3Rcm5Z88e/NVf/ZVAz5/8yZ/E1772NQGjPI7p/QSaHNOf//mfi3r0N37jN9DT04OvfvWrsp8qUnqjcm4wFZ7HMQWf6+TP/uzPRF3Kecn0fY6HwJWqWLYjcKUNAM/NdH+m5CsY1bmeHJ8SKMr9yfRdgeJSSV3XHNPUc5OIhiq8ucNjc9MGihpVs1GQhkQpaSCipMHL7/lp8Ha6GH9bhflKPD0luy1u5ilFiz9MJTW+PIO6ugeRTuVw+8MPEaI3qGPvIH6hUuzJwFJVhZoe9QlkjQAIQFlB3lpFUOnJnwlfCXplbZeVSyV6QtDpMvMd1wuVo2bJExRzXGGpYK/rXGkr+1+yuAGhUAxj6fcw8J2vfcz/UgSHBREIIhBEIIhAEIEgAvcqAgEUXUAkD+1/BdVLs7iZaMCuPc+gcWkcEfnDvqDQEv+A723E/r3r89JZh86/hqMnr6OhoKCRO4R7ppaznTJN1qi3DBQtKaV8NqUo0/ndVH45R77ay70WUQn2LsVze7Zg5LgptNQEenQWeks6R13txv7Xk3jm0A6siTDf/xZ6jhxBv0KdOaDo03tq0XMc2LFvIao8eqe+infC6/Dk0puo3tqCleeP4tjgOrQ8v94r3JK5dQ6dr/ehflcLti2frXTS7LFYwDSjcSY6j7yN6mdb0fTYzHOVbFFQAH+9MWRu4eyR13Fz45exu77P2hGsxuV5CgOVet5ialtJoR9iEZ3wgqAoRs+h46U+rN1PlWlBFMXj9DSqn3sJcwpz8w7L4Na5Thw9PYLGHfSpzZdWG6XoHmy8fhSXHj+woGJixe+xgaqDW9uxs2Qj1gXNFuQ9M5JX0X34DJbtbkVdj/VHXT+M7o5jGFzneAvLKVjc6yhOXm/wrTpmnHqW55sWJluwp+hVdO/nIuU9m10pKhCzby32t24wz1ALYvdsvI6jlx4v3a9XrudervGF3ZuP05rV51VsZ0Cb66OpALNM0uYf+tRDpsJ8Oi2ptkyRZdqsVJa3ijADQtUnU1WSdmR56lCm0UtitwdjiQoExuWomiL48KVeJoXdKsUUrjkp7BxDZtIopbSKt5/gbq0JNUBlZaIqFQgnvoV6HoWNxVLGnYrnRQJtFGZyNQIhBaZaDCJAVNShVM0pKNZCSiZW3EQVWQaBlOJDyMrwWQJbayAgitOcjN2oY3Ng0RWqSeVcNs1d4m+L0lAup5ib30fDEVTEYohGYwK+eFyOEDSbNbYHVG4WpL9ranIeVHLHLD9bUqsfxvjTuzY3ZF7Fc6vGddP1eRihqIwlRyWpgbyeL6rXo0PbrapW2kh7OzGsGndi/G5JS4Pp8y4UldXgQWQqi01VcQWfqgg1kDl/3egJtb3CW+1TY6DHEn6y0BOBqa4lpr5T1ck0fVa5J7SkzycVn6xGz5R9PYYqTabLU1VKSEkVKlPhqTwlnCXYJFylH6hAxlxOAC8Vnm+99ZYUZXLHxvGxDY9lQSWm8lMp2t/fL9dP0Mq1z3P9zM/8jBzPvglPCVupPHWVokb5XYYPv5fG3ZGE3NNUetR6bkZFiW4Uy1PI5jKIUP1J4CjA0CiaeV/5skRiSmWpTZvnsVqlXS0TvKXuwXur0lR/XQWU1rpBVdsmCM50cSxA+PyZns5I8SJME1YaZboWfzLTUH2FZVbbjuyaV/WqvhSg8rM8ItfEtqIARc6DnBwT4SjXYzozbgqqlYeMclQKL+l7IaNMpepWVqIoYvkSw1Sqr6l+CJHIIlHOXhn465LWQtAoiEAQgSACQQSCCAQRuH8RCKDoQmNbiqfojPTdJG6cOopjI5uwGcfw5lwl4OkmOgOalqgYLaJ8K4SikjZeilJ0Fk/R1TDXcvT649iz5yk8HDHQZE37bvhJ1bbNlXrsam0CuZ4Lblgs58jb1Xh2T2EV8VGcf+1lnLxeh4aGYWQbmq1CdAhnWUG+qRlPZOcqtLQDyc59uLJiI4bOmNTh2TaNcbK/C129I7ieeRxtu4GeE9cwUr0GjycuAM+02lT/Wzj1ynFEtj6N4TMDWL/nGawsWmjnXkDRGzj1Sg+W7mjGBlMm/d5uwxfRdeQMkpta8DwrObmQOXkDp44ew+Da59C8YaYPZSkD4X3OL4Jji1V1DyBTvRF7X6hDT9vsXpAz574pSnaiugUv5VX8skrBvrWz2FQUGW3mFs51vo6e2w3Yvqe41YRXGGjleRzsrsaTdWdwZq71Oo+nqBQ7U7sGrrv7sOnaaqo+i65jlzxwn1fkqLAgk73XI5s2A8fexNyPpCJK0TyfVT99vr2E6vO0mHj19hYcag7jeNHq87XyouL2lkNo1mpu3nN3Jc4f7Eb1k3U4M/eN8QrO3ds1fh9uYEGXixdbUK9VwgXmET5K7rzwJfr41dbWYtGiKoEe6VQKqck00ilTXV4qzAv08yswu+nvJm3U/j+nGrl6QGqWO4GhgCdRVfrQy3idmuIlbiEoBUuEmwS1ptpzSKAo4a3ZFE0qoDAp5yywROimqf5epn0eGC5HWcikw5tCS6a3goxtOYsqGyVm5YQ0em7IeQgbpXhQTt0wbQq9xxINTI5WxAVyEgxzY9quUWkaqDOVyaCMhZYsMGa/opQrN4VnOF5rEGoqXJeXIRIKiRKxIhY3qfiSqmvsBsTD0d473//R3kep2q1p6ebTXLx1erQhJezKV8FpWn9+2r1ExAbafJq0Y7UAMHpQ37KB7QlFczmCMo7TaFM99a9VtRL22LIzTuVxVSpPIZ0cK2khzQZF5YpdlaHzu4JRPUHh77rfv06fuJl75s9zBbJujPR77iOg1IJHCmb5Pf0/tX+uH10rbM+f9RhdR56thCoNxS/XH1fhz7qW3XPqPoXGnDuuStaFvhwTt8l0GQZvjGJyMinrNJkeFZAXjfBlrPWQFXXlFMLlTCG31eDhq6SN3QOrt3PMTGU3QJpty2Dmu7lfBI3mGWZ2mLR8Az+l2pH1KVa7DutBajSlRv0p3p1Gtc7xVsYqUFaWkTk5NRXG9BTbGhsKo1wvF/CoTy8FplYPbSapevR6hZdM0SV5yTFNxTSLKRnISx9VXkc4HPdeqvCFCxWhBnjqGgrLyxF5ztBL1XqOyrNjKodF8QdQEVuMaCiGywEULelZEDQKIhBEIIhAEIEgAvczAgEUXWh0S4CiLHDSmWryIE7mVg86e+uxY+ca3OwyikkBk0W24krR+X07i1ZltwVV7qlSVMZM6NmFt+ub0PyEmw4NYHQAp17vxAVsstDUXGThdRmvyUE0NjVjuy0mRHjRcS2O+r4k1rZvwdBhVtXem+9B6kC8WlPNCpFZ1WpOav9QEW/IzFW88fI7WL05jOO9DXlwbfT8YbRf24B99M+82IkDvStKgG8LgaIfH3QvdMqa9hkMXzyOIydvYkXTl7FzjZVdFipvRUV6BO/EfK/T0s83ivOHX8K1jf78Hu3vQvsJFgBrQM+xBJoOrESvp6wuYV7z5KIeTuCZQ81QRgZQcfg6Es844EwGWmJcCy5K1a351ecdBbj4qdKntA5nZ/WrLRYpjucwbj/zEgqYbulhnaelrK01zyH+Vi/qHZg+o/L70Fm8droaTc1rkOzpRG/9Duxcc3MOb05ZucWV8B9bKcpnBNW//Vi3fyOuvWQLxQmffwXtN7egfd0VGDFpEzxxrfPcZfV5/xnaj662fqydxdMU93yN37PbNmtHhKKiJdTUeTeF3v68qKoKNdU1wqKyWRb2S4mnaDaraj6nqroD2BQ4anooB2EyV53Ud+60PMbAVd+DTxWEhC2EnAJ7nIruAlGzWaTSKU9JViEKSKa0ukotcw6ehlyNCi8vHd36nxqFmV9cShVf5RaKGoDrpP77aNCAPG9cVIpS9eYRQxmbp6TN88i0abs2nTcajSMSiYpSkpxE/TapFPPT2k0aMZVi4XBU+qUXqEARHmfDyXFXVMRQGa+SNG1u4uUpitCsWBMIqBVPT0IeVbG6Kb4KqvKnj2TmFwo1NZVem1qPVQdtexGzwk7bkjFVT0Z/MviqZVtcSSwETBwlPjbmHmz3e7f2AFapO5VDKjVe0kJyoWghxFRFp366HSp8VOuIfPBrWhYqRXVfsYEVwlFtS/gpdg8aOQtKuZ+qTSp/dQyuilX7032uGtYFmdrvbPtcgGvWsvWWdYqEFbsenZfDt7O4/cGwrAdCTCpFJ7MTiISrPLsHs0YJ+qkepceoeR74CtEyhMpojWEAuj5bCBGZRu6rkK3nrRQDy1GCbmClfQioK64pvmRgu/h8SsElLRJm0vY52cORKKJhPjtS0j5cXonychaDMmMwfNLxQzb60byUfsX55tliii8ZhuvbW0xrQalQVK49k03KsyAUIpA1L2e4z1hpmJdX5eI/ynufM76k5WXIsHK9hclVsVrEY7USx2/e+PuS1kLQKIhAEIEgAkEEgggEEbh/EQig6EJjOxsUPbQKF/a9CXGIDDdgc+tWpLrPoX7XTih/4lelpCD/IJSi/V1t6FdYO1f6/Ix4udAkg4ETHTiBrWh5JouTcygCCaFa19zA8SO9qN3Vim11V9B16Bwa2whKfBhFH9fk8G1cvz2IG5dv4PbgFVy7DYSRBapXYOue57Ge6tF2UwG7+sRBdNe24IWn6gBJr76Exw8144lrRaBosh+n+uqxrbYHbQp5vOuj12IHLi1bBVy6iRV79mHbvJVyCGHbMby9lFTpEoBgMauAhc5XbT90Hq919WP1jmY0XqOv7Ww6Wqr+tiN+6nUcH3wSe56P4/Qc99EfDv01dwNdDgDMXEV3xztY0WwVvvYe+e8DnBgke3CoO4MdLxSzPjAAdPDp/Wi1OfRJguq3l+HL4k1Z2uZBt9neSNj12dPQhhfW38BrB65gAy0jANw4dRDHsAsHtsUXCEUJ7Xrvj6eovezZLDdmQNGiYeL6nauKOw8qzVO0dCHsKM69dhTDTz+NkaNvoaHN+BGb+/M0Wqp7cLq2Ga3cqZv33F2PG68dwJUNFrw7haziRQo94Z6v8dLm2idptXhxrYWiFvqpms/KISOREBbXLEZFBf9Inxb4MsmCSlQaElIRjPKPcccr0yiUjF5KIY0LUGZAUXsBmaxRb0r6uVVeETgRckpFeQEcRk1KOEuFKJVQBkqUIxKNmgJLHnR1dKKWURKIioelVwxKCxv5hoJ+KrSFsFTPWpWqolaTme3DPFHheVXnraTUVnSXGHjenPZiC6rNM529oiLueXlmxU/VpMGrKowgJMMK1Uw1tuo+3gfCz1yW6cUEJKw4vUhSqRkLKW5EBZncL0IT+hH6AFQBmapEFSq5CkUZsfU9NPDcpEIbmOPbAdhmopxTRZzu4zFm85Welm16QN6dx65akft5Xl6bUdSpetQAM0mn5n6rEPSgoqgPc0iVqBSlp6g5l1Emuxtjp2CzUOHJOcp/3GjjwM1tU3gt2u9s+93Y+3OxzIOe7vEEotxUIUpoSjjK3/mpsVBlp4LTwjHqdUssC65dv3Pnhvan1+3OIx2/fsfnA8Ny6zsJjI+P2jRwgty7SE2OSUX3ciqYvYJkJq2c45C5asi3/B/nvoGiVHIaDsn+zTODYDQkcNN8ada2PI+oYncKm3nKcKkyTw9bY32h52EIIlGmqvPlwbTxPpUpP4V0OotouMqDoKbyPOea6YJrzsTMjIm2FaAK1D6npJmoShlr2mQoTOWLC/qK8kUHfVZ5HyeRzozJdYbLowgzTd4qSDU9n4CZRZlMkaqMdJfJmhdFPGesohqVFXzOT2PgvX/Im9fBL0EEgggEEQgiEEQgiMD3PwIBFF1ozEtQipoufQWTCwvm8wy9t0rRUfSzYFDdXuzbUqzQUh021vWil7mz4XpsbW3FBnKIhUDR4bPoePkmNll4NFs457tu3DiFNwY3Yud6X7nWcP4wXu4ZQW1dA+rrG9C4cjnqqy/j2IlqNL/gFGsSpWgvErEUUpEVhiXPhwAAIABJREFU2N7yPExmeAc6rq3Di8+vR41raXC5Gwf7G/HlnWvy/Arb3D75x9RANw4e7UN21S4clAJM828+PJuPoH6foehsQ7+X4BUD6N5/Asv2Fim6xfMcvo1nXmrCSm8sbgyM7+PNjfuxN6+Ql2l8q6cDx5ObsfcZFgvieY4WUYnOfX9KhaLdAzGkUlkse7LZFtq6jK5D3ahuZoEfd8xDOHu4C6ntL2DLbGR2oBv7j8fQvODq86Zo15V1xePhXSk9dztexdDT7aCo2d1Kh6IFnsj5vcxUilI1exrYunUlhvv60HdtCNn6TWhtpXFxB46nnsWeLUtx7Y3DuNDYjOYn8n1b/e7nrj5fcDFo6x5ALJVCdtmTaG7dhpURFkQ7hO7qZrz0zHKBqkYVX4ehs4fRldqOF/TGzFL87uOs8fmfAp+sRU3NEpMabqGe+YPd9ElQEI/HpPiKpuESuhD8CGwT/09TXZo/G1Bi0sLFQ9P6iwrUEEjqV1/2pJt2+PwDX1Kkc34BETOmkFR8Dtk04Pxq1ibNVaAAwZQWFHLTtLWwUxkE4GZtwSIBN8rp/MxhARQeiPIq0JeDyksZj4xX1WVm8C5E9Y/VOke+JYCqYP0Tm+MJj+LxRTIcqm8N+M0aCEeVqAWSel6qPAUQ0tpA0uENhCMIjcfiEgtRgkqxKqPmpU+jXwVcoSZhjylqpLDZVTTKfsfXVbKKTRi8u6aQ01cRGjjkAzSb2G79PW3E8ietTDpDlFw1oqpFZ5xNACmra0/LnMlaZa07Vk8NOQ2kkqMlLRK30JKr9uTPnPcKP9Vb1O1UUrhturoCZk1rF3WuhaouWHShqKvm9BS/jk+pUUuHvH4KwamOhccSfLrz0k2hZx96rJvqr8cVqkHdMercLlSjanp8Ycw0pZ59jt6ZxPe+e0eUllQ9ct5MZsaQnEwgHKK6mz6dqtkEIuWEzGWeUtOoKssFiEohI+szK08ZL1XeqEiZfi5jEQU0fTrNs8mUbTNz36vTZg0XjHLTV76aOmUEmea+c63FojF5fiSTGVPxHaoI98oqmRcZAu6t1Yb1AdVrE3iqFh1yTaZQk7xIkPnPdWstEMpoi1COycyEqENFEW4hruG7ZrxU1dLihOBWbAKoMGWKvYWilYSisQfA5Prr3w2gaEkPg6BREIEgAkEEgggEEbiPEQig6EKDe/UNtL0ZR8uLs/lKmg4lbfhcI9oKii3NDQdv4NShIxjZWpheX2JKcJ6/IYuoHEZPZDWWD15D5skdaFrfgKXxudBeBplMBJERQsYzBZ6cBWoxGze5zp467N23xStKVCyk80JR76Ai6bpuh3MUWqJSVAB0ZhQDPa+j89Iy7GjbidW0xxIougbtu9cgefE1HLiyAe2qGMwDJhkkb13DW6dP4sLNGNZsfxrL+k7j7UQDNm3Zgg2r56kAL/DvJrYc2I3Vc1LUj3NPFzpZS2h/L6HoUA9eaR8SxW6hanCo5xW0D27EoeY1yI4mkRwZxM2hazh3ug8jnJPJJBKpLBBbi5Y8cDrzGmht8NK5VSXYGeQfO9RzCO3D29E+R8WjQpCYGbqI40dPYuRJLVLE+9aJ1O592FJ3AycOdqO2pQgEtqe+2r0fJ2Mt2LetVD2rjpkvVXwVZdE7yaJKHa+jLxE26vTdTdiwcmlJ8N7vb571duMUDh0ZwVZvbV1E54EzGKyrx4qGFWisu4kzp7PYemgXlp07giOXHhc4KhrP5GW80X4Sqc17ZgGjC4Sirpo7M4SLx4/i5MiT3vkIRTtTu7FvSx1uuIpxjuVervESltUnaVKzmGmVxkdU7fe0P8KASlqG0LOQwE6UhjlkWVjJqh99haiBjOKbqWDU8xh1Kz+zd8dH0Ru8QgyjPJ1741hNKql4CxZRthmlqVFkcSMQlarV4rdnPTFtOr+CDLYTmGKPUwik8EjUmTPcMw1FLiNoUT9WjseCRgPI7DVpESDXR7IMqKyskhhTkSZKVsaWPozCSmxqrnoMWH7iKd0sDK2sqpJYaIV4qksJQhXgqZrOKNrs/SAopiJVf6eSzRaI4lgM5FIfT/5oFXjezfESgvPuqSruXHhqYKsPSFWpq7YNBsY5Y3PmiMwYuWVusSu1fDDfGdit4N2oBOWcmEZqIlHSEimsPq+qSQWJCv20gBA7dYsu6c/0tE2lUp5tAdtptXpvjhWMSKEowTbV2ApRtb36hLr7PfDrvATQbhVuE5By/Kpg1Wso9P9UqMvji1kEKJRV4Oteu6b0a7y89SLFmrKYnMziww+yGB1htfkMIpFK+cxmk0ilWXSpHNFwpQcUOecI+gRq0iPTJIobKEoYade0ud+2CJNNXReVr4JGmTfmpY3xElVsbl58+L9ZhadVpBp7BqbO8yVNRrw+I+G4eIpOZrJ2HRjVsjx/7AjNk80vMifezPJs0iJstoV9QSDPF+kjbK7D3jy5r+xHbDj4sicqAHlqOmMQLj1N7XUbz2dTmI3+rAJVRbk/KS9FOKLKihpUxj8lMb/+3ldLWgtBoyACQQSCCAQRCCIQROD+RSCAoguOLdVhHThz0/eRKtZFONaATXsL/DCLeGvyWKoLj7xj/0iofhy7FOR5HX8MVWHyIt44EcFWqiFHB3Du5Gn0DgwZ8DTrxhToF/AUCosZueDkBk4dPAIdLsLLsG7XXjxTpEq6e5rvHxQdxvnDHThX9wyat6/BUgWTQ2fR0X4GgzKoaqx97kU0PWa/9IDJGgwc7kBPdiU2bsoHoJmhyzjX8zZ6B8LY0roX62cTv8n9zPeULR7uj3FPxd9xvlTnwrPZe+pkIue1+NhQ1Kg1+1JUGcdQHSfXjKOxaQ92e34RDvgVS4m9qH/rRRy7HkdtbQPqa2uxfPVyLJOf44jXDKHnlW5EmlqxdmCuFP9ZJvCqXT7o1iaiZLb3PVyNtbuc+16kGxeKUkXYfjyBdTuexVMrrQcrMrj6xkG8fokXToH1VrS2bij+QqBkQF5kIEwLPw48N5c9wI1TOEyvYkpE+0/i2Ol+DCbmfi4ROj/nenUW8wxF/hqvfnwX2nauBt8tzNisn+/TLdV4q6cWu/c6Cm42Jhg93I81e3di9UAX2vIKNJXy8LXzl57ACkUzA+huP47Euh149qmVRu3NdyFX38DB1y9B7oyrfOfv93iNlzLyj9uGUNT46hmUZc3xjI9eOCxV51WFpEWVXKWcUVz6MEoBmw9G/bRpr/CzDFbTrp1zKnK0aec+OnXS4O0Y/crOmn2q12CgpqSyS7Vo46UpxU7MUB33SY+2mfAJpDCfAlW9SvK2Gr1TjMbvRVWRFpCUm0+jijVenYQYhENGeckvLACZBsKRCCqrqr00XcI9qmVlHFr5Wj0LLTRUsMW0+apFi6QatihCCUHkXBlPGWqKE9kUcwuSDYA0+/m9aaOlikTma9V0FvdYZZs7x3xFqQ9PWXjGDtxTvbneozynpsBbIZ8dmyqILaziPbO2COacBtzazi0UM/eHm2HQ5l7TdkCqedtU5dz0FFITpSlFWWFdN70+fqonq4JFrgstXlSouiQEY1Ergk3tw7WQcJW4rmpUlZqEoqzc7io0zZQ0sVG1qp53NtWqHqPp9W6xJe1Loar+bmKZX/xJ+1EVrKvU1vR4XqsbB/U+Vd/ebCaM299LIpkcFWRYEa0S9WMul0Z6ckJAYiQUM0BR1NhUxUZsNXZViNIywqTHG1WxqtE5qwgCzfylaty8kDC+vPqcMb6/cjV2rRt/YeMl6mz0/5XiZnbmSYG0nKhEqcIeTYwaWwrGSl6EGNsEXfMGvlr9tIWe/ksWm6JvXxYZSTWv2aT88zzygofuE5Kqz0iYc4RCMWQzSWRzTIvnix1jCWCgaFTUtizAxMMms0kBusZ2A4hX1KAqvkzWxbe/+457tcHPQQSCCAQRCCIQRCCIwA8gAgEU/QEEPTjl/+kRoB/pUdzc1IbdIlMNtn9/Efhkc4Bq2FeHtuLA/Ea2//5C+3/4FTN93suHtmor+at8mmqtsE3FNR6OAkREiWS+VxDF9i58M6xBvToLP02aqG4eo7SFkVRppeRCUZhAF0emaQojKdT0QYcBPISYhvsJKHTgiOlXlasW4ikB0W4szDCqUarT/Kr3HkLR8ahOzFaVZpq9AlvjrWoAnyg1Lbhz2Uy8chEikQpbAInp7n6xKRaHsZTWVqgyalpWp6+KV6FCfENDBoDaCveCiGhVYAmw2gXo/SHQ4zhUwerCawFSeeBUY5VfKMhX+irYVgWnBck2jj58tX6Lzl3X74yyrwzlIbahspCx8qGoz6ENuPXBtntO69FoFYRmjpoY8F8qWZpS1IWiZmqZiVFVVSWfVH9yH6EfPwuLHnEf46uenvy+EG5qvwokXTBJhSnbT0xM+AWDLAzVsSic1H4VaLqp6u4jSyFnsZR87VPbu326feicUbDK79hW4bCCWVWI8tP415o5nxyP4sP3h5HJpsX2IBqpFOVjJjcpcJRhDocqBG4aFsjK87QKyEr7kE0jN2vaKCjVH1TU1AIZtfAQv6Odh682NypTLmUzD/VZIuvUWlPYkme2oBPH4VehN0XNwohXLMLY+B3j7+ml6Rv/YKNHJ1BWoulDfFHQ2mfJ/8fe+8VGdWX5/l+7/rjKuACT4J4h06Ybd7fpNt147jgzMBN+EpGIhB+MBFL7gUhYih+IBFJ4MFKQ4AEkIuEHRwIpPDiSkeIHRyISfjBSkED6EQk0uKfNXLgXbo/psbtxOkVig8u4qlxl+2qttdc5+5yqcpUJdM/0PTWDXK46Z5+91977pP053/VdDEAZmkqau3lKw2CUPuPYcno/e0SYewndi0kNGkWOYfIC2wJoESr6nJSs+bw8PM0tZqSY2pLELx5NIB7bwPfF303+/3/l/0ULhhdEIIhAEIEgAkEE/utHIICi//XnKOhhEIEgAkEEggj8PxIBSZ93NHgmZVWUeaK21CIiruLQVvEJZHCVWq5SlPGPCy+cFF+jKjXQSkChW03cVQM6hFJmQiWHlgrLfGEAkgJOF0YIRHUBqEJU9SOUtFb1sTQUVavWawo9F3ARyKqw01Y5OtDSwFgGfKS2o/RbUqiawlCiSHO9SGk4oXAYibq1DF4JOFFc9Sf7d8rA+XuFPmRnsIZBaoQPyGbT4vFqCuSw0ozgHPmKLi8hnc4wABWYpt6hNL+iIpNUZC0qJApSj5pWDBCNh6Ppj1kxPuGsM00aHwF+Oh/ajgXEnWJXkuarx2pBLVfFqspWmUtWgvpSxnV5yJhIvVfNKfX0SleoFP3lL3/pwEg7hTyRSHA7BCslFqIeJUiqL1t9qXBQYaEfjNqenHS+glSFraS8pPfpNFUZd/XSAq1FtSxbwlvoiz7TtHhb/em/vu5R+xan66cYKKX+UbuqlKXzaPyyVlXF60JkBvVUBI3TwMNITYcxPZ3kNRcOx1AdCiObTbEik0AeATxSO1K1dNojlErPVd/pOqGYWaPukwsCffrisVgwUYAoZTCYdeeoviUFX2CqeBGrL6d7DzDQ3ahHGbZyISfaP2HURGrZ25Pap7bEV5QWnPoTyz2Er8wPVnTfuvuG+s7qUjMcvpdyQTWq2+SOkd7qQxnuH5YYHNO/7MIcK0Z5nFyZPoJIKM4p89Q2gVNSjRI0JeVsLEpq8rUMVf9j8qY97cH7IAJBBIIIBBEIIhBE4C8QgQCK/gWCHlwyiEAQgSACQQSCCBSLwNp1pCAyf4yb4h2sIlwUUBUKUxVkV1GlfoqqMFQ4oz6gokh0QY4X6lQ70EZhiiel1Sl0Ij1V31CvvaTADgFCfJQFNt3rmhbcVHmfGlRj4abha9kSAz+dIjdGZaZKLz7RtQvg842XKKfdG2hle3ty0STb99TwGiquFInGxANQlbiLOY43gT8bThKUoVT5eE1M1HbRCBZyWWQzGVNRntRkVC2bo8MAlIo2qZeopvCLAE0LxAjw0TnSwiwcVQOCpSiN7eVpIutAJXdVyXy4gXZ5ngvUBcgp0JP5c1+q7hRIroDPhqPiC0tpw/6iTATKTNEdLm5DlddJ2VyF53PPKtr8BEU1FgoV6acWGiMoqopLgoL0XtWidJzCQK6abtK5bXBpv3fWn1kzmuYusRfomkqluB1Ve9pw0+6fPTg7Ln7lZ6lzFJLquRoDP2D1j50gqQ1f3XuBeahCED5fi2+/ySCdnuHYhsIxhpILeVKILrHKmQAfz93SEvuNRsNxXv+kfqSK6zKPZt5NASZVW1oY0agnyZpCgCpXomdATtDRgFATLCkCZ98lZO2pipu9kdVSYtkASa7wnmdvToLuUrHebcO5F8ndy3GSkEdDoliX+4MUkRK7DpNub/w/1d/YuW+qWtTA3XC4lseTycwy+KTjCXxGwzFW3tKYqTo9gVGKA0FUgrkUV1KbjgeFliq6FwQHBREIIhBEIIhAEIFXGYEAir7K6AZtBxEIIhBEIIhAEIFVRECgqJ4gqdec7m0K11CqtioMBQJRgRSCDl7w6VeYleqCwDYtdOJNpHcgmvH2FEhjtWQpP8tfzwJ5TqVmVYOan8xJXLBh8zlSeTkQylzXsA4fyHMrrYtqzMrxN0VrKJ5aEErbJDBZV7eOYSkVgaLiLrmFjFHEijpULruMSDSCxJq1iMZqEKWiV5RanCcwQ4eRgi/LQInmbiG3wHMXChGYkxRvVT3SZ+JdKOnGkmIuBYpEqUkxc4Epta/fyXsdm8RWIZ/fN9T7u4RExm2nvGuavwtl9RhVq2rfNKVf1iYBUz3HLeClQIouo0WiCCTT58+eTVe0I7Zt2+ak3FNfKJ1dCxURpJydnfUUISKQSapO+6Vg0V+RnefKbDRn/ZtAKXzUeNJ16T0pRf0g1Pb8tKGlDXOLqT39AbBhpl996ge6eix9bnuU6vqw++gv0pRLr8V3yRnkFp/zfYXUirRWRcko/q/5xbT46LKqMcGQj95LJXkqLETzTVXkecG7MFJT303FdQfqs6pbjqN/rCw2dht6T1F1unMHIquNKqNANsESWCweowQW2TfU9FnXGStsGcK7AlQpSFbFpZO0Lj35ezIENQpSez04viBWar/OF0FOBaWs2q8KIRKOIZ/PIp19xt6hdAz1j7yE6b5C0JY9W5fzDJhFYRplle7vH/9rRXshOCiIQBCBIAJBBIIIBBF4dREIoOiri23QchCBIAJBBIIIBBFYVQQEiioVFSDKvo7GE7A6RH+Eh10lIwEKVnUJMLDh6Gou7FWx2WpBAW/6vQ14+D2nmRqMYKUPlwZBrrJUlFl2mj2jCSPaMtDOgEbyEWVUaAr8sDrRM9pSCkqCkeof6hah4kraJo2d4EZNrBax2Bpun5SkXHXegE6OK5kgLi+DCu9Qij1NEf0kz1JS6NXEYohECTBRxfoFLObzyGTSyGZFOUrtEcAmb8ZQOGSuo5XmXbsDirNbiVwho6joNL1e5kIhsVeN68bdTbPXdaAKRIVn7u9yrMBOmQP6TlSr4g2pgFQ+l0JZDO9QjUVee5SezS0bUGkVvDLFgliZGArj2bOZipZmS0uLJ11dFaJ0XU2X1yry1DYBU33ZEFTHqbFhcEY2DEYtbH9O52vxJAWqClsJaOs1qH0tbKRATSEq/a4+pv794oeq9jnajh0cG5DS57aS2A9E7fP8UFageRhzM3HMPks6Kk62RqA5Ix9c9tUkVXoO+SVSOVKKeh3vM6qkToCPCjDJFpXdRwpOXrMEC7X6PGkiSb2pDzkYhppzHJ9ky1ZDrQfop25q/tqvNCdPYlGpRiJrOPme+kvzQPvNhZmaqm/S5pfJg9i4jIYipoI9pcmbexsHzr3nUserQfCTPqWUfblPKXDlcVJBJgbrVI0+glCkBpnsHLILKVEWk7qW7jt83hJyi1lW4NZE1vDxFMtwOI6Jr39T0V4IDgoiEEQgiEAQgSACQQReXQQCKPrqYhu0HEQgiEAQgSACQQRWFQEXitKf3ALLpGjPkuNVKbBGgZoNDgohQqUXt2GN9xwbkAr00pebTu4/xj6uELB64Y+LNh1A5FHwCbySFGhVT4LVnA4V9RSFEnWoYZhO5WsuFMMFlrSwlAGkBMhCIVCBKyqwRMfk80vIL+QYHKkPK6nPCMrVxmsZdtA56+tf4+/XrKlDOBJmiwOCZflcDgTrCP5lMvOsDiX4FA6L9yKl5kthJVeVyapRU3BJ1aACSEUt6n/ZMM0FYGr1KmvHhZlytg3K3Dl00+cVhDIUYhUcgSSBnAqWVcnrHiup8/S5eHaK0tVN95f1Qunz0tYi5ubmKlqWv/jFLxwVswJs9dPUokJaRIhiTO/tSut0EVVZ6vhtRWYx0C99lYrv1Jb6w7qKYoFrqtLU62r7BOjoWLFOUO/Yal4PflCpQfDvPb9yVeGsuw+kXfrc9hUtFlQ9l9ddLo5n3y0ik3nKxYEY+pGtAa35JfLBFQhOQHNpiRS3IdREyb91GflchlPVqVI9QT3a+1pRndYZKR+dNWUKpwksJZWmqKyNaailUDZ3Eytv3lY1i2+wbV8sCmqCogQUiXP+qPENzM+nMTPzDAsLOgbTE72PMNQXtWg0IrByeYmUroI9BQxL/9RnmNL7jQOzPBhw+ii2AryuDLRlKBquYYicWUix6jZC8SC1K8dCvIypCj0VtSLlLUPR6igmv7lb0V4IDgoiEEQgiEAQgSACQQReXQQCKPrqYhu0HEQgiEAQgSACQQRWFQGGoo56khEAQ1FNk+dUawZ7Lw5A/R1SFSB5mcrf/i6odKGKq75yL+31kXQhjwvgvB6VboEgLwhyiy9pXwRsmsr1XFxJiiI56lSKg5MOK1emHkoRJjlWUmPd89RX1BmTSTmnkvSJtfWI1hAwIVXnIqfDy7WounY1VzyPRWMC/bAEKoi1bu16VoiyUm1pEbmFPCtDM+kM5uaeYW5ulhWdkQj5abrV0RWI2qpQ9YQl0CNQjKCXjErT5EUtqkrbwmWlBZXcb3SNeFV5XlWcrZBzFaJavEuBp0Bp8UTlFWJSj2kpqkJZ4+oW/pLr61zTmKidSpWizc3NrMwl8KiV4zVmlNJOoJFeCgh13ApsXZ9cd526fSlcu3a1drs4E7WvcNRd41UMTSldXwEoKwSjUYbD9JmCVfqcikDZSl2Nlb0PbGBrj8U+xla4qhqWV4lRbNoQ1P6c5nxhfh2eTs9wejyldisQJAgq9g2kwpQq7IuLWVGKRusElC4ucFEjSvkmAMjV5Emtzc4SNK9h2aMME4EQg9AQLzXZl+o7LIprVolrMSNdpvqVuQUZUbhTxEsfBIlSNM4p/n/7N6+jri6BP/7xT5hPzzt7XuJnrmkAP/UoHK1lpSjtYxqD3iP4WK7RJH6jei353tpz5p6hnqoUL7EFoEJqi4hEa7GQfW4sBciLeJFVtgRCGZaGa0QpWiWFof6Q/J+r+u9DcHAQgSACQQSCCAQRCCLw8iMQQNGXH9OgxSACQQSCCAQRCCLwQhEQpaio0QRNUmprHtmFrChGGYqKYur7vmwI408h5utb5cz1vTcd2Fh2stpKFYcOzvF1z/W/lL67HqN2ASMFNaSQFCroKkXVd5Chl6lk7rmIUaYpLKXUdq1ozaotVnwxKmLVqdOPajCsqK1LMNQRACbwmZBIoi6BcIQgl1S9XreuHq+9vhE1sRpuguBUdmGBPSefp2bx7OlTZBfSqIkSQApjYSHD6fOkBhVgJ4WXaNzi+SjqRCm4pKI0o10z6esKuNzx2vH0x9zo8oy6Tdu0oanMp5uWb1eLl2sJaFMQSmBWgZx8LupXeRkYZiqUy2dyLqccm9RlGXc1UimCxeVfW7duZR9RhaK6JhU+0jzZnpl0LVKQEqykOVF/UVV+6tp17QncPth+oHS+7RVK17OVnnSWqlLpGjbg1D1F/aC+abq9regsBkft/eZ9YGAibBWyKrYvdSTFz6V1FsHc01rMpZ5gmVLll0kFLQpJei8KUSmexCnqi1Q5PSLemKSqXF5kX0yCe6TSlOJGywhVRVAdijAEFZhoVMIERK3HK6L6rHZsKFwU7wJ751GMWmSIYQbvQYmxPAihfUzKVFqDtB/FF5VsL3KmWJITDe6T+BHT0wYgGlnDx4kS1lWqqo0AgV66SjXfL8R3VJXbjk+IPhQw+lf2IV7MI5Ob48ryVVWkGl8QH1OyzljMMAClOJP9gABk+jqMx0/ul98IwRFBBIIIBBEIIhBEIIjAK41AAEVXG96JKzg7lED38bfRYJ+bHMG580m0n+jCtvhqGy19fC49i/T0EzyamsD4/fsYn0yioeMU2qf7MIAuHN85hYHzN5F45yA6WjcgYjeVu4OBjyax48N2pC6dx6O2buz3H1Pk0snr56Ttt3WEadwb6sf97d3o3Fr54ArbWSEu6Tvo75/Cnu592OxcIonr54eR6O7Gm5VfVi4ycQWnr23Ch90b8MXJG9hyqhtvOsG5h4GeUbT1dmEbHTt7CwPXGnBw1wQuXExh/6l92FzJFE7fQf+Fr7Dx0GHscztd+szkCPr60+joOYCmCDB98zwuTO3Bqc6tBefcG+jBpVX8b+WWQ73o4sHQ2K6h6eQxbLp6Epc3HrXmsdygHmDo9A00HnkfOzdYxz6+gnOXIug80e6Ny70B9Pg6uXHvXjRcvYpSXd+4t2eF/kzjTn8fPk+24YOefXjDs5jL9b3y72ld9k62o1cCJq/ZmzjfO4E9p97F1gqumxw5h94bKew4cgYHKlosdBEzvodx7P7gBNrfKNZnmr9LJeNXeEYLDuk65mF8go+T7+DUgSbr0BzGBk5jtOUEulfYSLmxAZwebcGJ7jdB243W4GhbL7o23cT5S9PoOGzvzSJ9z6Uxm5ZiM6knj/AklcP0+ENMzdD9K4nw9sM4sc8NltO+bELcGriGhoO7MHHhIlL7T8E6dIUb5Diu9A1hZvdhdL1pL1r3FN5n91pw8ODbaForn48ucfqEAAAgAElEQVQPncaXW47g/RLnVL6aXv6RBEW5uryqRekP96UlScOm9GQn5dqrwqOe2MCykp6pms0+t5jizFUFShVybxqwq/50FaY2sC2Vfi8gVYCa9FYZrChl3QJQxmRUIK1J8VWU4haD0iJNlpemVeFawQZ/ZGCIKkFFaViN2rq17I+5mBNgQuCibs0aSY3nojZRrF//Gl577TXE4lR1moBoHvnFPNLzaUx/9y2mp79lY8RYzKTi53IGNilklp6rilEKBwlctGGZm0bsjNTxU/WDUxM9B0zr3PtVgw5mL8rTLThlpkzAsbzY19aoRAneulCX4JrEXkEqJQ1rHzl12LxkfMDz55Wlz//sZz/zeNnaKk97fdvjJKBJak0CqQQsi+2JUtDRjpudqq6A1K5sT8eqQlTG71We0u/qTUrn+9PcvQ8XXM/ecn2z955eV3+WPncZiwt1eDadw0I2xanyBBRJCcoV50kpyhBb4CirRZeokn2IiwJxUSIss1KUQB6pRQkq0pyHQjEGpVRZne8dZi2w0tlSWDrFvQhOmsXNY6EHAs6RbnEkTW2nY60dwPufoCVBUeorw2y6lhZFMknvVcvy0EU9T7WgHFV8p3EuLdOYBdRyUSmjfNa9JA8MXAsKUYb6N46q0avZSiCdTSFMlecjdeaBg8SS4kZKUhprmFLt2UpCQO/Utw/spRy8DyIQRCCIQBCBIAJBBP4CEQig6KqCnsTIuV7ceOI7qb4FLfH7uD/lb2wj9vYch8MWV3UtgOBN340M4htiCE/F0XywHTu2bELD2jhmrp/DxVQnThE5yE3jzuAFfNV4GMesi83e7MOZh7txtrsVkfQErvR/AXQcQdONE17gtnEveizI64WZCnIyRXrvBTL+A1YFRZHDWP8pDNd348MDTQx3CTydT7bjRNc2hjSreY0PncRIYw+O1l/FyWuN6Dm6E2uT13Gu9yo808dzN4PGg8ew7d459KcO4sQ+H60qdl7Zzvhjk8T1vl6MNvfgeLuBzdzuXbT1HKtsjfDxk2i3IFhBN8aHcHJ4E3qONeLG6SEkDle+/nJj/Th1swUfUqyshieunMUgDhXGRY8hODraZiAjQb0RNPK6T+L6uV5MtguwXXE9zI7jyqf9uLuxEwc338Lg6CYcKgfhys6Be8BKkJmA8u7xMmO0rpW83oe+25vQuSeN4a8acfiY7wFJsX7R/rt4EbexB927JzFwOY13DndjVwH5teNXboA+uI/HuHL2IjKdZ9BpM1F64HD6LtpOd6O1JPBN407/adxu+RBHd8rs29AyeesTnB+J40BPF1p1cfj2RTiRMPs0gU1bNiKGBDZv24xEYiO2bNyA+No4IpA1cdW7CdHSEsdM40Ec23YP5/pTOHhiH7y7cLWwmEag998cpse+QP8I0NHTia0YQ/+JQTwsFV7f/bDcLLzs79etf81JF1VKSH+cp9Pz7KPpT01+0ev7i8zY7SgsJXCnacQKtAQWiIKrgBH4OuOCIrc6uhziKr/0FAJt9OICSiZtXo40WjFWU8oxHAM52O2DFnKx/Ei5OrXTX76qqL/4XBfuEuykD+Jr1iFPledzWYZ+dXV1nPrO3pDVIaxbvwGbNv0dYnFKo6d0eEmzp5T5ZPIbfPfdE/YlJSiXzaYZzAlMpAJDBD5VUUm/h5xCPZo671VuugBGQLVGyoXIHB83G9kcoOpPF0ZbbNgoZM0smEPseVQo7k6lKlb9ylGBguLpSTCN+qhKV10fulaMJ6MZRCqVqmjZ/vSnP3WO86eW2wpUPUg/IzCqHrxO1Kx1IUtHgJaCaD9Q1N9tVake6weT1J5fWaq/01qgtuz0e7/SU9uzH0j4A2RDVxsO2wpXOw72+ez3mt6I7777mtPgKZ1b9plUUpdxiZco+2VywaU8CCyKwlH8e+lcAqnV7ClKHq5RVljrnuQ+sm1FNem7davLfjelmZx6RpxXTwWL3HpKRj/OH7Aa3inoJAcRYCSVJ12H0uflGINMzT3Jc89QLbipek8KTVKOLtJ+Nn3lgmumaJtt9SFqc6dHrsqc94ytc5V1T+1msilHxapx40Jki1nH01SgqFHRMhQt+V+iivZIcFAQgSACQQSCCAQRCCLw/SMQQNFVxPDWJ6dxLbEfH+yexOdfbcHBzq0MAaZvfYKL47tw7N0G3Oq/gU0HO7EKQWUFPfDDDyYWFogq1oQNSIqcr6cQ2BgAuo63Yvz8BTzc3YP25HlRirZN4/Kn11B/8KgX2s0+wNCFS5jacYwhLCvvvJSj7JhYMUgAxA8py5y5stJQT36AoZOfI9Z9Cs23T2K4QC2p8egEBs5jtO0ourYlceXsBXzlL4prA5JcGo8fjuL2/XHEt+zGjtbN2KCQKTeOKxeIuhzCPpWjOWNJ497AWVya2Y0eH0BjwHZ3O44VgDWCVOfx6K3D6NxqKFQBFE3jwdB5XGvsxlEj7Zy4chrDDR/gaNMozg1GcPjYLg/gLBXeYtCQY71rqjhAajnkKi0LoGhppWPh/BlgdXkCmw90o7NV1H6zD4Zw4fNp7Dh4EG8XxLPs8ipygLsHGhylKBjgNhxsw8PBqyh8puF9WACkMXGlH4MzO3D44Js897Njn+HCzU3oPloKjJrxDY0hsqMb7+1r4vlIT1zBxYt3EdtzCF1vb7agv0LRdkz2rqQYJejehlFVPBcF9wLm66+cxceFC9v7wObxFZy9mEHnmU4oT/UqOQECo5fTB/C+PngpCekrA7vaficGcH60DUe7tiF55SwurNTXXBrTU/dw+/ZDpDe2YsfOZrwR101ID3BE0X7wTZ9q3lkROTz47CNca/rAwN8JXDk9iMjhE2hvoAczJ/DllpXUzC+y9lZ3DkNRo1oSxWSVpGZywR5Jb/2+nqJ+IGpDHq2oTTCP+uFCUUqN9aoZVxqZVjFXMiLwTkAUe3ByUR4BMnZRHz2GAKhWP9dzBAwJOCUFGEER2zeScYXjx2mn54svKL007V7BLvkhRsICRaOxNVwkCcuL7CFaUyNqNJqH9etfxw8bNyNqPiPQSaCLKswnv/kTZmamEYvJ4zuaKyqmpGOUmEraPMFRSvllwRz331af+dPZvd/Z0KYw9rY3qPdbV+Fm+TqaQ4opFt314Cr3tEWNvypHKd6aKk6fydpS5Ssp7WTdSOEnmZ/Z2crT5+kcu5K8f9w2YKxEFVpMTWmvIb8atdjx1AcbqtLvNhTVcdp9LaXiLAU77WuU2md6Td0fNtBWWwFWaC7XIp2qw7Onf5BCYqQCNf9HAJTLcjEUzRu1KCFB9Y4NsQcnHUQPI0hpKarLai4URPtU96OARrNKjZ8vq6KdFWHuBqqqte4JUnZeFbfSJ26L25EXe50SrCWfXlarah/NfUm8MqQd8hFl8MpSVH7PUJQtNLRHBvhzDESdz9c1AF29cgWcasPyMEZ9n2Veq/ieTHHN5ecZGlMfOXW/qpr7zddn5W3YvVZ1Nb4OoOhK/xkJvgsiEEQgiEAQgSACf5YIBFB0FWE+P/QA3QaEEswaThxG9+ZbXvXexBX0329Dd/Hc2FVc7UWUUQAMrErf6cepz8MmtbYSKPo2GqbvYODSFFq2P8QNdGDnoxsId7yPTbf6MJzfjYMdWzBzcxCD11Jo7nQBVrFBpe8NoPfSfeRi9Wg+2IN3K8lJRo7Vao92+5Ruq4jaSoeWVAtu3Isj7zzCxdHtOOVPHdYM69mb6Dsz7ICzcCwBh8V4LppDbMsBdHe2GmCaw+ORC/j4Vj0OFbVWECXuMDpwrPtNeBKAZ8fw2cdDePLWERx5+w1EbAiVe4yb/Z/iRnwvjnT5znuBeBUAMGOhcODJeQzFuj1pzwVA/oWUojkk741g+ItRTDcfQPf+VmxIjuD8cAL7u3dJ6vzsOK4PDuIrvIWDB3ehaW0Fee0lx15qP9VjY2MT3tkRw3TDPrxNwmtSzI624TQprLU96svnX2LmrYM4oJDafJebvoPBwUnsOHQA7lc5zI7fxheXR/AQrejs3o9Wh6A7J2Lsi34MPUxgx/4DaN/WgAjbH6jS1h1McZWtta+dhxsKZ813J5tx46P72EH2EbYthTwJMQ87CMCfwlfNJ7Fn/Ex52wZ9UGDWY9veJK5W8lCEzmuf5PtC4Wsj9h55B48ujmK79rXgwQ897PgUoypaDyeQKCohzwEbd3vS5YEcHt/sx+fjm9HctAW7d9EDLYLcF3HxdhLx5k58sD+Hz3vvo+1U1wqK2hfYXKs8Ze3619wCQ+aPc4JC8/NzpuqxgFF9KWwpBoTsS/thj61O0+NsVSiDBQNn1fPT/akV3L1FevxD5WsaL0GuBs8pxwLMFHRRmw6kNVDD9aCUcRJ4cfw4hcoZyLjEasyClxZoMopUraLuqkvlfE6erSaoRx6SIYTCMVZ+1tbWsJelABRg3boN2PKTn3If6HoEMgkiZdMZfP31H/Hs2TPUrUlwGn02S/BagKjGUyvek+pU0s5V4eqqMGUMhem5fjWuv5iS13rA8j90JXm+8Og1XE9Rf/xkbbg+sdovF+xp+j+NU1Si4odKn7swTc4Tn0mF0HStSpWiv/rVrxh6+307i61rXa8KA/2KVxti+j1F3f5Jy+66L+ozsOKOXglyatvFlKH6cMAPW/UcXh1msm0YSp8TdFfbAHo/P09QXuaB11vudTybmUc6M82p4uyta9a/poVr2jwXEmPvTgOxKb2c0u2NmpRS50UtSv/Es5fUmvoAhwsvGVAoylGx/7CXo0GPZrW70FMDKwnzXt0mqzE51T/PYJEUqrTfHICv/p7ujVEKPJnPWRFLD3kYvmpdeVGsGwdeJ51eYi4glNuneEn+v3kopXYHcv/QBwXUajZHRZbogQ4paaXYllqhhE3cRGxKHsJV+Prb/7Piegq+DCIQRCCIQBCBIAJBBF59BAIouooYr1YR6fo8ruIiRQ8tAjXJM3O4AR/4Up359NwDfHb6U9zNaAp3hVDUXNsFMPVIz6aQnHqI28PDGJ2pR9v+Tuxt3YwV+VTyOvoGgd3No/gS72DbxBgau0p4rRbxpSwVrZcXz1mMX7mEy5k9OMqQe0JUoo3vofdd8vekFN+LSHVW6Gvo6TBB0H5c3diJ7jfDeDB0AZ+OxbH32Eop8uqluQ3vHem0wBpJCu/hs/O30Uy+qnlNnz+I+OUL+LLh1+je9YbXR/YFl1pRKDrVjA1Teew+fsBRD3LzYwPoGdN0eb9quZL0+TBune/DzYYOHNz7Jt6wcvVJIXrp7nYc7tzqjGt2/Ca+uHwT4Y5jePd7SrCn7/TjwucPkYol0Nx2CAf3qUqTPC2HEW/fhrGLN9B4WOdrFo/vXMXwwxTydx9ismR8t6DtrQiwuQP7W+sxc/0iLt7fhO2J+/jqfplU0cY2vBV/iLvh/ejpAoZeGhS9jcTuFJL17+F9kxIv3U9i5OwAYt0CRdNjAzg7eB9Nji+tHENp7lMdh5D/tBDSSjOl7BwqU4rOjl/BpcsZ7DkqynqyabjwVSPe630XvAtti5BVrmtS8F6a2IXDZC8yPYYv+i9jYrOB7xEC8jcxMnINk4k9ONS1E/jyIvof1uOdA/uxo2ntS9lTq+yyc3jCeIqKGku8GglwZNLPHV9HG4rqiTaMWenaqrYsBHDewkrUhnss/Wanyzt6sBWH6cIR9zA7DVxzv20lo2Wl6qTZu56iqlQVtZcq/FYerymyYsbDI2FfUgEfpNokdEJgtKqaYEs1amvJL1TAzJq6BH7+818iEo1gIbtgUuLJrzKLycnf4/ncc6yv34BMep7T6EnNy+n2Trq8qMUIWrHHoeMJK71W0Ow6nbqx9gJQBYs8Mx5kVG6+7bnT+BdaH3jtEFTZWwzK6vXoOxoPgVGBQKSCpdR1+l2KUlGBJoGO6i26vKpCSxIjL5wsprq01c+28tntq/F/tNLo/ZDRVqTa17T3VrHP/Q8c/HuyWH+LjckPcrUdiatAZzrGXkOUnh+LxRwrBjqWCn4JSKaVEkE+/TqePv0Tsrl5xx9UlY8MIE0KOc0Rp8pbvr1kQSHFtqQieyRSy4WV3MchpICUf26VMBs2uqBeFJiWmtPoh41G1LGI0EJpomA1DzDU6oCgaLgGkVAUOaoir4WYzF6yHxLRd9Qvp368PuTRjefwSheLCrDUamcuQC2E1aZVa04IDufyGUcZSip0Up1zgSlSyFeHxWLC/B/N1dffBVD0Rf9bGZwXRCCIQBCBIAJBBF5WBAIo+n0jWYnP4/e9BqvH3MJAuXQaSN/ChYsZHDzRzgWf0vc+w/n7bTjW2YTxz07ji8xm4GEYHew/uUooOnIWA7FuHEz148L9BJpbWrFr5w40NYhurmihGjPG3OPruPDpJHZ/0IVNo6Zg07Z76Ls4iT09KxWhEk/R0e2nViwG831CWQpqN29vQ7hpC+KjKeymNOjcHfSfuI8dPu/OSqG4A29Jedt/Hy3dXXDruUzgyrkhJA4ex9se00RRsl0aa8Xhozu9ilEd9Ctca6WUosffTnBK8tSebqeYlDP/7ckC+4PVFloqG1M7Tf/7TH4uiTuDF3Ej/mt0bhzGhcl2nG4bxfnbLegmhS5ZI9y/jEuDd5HashvdHW9hU0McqZuXcDmyt2L4TCnmw+kDOPQ2qT4LX+V9dhUodgEDfu9Nqz1WazZgxE6fZ/GnTylKa3jiCvpubMIhR1FsQcsE+Y1+hVT9FOqN96tcZRxDJy9j41FK4y8PRVGuMJhHXerz9aXLNW9HW7gJW+KjSO0muw5SjZ/A/R1aQMyMvcKHKI5NQ+4BhvpuYOMBsWHIJW+i/+INZBrfwp72Xdhm7mnUem76Hm4OX8ON5EYcPPruS7ZAqXzxJtbWOwpDUTKKZ2N6/rkFJ1Tp6LZbKs1X/v5fneJNlXJ6rvf0yoCo1TPLD5OJgzAH9Qv1NK7KUnO2o+KyUuEJgyxpERT3KiuPkc7XSunOhflkUYlWIxSuQTgUQm1tjD+nGERravCrX/0P9hbNZDLI5fPI5/LIZtKY+M9xPJ9/DrI7yGYEiFKFeak4TgoxiTu9dxVjqgwtphDVhGF7TKKy9L50HE4EHV9VP1RzYZ3dplvQSj51CwR5r+Wf59IesqwyXFrkdUovAqP6GSkK5Rp0jFSsT6WeVbQhqPq8reL0r3F7neqcuWvWLV6kn+nxHnBmLB3oGIWNdhxt1aibku61IVBYWax/OtBi+1PPK6YO1fMUemoc6Bz1qqXvFJgSdKf3tE4JijrK3KU6zKdqMJf6GosMPAWuk1pUFJkCKUUxKpXnRSEtakouoEVAlHxGlxa5ejtVpSdPUXrR/Gp1eI4zgUh24yRQKutLLiHXU7W2egXLvJnjnAR2VyVqSruZFH/pLwFRSUuXftrzqQ9V2JbC+I2SvyldmarUy/hFKauKVPU4ViDKsXbONw+LeAwmJsbWhAs9oYrjKmsDXFSJVb9VtO5FRaueqvwAxvit8mONqmr8afp3Fe2F4KAgAkEEgggEEQgiEETg1UUggKKriG1PT88qjpZDv5e6kao5p5KYGr+N4c/HkEqEkU9lgMQOHDrVgtGe29jW24XGO/3o+yKF3axGTGPsyi1s2klMRYvyrAKKpscwcHYQyd2H0DZ6yVcQpcjwLWg1fWcAF66msefw+9jZ4C2swx6Kl6bQ9p5bXKYsECsW7e8DyUzK+eimQ6wgS/n8PB8MfYIne9/Hjkf9OP3wLZzxVYVfCQZLV72FhYp1f/bWeZy52YSe4wKzi74qBD/ec1cuelVu4Zb0FCUp4fQd9F+4iljHB3i3dS1D8f5MF05owagXSp8v06P0PQycHUK862VYKSQx0jeA9N7DnPpuz+Ps+Dhm0rdwaegJGnfvQfvOJuDhlxj+8jaSzVotvVhxoCL9r6BAT+VQ1FsgS8/rit/ErcRutG8jz0xf+nyBP6+uCZMm/mg7jhx5G29E5LzW3i60PriCofw7aBk9JZXm1S6CAPz5JzhwpgU3iyhXZbmTUnQKHb3vIj/Qw4XNjherKkfrY6TRFHMT+P+pFtJKXUdf311sVyX1gyF88mQv3t/xCP2nH+KtM1QYyXp52iq1fYr0pcI99b3u1+U2WYXf1yUIiorSStRXlLKdYygqYERBmUkxdaWXzhWKKeX8ly8HSm2IY3M5r9LQBXOFw3NcAc1XLthcMRSq5HNcBeloo0uTEtMFoLCUqs97HYmpvFwASX6YBC2j0RjWrKl1vCEJMP38F7/ED37wN1jILSC3QH6BeeSyWTx69DtWO77++g8wNzdrgChV9BYIqkBUQBWllBdCbJlLFaXZKe2uklV9ON1xaJElOdcFZbbi1IqXjtZRR7rfyRqjivEudC2+JorPsfZd40nnktKSivHQewKj9CIQKpBU3hNYq7T6fHNzM7dRTFXJI7EqhitYtEGjHmNDTumbFvUS1aV9nH8t2WuoWHz8YFaPt9Wl9l5a6eGFfS69p/VDKlCFoDoOLdJFa1fHQ8cwuM/lrIcqwHL+dTydnkU289RRMFLbDPLUrsEBpaoSNX6/IF9hSQHntPqlZUSjVFmdoKfETSqpC9l0d7ytFBW1p0JaF4pKOjsnuDsFleRhiaa8+/evXHOZvUwpjuSPqhXiTfl5UdPKojGp8cbzkx6AhKKm8rw757p+GeA6zwGkYBT32Q9dtfiS8VWVfsi6pnEskBqXxmCgrQJj+il7Qu6DBGoDKOqd4eC3IAJBBIIIBBEIIvCXikAARV9q5FeAj6u+DlUr78NXuU1o3ARM3Y1jz8mDaOUKzvSaxa3zvbiNBJLJBDqOCoh0Xh5VYaVQlNo8gy8mAUdplb6Dzy7HceBdtwJ8ARzMTePO4AV8MbkFnR+861Sn9gMgVpFe+AqxPQdx8G0pOCNDIe/MQeT3+1Rh7mBw3eOBuOpgkg6M09qH6w/g/Z0NyD34DKcH8+i0fT4fX8Eno03YNnkNuc7CdPdKIW5JsMLA+Us0HD0O5onTt/DJYBoHShbp8Y3zL6IUNYuKVK+DU9h9eB/iN40CWAFYyaJf5SGxPcLpW/0YQgfe31mP8ct9GKnvwtFikO1Fpp8B4kqFi3yNegBnBeMoCusqvaZWSac+lPEU3RXG2PBNhNv3YVu8Ak9RR+1MYHQA1zaRrcOUR3nOVx3o8UDRx1fO4mJmP8505ot6nHK0kiM4OxBD9/G3kfRAUerXNTR+eAxvk0muFZv6xyPoH67Hgfd3ooFtPgaR7zyBrm1qDvoYVz4ZRdO2SVzLdXIhN8+rQrhZUNCrLEytYI5faN2t/qS6xHq30BKBhupqLv6TTj83ii1NP1UoqtdQ4OdCpErSdsv30G3XVnTReY4arWgj7nmFX4tfpabFa4ETPs45zfL6E8phUvi9ysnKgKgVI6twC42HwBLBiURiPWpqFN4t4cc/bkLz1p8jm13gVHlKiyfw9J+/H8eTJ99gY8Pf4vnzWWTS6QKFKF0tGqV0efHeVNjipsp7QZ+MQaiMv/CSfE4qPaPwswoz+Xl48VR3W4HqnRNdHwrhBeQV9s2bxm/DbRfsynoQr1iqEE4QjZV5VLJnMWfeUzzyFStFCYraPrelCi4VA5MrrQtbMVpoZ+CuL42PKkSdVaSFgixLBl661oT41aM2JF3pWAKeOmaFnnR9BaN0LsHSeDzOa4v+EQjV2ND3bkX6CLLP1+Hp9BQXAaI50V3Fuk1WgxpVKKflL5rfpZAZpX5zRTD2BaXvgGikzq2+ZQqxOdDZLECOr7F4UHUlDHyWnWypkM2xusb0HuMpfGTwLd8BKIU/HGVwSkpR8Ud1fCic8Ul9JVGsym2FvIOjvBZFBSs+oR49tHlIoVJ2iY1Rry9TwSitSC8tEvikNb7IsV3G4lIWC/m0W1aKgCo9fOBjw1x1XtS3jEj55zfT/1H+FhwcEUQgiEAQgSACQQSCCLzSCARQdBXhHejpQbESISWbqEA5Vtnli0DN2XGMfNqPG7k2HDl6AJvjJNw6j0HsxzHKy34BKAqjnOwkL9BYl6P6oqJSA0/2Gv/NwvR5ShkeGNuGg93NeNi3QsovqTz3x3Hl00FMvXUE77+ZwPTYEPq/TCGeeYTJFa0XbXBUWdSKHZVLzyI9/QR3rw3iy5mNaMg9QTLyFo5y9ffHGDn7MW42HsLpd7cVpD9/P6WoVL2+uumwB/SQj2L/TAdOdLnQueTo/pJQ1OpUgdrRhqLloJWzJ2Zx65OPMbX7Q+ya6kPvZDt6uzbhTv8FXEv8GsdMQTNMXMG5a5skxf3Fp32FkJ4z11aJZLFDKwBmZaGbtFuxUnRvA65eXflu03LoEHDJ2GqUKrTks4CQXhTeTzxQNHcPA6eHUd99Avs2+yHtPQydm8Rbx9vxBnnLjrbgbPebeOiBomMY6BlDm17bHxtSwKen8eTuNQx+OYONDTk8SUbw1lF5EPF45Cw+vtmIQ6ffxTa/B0EFcaaxFKhWC87zx6CCOX4F669Yk6QUpb/jRSVKf7eHuPjP/PM5SzHnVR76YeVKXfWq3fzqTbtQT7kBF6Z7F57hOg96Kq2YA7nfrLhSiGLAklEA0qcMPkiFxYCD0lrVm3L1tgByWVGOsVqLvRrJ77MG69bVO2m19fWvoe3Nf2JYSuo7gqLUz8d/mMTvf/8f+Ju/eQOZbBqp2WcGVpF/plSYJ2xSExVFmOv9arwJS6gyOZ2ZPRsVrCkAJnWlq2a0pGymgJGrHNWxqbWj+Ij6FaquMk8Veu6cUbEkKv7iqigL59MG0qVhK6XR5/MLPKZIhNR5NAZSjBIkBZ49+67c4uLvf/aznzH8YzXe4iL7ZJZScrKyupr8L4sXIVNwZ6tG7bRrv5qUV4oFP/W6xQCs3U4x9ardtg7cBdKWrYOlfqVzZD5kf9DYxac1xCCf/hEo1SJUBf3iqvN1SM0sYW7uO0lfNypzrZzO686kkjMQVUWogYaqwjS4npdfOBI31dVlJM7zCn7IoXFCeikAACAASURBVI833H2vnp9SvMm8LBWnMEfZk7xmaR4dtCnf8ZkmBZ/T58MxAasEhQ0UVbipYN9ZYHpvMZ6eS8aH1N1LcmcR4GnU+eZew6PgWNg3LLnvyD6rRqiK1LpyL5nPPEV+KeukznP1eVaE0tqkhy8uLKZiTNT+NzPjFe2F4KAgAkEEgggEEQgiEETg1UUggKIvEtvHIzg3mMI7BRWlSygyk7fwycUv8CiVwJb9h1mpuLqX1W5uGvdGhvDF7UnEmpsReZjHW6Za84PPenB104c4RvKsVUPRbbj3yZdo6HoXDbd8SkCkceezQaC9m70xy8NBGd3KACiH8aFeDMc68d6+BEbP9WLS42loR4iAhV0te3XRc44eG8CHlydR39CIDflxTNV34L3929BA6tvcY4xc+Bi36veibeYrTLW9V+Aj+X2Uoul7A+i91ojDDF+tV24cl3svYmbP6fJeqv9FoCits+FNkiqdS09j6sYgLozl0RieRr7tqAV9VwBNs7dw/swo2k4eRdOoDSbTuPfZAJLvvI9t9wjyd+DXmS9w4eF2HPPHzgnjNK73fYT7O07iqKegUJF14lO1Fp9TP4CvAJhVAOvK7wk6orIiRTKy1ShFrVhMX0ffR5PYYwFTF4qmcW/gLIZwACe6WhH394fW4MUUOk/tQ3roJIY3HuV1YINIKdz0EImWPWgn387koJU+P4aBDy9jsr4BjRvyGJ+qR8d7+7GtYS3iEVJzX8DHt+qxt20GX0214b3uXXjDBqPloLsZZlml6MRlnL6YRsepTrTG6QIVzPEL3nZWe9qauvXEq5wCIaQUXSSlaGYeS1xR2g8j5Q90GzqWSjcuBZQcsOF01qvGXGkMXrWi2zeX/5WGpwKGJI2b36uK06p6r/6G0gexD7DB12rjK8cb9RgrRSNcKIkqWqti8h//6Z/x2obXkc5kWClK13z27Cn+/e5vUV+/AZFwGN9+98RRjyoQpXbJ55GGYldB556bILsp8zKexUXbN1RUZJJqrpDKjNwBnD51m+PJKInH+pLruW1LrAUdyXcuEHeVkyoClKraNmDyrh23CJdXReraARDEJNsHeknxJbIXIKgXrRiK/vznP3fm2gaexbw9bZWmxNtbWKlY6rsbK58vpW9R2UDUfq+H+a9Nn9uFn+zmbJWq3ZYe7+8TrS2BlfJP46BQ1I4Fz6qzIZeB3AZMTz/FwgJZbxhPT12Hzn4yWs6SUNTgRvXi5KJhaxCqpvumSau36si7dw6BjAqWRZUqa9LVboo9iOx74zWsAnJnDklRadYlt0CevTGjnDY+qGZHk3KTVzkB1CqFnCG1NUWoKoQ82TuI46m7H0yftF8CSN01JDtV9kzI3LNUQUvqz3Aoxl6izzMzZnxyX1MgzKpSB4rKg6AQ97UqgKIvdgMPzgoiEEQgiEAQgSACLzUCARR9wXDmHt9EP6UTH+vEVv2jffYWPjnzELt86qwHQx/ii8QRnNh+F2cvpLD/I59PXrk+pO/gk1P3sevsLtzvHUSyeS/275Gq3aTi7LvbjCNH2vCw7zyeHDAejBVC0dzYAE7caMSHx952lHjl1Gys5Jrebyq1l+58uXbcMyvxbHw5SlG9ZtIUkyKgMzt+HYOD1/BkSyc+eLcVa9MTuHLxIu7GdmB/Zzu2bShfYEraFaXp9P5ecBF788o9HsGFT5PYfWQ/GlNTmJx8iHsPH+HRxDRykQQaGhuQn5zBdqfieYmYvmIoesknTCwAS9Qtgsd9HyP5Ti+6EkM4PTCB+qYmtLS0oKlpMzZtUHsHOrg0aJq92YczD3fjbHcrIqQ4vNWC0++/CU2iZnuIT87gfttZdL+Zx72B87jZ0o333YpVVpBImfglGnu8PpxFo1gMirJKtbxS9OqTMhu1AmV4+T1Racq99sX4hvLa8BcwKu4zOzs2gN6RBhw1RdqoJYWi7ck+9N6oxyHHVoL6M4yGnhNs+ZC+049Tt1twsjuMz099heaTx7CLfDByaUxPPcTYjS9xbTKBjvc6senJGG58eQ0PM5vQtrcDe1o3Y60NOK30+4bZcVwfHMS1J2rBYXxQ78awY3+n8VD1puIXf7REBdtO4MYW83BI9yApxHMpPHn0CPdGb+H2wxnUNzchMjWOZDqOhqYWbG9rQ2vzJmxgSPqXe62pW8cXJxhKPncEFSg9NpvJMCiTlw0aXSi6EvgpNSK/r6QctzIUtZVxLxopF94Y/0FSxOnoHNWfKtmkS6J0K1Z86MV6QYApkViH2to1MurlZTT95GfYtu2XRiG6gMXFZeRyWfz23+5w3NevX8/p85ROT8CUPEQFNC6jpiYqVJBS3Z0YehJ0HaUjp9syECVlozufXmWo+oZKs7QmPFWrjOehf87048L1QNeyCzVp3ARIqdrSTmVW5ajER9YGAVPn5RQTd8ep51OMyGOU1hjFmtSjdA3yY63k9ctf/hLZbNbjHarzZJ+v/S61/kutV1sJ6kRCq5wb9a5CTL+StJRitJgq1D9WG4D629ExqEKUzrUBK8Fm/Z2Uonw3cB4iGLhbBYSqIsikajHzNMnqahf0iWJTIKUptsSFlihVXIstaREmY/1gnnCwhQMpNSNxBoGcfk4p9rY3qS4U3sOihpS0fIGUmq7vKrbFW9OZI3N/kxVmUKT6dxqP2miE/pcCWTGQjyelrVORI7l/cDu8FF0o6cSUoOiSQlG5j8qSJom2/OQ1YeJDDXGBNvMkw9u+qKrJp5ROTs1/YxTtukfFWkK2ihRbE6WoKEwF4Fbjm5kgfb6Se0FwTBCBIAJBBIIIBBF4lREIoOj3je74EE5eHEWG2wkj0XYQPZ2+VGhHKRpG495jlfskEiwaFFKV2H4IPZavp9vtNCauD+DS1UdIb+rAsWO7RIm4EhSduILTF74CZ6uHE2juOIxuS71aHNxQNeqLGKWBhhNoO/QhOh0aXDyI5QGQnldOpfWSlKIG/gj8S6DtPRrDDBfhSe3uxv5WKl6jr1mMXx/E5Zl3cPxAE39YUiH74DP0fHpXVkDjXhyzPUKnb+H8R19gEmHENm5CU1MLWlqa0LTZC1/SdwbQn+/A0Z0rJIm/YihqF9qx5y53px8nPn9oAhNGorkDh7t3FikUVRnQazn0IZpuXMDUnlPgWlbpexjqHcRoSv7A01dBLEvtVVrPg8B7J/bhjaLHVALdi5zoQM5y67MIrCsKKVe+2QiETpb28Cw4vVKl6ASunL6Ar9SeIrwROw4dxYGtLoJmKNp6BPU3R9DQafsT5/Bg6CN8OmpOpr1/sAf7w8Pou9+G47un0X9hGBPYgM0t29HW1oaWzWs91hO52QmMXRvGtWQbDr+/ExsstWei7T182LkVMyN9GEjtRvf+VphnEDxafmBxeQbvHD8A3oWlFLmsfr2KKb49teFgTyfUpnR86CQujuaRSMSR2LQFW5rb0Lq9CZuV0DLQncD9sdsYu/8QqeZu9BxoKrDP+L7/qaj0/No1a+UPZ5M2S3/jExRdyGYNEKSWFFqanyYFtRwU9cMhgSt2mndlKenFYFK58em1bQikqkmtoG2r+1SlSODH9X20U8nLXbH895TaTanylEJPfUkk1uKf/2UXV6HPZLPI5QVA/Z8H/wt//MMEfrj5R/j2yRMurERA1C5WpEWV/FfVOXH9RAXmEBB151E+cwsymYRlYjVWCrVHdUcAR+GWqXwt19YiTPRevFs1LV/UhjZXLVTxSiow/ROFnrQhylHbb5TBqJuzrMTUGr6AYkmlJ8/FJVbLURr93NyKXjlOG9u2beO5pzVQDELasaZ58oNL+r6UYtM+117PqsSkz3Td2WtXr6Gp7dqOO8/uA4ViClJVfNrjsedV++wHnXZbBEa1HZ4h8xBB+8KAe3kNnn2Xw/P5p7wmuNiRPFkQv1CTTi/nmLFCCy0RFKVriERTweGS8R+lCvShUI1TvZ7Bp2lT14SAP1K5EvhfdL0/7dR42zqDin4Z32BH2sldM2CSSxPJg5FotJb7tW7dGiQSdUjNzWFmmkC7qwDnvjs+xAJJOc4OoHWvJueJtyqpOAUYMxpF1bJ4h5LylD4RzKuF8KoZDtOlZp9/41n7ujd5CNVhVoZKqKW9AIqWvz8HRwQRCCIQRCCIQBCBP1cEAij654p0cJ0gAkEEXkkEZm+dx8fJDpzat/mVtB80GkTgzxmB2tqEAUCSZknaIlIqknegAi+XRskf7pW+bPjjhZPSRjmlnX2dcgDWPtYGOl4wK7DNVs6pQo6gCgE1TZVXQLWa65aLy5o1CVaKUh/oWttb/wE//tEWzM/Pc8V5iv+zme/wb7+5g40/+Fsu0jL77BkyGQLUUmme4GYkEnYqmus1XQgqn6idAAEtGZM7bwpELctRgZKhMAs7HV2m8YCkKuDOiwDOkqqF+UpGVitFZgRKeWbOgkdWyrL00lKtuin0MmcCp+x0eVGvSuqzfQ3XUkFgG0H9fD7DqfM0v0+fVuYpunXrVo4rnU+vYpBRR+ZPP9fP/Wteoaaduu5f137obx8r8y7zbVeutwtC2cCS3tuFmmzwb19Xoa49TlHX5h3Yu5IK1b/HFhfqMP1kBrnFrHPfcPw3GfoJWJW1Janky8t5oxjV72VN8PipiJYp1FRTkxDg6Sx29fZ0FxpVpZc9nHOLOamq1VReVyWp3sVENW2vbQMzfRuZlKrkJ7p2XS3q167Dt9PTmHuuBY6WTREmApz0nmCrtKMFlmSVGy0qxcKk2lc5TwzEy9hRkDoa12WEyQuUU/7l3kxjiERqkV1IIZ195haYcuwGxBdaIKhYhAgU5bOD9PlyN+ng+yACQQSCCAQRCCLwZ4hAAEX/DEEOLhFEIIhAEIEgAkEEKolAvLbOpIIaz0dOn19AjovMeFOtpT1bmeagoJKA04ZFfLaXmPHXNrhcCUTZ59rHrQZc+mGQwi1XNWlGaTwVK4lhsWP83pd0DBVXisdrOQbr1q3Dv7z1/3Hs0+kMcvk8QtXVGPvNvyKzkENDww/w9dd/xMJCjgE1gTGFiFRpXuNmj12UecWAqMybAjOFZsRKqZ+hSBTV4TBp1xgocUIvi/uWsWQUprYy0Unr1YEvS+ow2H+VGjGqOVMMx4mPA4Hs1HcFoKqI0/RsHqEDsLnPPkVzQdxNtwkcE9in9UsVwJ8+/baiafzpT39aFIQWUyrbak5/436Y6Aelug9KKaA11gRCY7EYampqPNXeFVwq8LahaLGB0tpRoGorWVXxaatUqc1SDxX8e9OJAcLIpuKYfvoNVN3J2kf1JlUVpIvbHWuKpWXJ2JBjDRg05xIUpbT8aHSNeIGa4kecQq9V4FmdG2FYyLCf2tPvjB+nVGKXwkO0NNU/1yXrrpyZlJqa2s6rtLoaUfYUpbgAtbFapDNpUfWSklPT3819sRriKcpqWCvV313xuosFk8p+k2JjVFXeLcBEcFUKJ9HYyFOVfqexkMcpqhewuDyH+bmsUXzTdpUCcWKFIqp8nmNHKRoK0ucruhMEBwURCCIQRCCIQBCBVxuBAIq+2vgGrQcRCCIQRCCIQBCBiiNAUFT/eGY1J8CqxTwpFy3FYUEKvSuG4uO8isyKL++puG2ftRIctY/zA9FisLQUfNJ+F4OtqwGtxUar6kVlwAS4SCVaUyOApfXv2/DjH/1YiiuxKrcKT775E+7dG8MPf/gjzD57iufzzxmYSrq/VDqXwkqatuuqz7xp7KIW1KJKMn76ndR60lv6ndJsIzECLNVYdCCT6OiW88uoYsgkcIvXRkhlpNReFar5UAGhDtAiH8glAjLUvlUBXK5qlKEmFV4/qVp2LAVIbUeHabVtgTz2OKmQEinhXC9Gd87dAkYEkwmMUuxmZymlu/yLqs/rS9dMsfVlx9+vALWB6EpKS71OKSUp2SMQzCQoSvNGYJx+aiq7rQYtBmhtiE3x0vFQmwrH7c+pXXs/lOp74bWWsbwYx+w0FWeb5XUkfp68irDMlFwVmEZJ7MB7hZiE+1w/UYWppJ4MhcKIROtUW2qApumrKShEiuDFJVJ5i22CjoOLG5mK7dVUQEofDCzmLQ9eV8XJ5xl1pbumqhChwl1kx6BFj4wlACk+SRkq3qVqLWIqvps9R9/KjhKo7zy4MPdPd1sQ9F1Cfiln+mysAMhTtyoE8jVlS4iqat6Ti3iO2kQI+dwi0s/pfi0F4XifGv9Qua+Tz2hIQCkCKFr+LhAcEUQgiEAQgSACQQRefQQCKPrqYxxcIYhAEIEgAkEEgghUFIFYfI3jn6japcV8XtK5iyo7vUpRhWzFlJEVdeD/kYPIT7Subi0Idq1ZU4d/fmsXopEo+4VSgSACHaP/eovhRaJuLb79NskqUVIFqtKP0ub1vQcaG2GmgDACosvcpoJs+lx+14I3pA4NIxyrZfropO6a7wmuUBtVBKrIazZsPGcJshAQWqR/QIiOYUBkilLxJZaofo4BYSRF9aYnCxYlACTKUPZWZB9HNqY0MNRVu7r2BoKs9EVAT+CXe6x6kmocqGgSFV6am5uraJWRUrTcyw8Fi8F7Pxi11cl2+zZ4tR8qqIJTj3UUl1aFexumllJw+vcvHUdxE9WxvNRDt9i4iz1MEOjmzgO9z6Vr8XT6KQM9rTpv990u7CWFj7hnrGwUaGoKnJmiZgxtGa4S5AuhJlrH4FHWqSkWRgpn8s4M1bBvLKksFYgKDBSPUVZZVpF6swp5rnhPKlMp+qQ4VEGomNqaQmy01kxBJFZpGhWm9JwMACQ1XSGnLEZawgJBCfKyOtUgYuqfVLyXdumngFaBnHJWFRaXCdhWIVwtc0SxoGMohV8fPBAArgotIrZmWR4YLAPZTB5zs5TSb1Lmea8QFBaoKtYB1UjOjJdb4sH3QQSCCAQRCCIQRCCIwCuOQABFX3GAg+aDCAQRCCIQRCCIQKURiMUIirpeevTHOkHRXH7BpGVqAREHczhNByC0sihTTKPRGoaiBC2am7eieevPscAFrRYYbDz55hv8+7//Gzb/aAu++/ZbroKeTqcLqs0XQjijPzNFjYiQEAB1U6r1d8E5BFZC0Rgi8bhdZkYglKYwk9ozHEJVjHxGSTFqQCfzS1IG0u8GjHLWvLTrZD8vqhyVhmvAqEmxFwClJeQlxVcFpFSkCdUEwkR57ChUDYjzwzgBo3ZiskJS+YxsIBYWspibq6z6vEJR+zp+xaS/T8zCLFDoT2Uv9p0frOo5/jHr6rLhZDFQqfBM+6I/bRWrXpNiRv/sgmLaR1sV61fAFlvpAvjCmH9WzTEmEEgqaLVqUECqfprcTzP9Cj1FumxS7U0xJoLIsXgNUrM0b9WcPk9wVACqwFIClVSJncAq+4gaEi/Z7wQBw+KraVLH6XoET21oS5BQ4iIgkeMguNOBlrSoq8lrl8GlgnzqxSIrLx0oalLm5Zgl5JbyrCwNUVq/410qKlL1BrXn3YkBp/cvcS9IJctQ1KTPM0Sm/VsdRn4pi0htDpGwAF9ShT+bnmcFt9GRe9LnNQ7JmUeV3bSCo4IIBBEIIhBEIIhAEIFXFoEAir6y0AYNBxEIIhBEIIhAEIHVRaAmVisQisGAnJvP5bkQkPImASQKRy3l3+ou9d/u6FIAarUDkUI5EdTV1SEcjmDnP+9CIpFg8JlfXGR4Mvbb37CvaP369XjyJIlMZoGrqJOylFKbJZ1a1JE2/LIhnCpC1T+SjqN5XFwkZRqBp0VUR2KIxOKsAOWZpJR4YpSUUkweolSIak0NqmL0eRbILQO5JfYXZUDD6fF0vFg3EvPU71gyqt9rwRzWwLkFbVgl6nmZdeXAUGeEDMtsgCjwzlWGcho9KVl53VL/DNhisCT9pRg/e1ZZoaVf/OIXpoL9olPISlPN/cBSYJU7FlWD2mDRnie/EtS/hlY6z/7O7oetFuUIGAWiv22FnvpTlMBumrm/n3o9PxhlWGfGrHORy0bw9Ls0crkMA0IujmT58UpaubmxOFXWNY1cFZtqvyAFlGpra1BbF0fyT98x1AyHa9g3lCq5M/IMhRl60u+sEmVfUoKWpIykNSDKSEoYZ2/NKiBPQJTgPsNTA0MJmPLg5Txqg9PdTZe570tLCIWjZtHZAJ7acgG/pKyrS+gyp/OrDQRfQnYtQ2GKK6lXeS1Tb0jJqvvaKGJZRcoqV/EUZY/SpUWx0gjHMDf3DWrXRlC7JuY8AEk9zSCbFY9W7YsqZgMoutq7dnB8EIEgAkEEgggEEXh1EQig6KuLbdByEIEgAkEEgggEEVhVBGpq4gYkuN56pCIjmOZJDXWgqACo4FV5BCh1nkBObe0abGxoQFvbPzHozOVzDO/mZmfx29/ewd/9XSNmZ2eRTs9jfj7NAIT+0TE1NRGPIlHhmK02ozbdtHlSj5GKjiAJIZlFVIciCNXUMghlSEeAq7pKlJ8EjKJhhOrrUFWzjKWFeTKXBRaWgbzAzipOqTcQdInSfwmKVvHnXKHeqFVJRSoFn2SdGC2gSzMNtpHvyHvUTZuXqApc8qpiKVWYvET1ezmSQLFH2WmAkAJCise3335d0WRR9XmtwE4nkJ+n7AWv32YxMOkHpDw2Cw7aUFTmVPwf9VVMnVoMcq6kFKXvXF/JwjR3BbwcQXNt+xreeEvPSqlHRVVZheez1ZhLPRevTyslXZCrmX/j8ynLQca9SOuNzxFlqWPhsLSM+Joa1MSimP52lo+lBwrVoSgfT/6hUlSJPESper1rEyFQlIoSkd9DFQNFgoEERAlusm+p8ejkiu7Gc1PufJLo7ozXwEs6nhWpDGQtIwCHh8qeUCjKbbCFhahm3SmWh068sjkl3qhM+VxZ15RG76x9k2ofDtUI8OfCTsuoidayTcHz+WnE10SRWEdp9bJX0s8lhV5+NzuJYyAevISAk09/X9FeCA4KIhBEIIhAEIEgAkEEXl0EAij66mIbtBxEIIhAEIEgAkEEVhUBKvyjqaP6Rz8pFpeoKA+TLaPOM++9QPSvF46+LJWoKN0irDyMxeJo2fYr/PjHW1jBSFCU2MX4f/wOX089RuMPN+Ob5DfIZDPsJ6pFcehc8hMtBrJsVR97kxoFIP3M56kCuywHAkmRaC2Ww9VYJjWoUccxvCJAVxtDaONaVIVzWF7IYDGbRVV2EcsLSwApTU3qvJP+S0ajlD6s6fR5Sqkn0GVVHXeqOrmAzSlIw6pBokSmgA35iTpqZaKt3rR4XdSsDOWFquCU4kt9cc83lpUOGPr66z9WtCeo0BLFmmKnaea5HKVmW8WmfGn9NjRU/1PpnkBJLYxkqzW1M351qH5eDE4W+84GoHYf/b6z9pqgdhSiFbtOKTDq3w8S/jCefbuEBVKJsnzYzLOBnJLubUC6pqkLLRdoyApPUlwaT1pj4VATJ1V1HN99O+v4hnKxoCpRN5MKUxSfpmK9AyVVOSyqTYbPhF1Z9S5oXpWkBEylDJgmxQsUZTDJRcjEvoFeBEU57d6MRdWvnCjPvqBa+Eu+keJKohZl8EuXFUmqga+0H0XFynNofE9zi+TjLBXnKd5cNZ4UsQYqMxAOhbGwMIfswjwiNWGs31DLfaTjFxYWMTszLw8oVJtqWQhQe0H6fEW3guCgIAJBBIIIBBEIIvBKIxBA0VWEd/rWeQwmO9C9bzPiyes413sVT8qc33KoF13bVnGRIocmr5/DALpw/O2GChuawJXzt9Hc3YmtcTnlwdBpXGs8gqM7N+DeQA9G2yrt12Nc7/sCOHgUK16+wnhIb1pwqLcLxcJC/by66TCO7So/VjcuSQz0XMJ9Ozob96Ln+Nso1srszU/wcfIdnDrQZJ2Rw9jAaYy2nED3myZo1rfpO59hIP8O3t/ZAJQd60bs7Tku8UrfQf/FFDqOmb7cG0DPJU9PPXOq64WudznSgXdbyfPuXuH4PGdZ18ulMZtKYur+GG6P3cfD+B4c3nIDF64WX6nff33O4lb/JST3dGPfZl/caKwjjSXnoWAx58ZxpW8QM+096NpWOAfu8RSPETRqjK2GHl8/h08n29HTtQ2lWihc/8XiqzFN485nA8i/8z5k6s+ht0QsuRvWukvf6cfFVAeOmY1D1y099bon6HqXEel4FzL1K68X+3q59CySUw/xcOwu7o4lsaW7AzMXfPtCY7XC/uBDys5dEtfP9WKlUBTMb8sh9K54M6Q2B4Cu42gdP48Lo5vQ0dmB1oaI09TElfO43dyNTr2xUT9H28q0W3jbzI1fQd/gDNp7urDiUqvwjvsyD4tGY6bIjVGPmaI8qoxSruX1bjSA4WV25L9YWy8LilLVa/IVJKVoXV0C/7TjX7Cmro69LgmIEMD47W/+FeFIlJWJT59OI53OcjQEbi2ipqbG47FpKylVFUZAlHwFuUBS1TJXXheQI/AwHImzUpSAKEJU0b1aYB/hk3gMkb+tB8KLQG4eS5ksljMLrBJdyi2jelHSiqUKdg2fSydSWj61QR60S4tLlKMsYFQVowZ2cS0lOsXD0I0qz1g3UCVvyYIn9apR/7lCSs/qcOGjNEixDZENgCIuR+UnGGrq6z9UtLoIiiq8tMEhgU1V7doQmj6juSHArcezCtCkmNvQ01aX+jtTCBxdIGcfq33jMFkqVB63gbDaT4WbdsV6PU+P17ZLwVF7rP5j6PfcQhVXnV8iVbkpXiRQkSig3DHUY1TXrLSpikyjEFVPUS68tIxITQjr1tVhZjqNaFjWLbUpFeZJ7ynKTx4PK4qlqJKmxYtqU1aDVLUXOEu/c8EhBoWkdJb1o+pNpz1bMUpFj8IRsYVwrmhS9Y0GWhSqFmw2UJOsBETNSn1wr6XVxLgAlNHThqujkuafJxsCV7VPa5teNL6amgQD3lz+OdLZFIP7dRvijlo6m1nA7NOMA6dJIapFpEgpStf9duY/K9oLwUFBBIIIBBEIIhBEIIjAq4tAAEVXE9v0Awz1XcJU6xEcaXuIvt5JtDtwL4lbnwzgqDgm8AAAIABJREFUYVs3ut7csJpWyx7rgaLlIIkBD8nrfei7ux3HCMbN3sL5M19gstSVygCSx1fO4sKjXTh2bFdRyMjNEihknmGByGJghYGiHTerU7kx9J8YwcYPTmDfG2XDwoDKgcXOtbbh3rleTDa04P59Fz5u3NtjoPJjXDl7EZnOM+i0mSjBy9N30Xa6G60ug3E7kb6HgbNDQOcJB9jlHoxgONOGjtYGRGYf487VQQxPNOCdA/uxo2kttBnPXKwAm7ywLonrfRcxuYcA4bgHAjKYm2w3IMgChPV30H9qGFPxPFKpTdhxeD/aG99A6mYxqC5Qa7K9Uji+wnwkr6Ov7yts7PzAQFxzbMmxloO8Ja7lQLXSUBQ0T73X0HT4GEpx9eJQ1IKsszfRd2Yce8zeTt8bgEy9ArQcHowMI9MmwG728R1cHRzGRMM7OLB/B5rWOjOP6319uLv9GINRuu5Io65De4w0nlG06b2E4nlxEnsI2I3bYNk3Z1Z801fO4uLdPMLpFCLN+3GooxWbNoxj0G5XL2nPS1nAX2QuytwvGP6iHAAtNsc0vvN4coD2Zg6z47dxbWIj2t/e6gLu9D181vsFsL8H7xLNLAdFy90vSy61l7Avyt/Cih5BkEvUU25KrQA2TUuV79Sz0VWK/vWqRF8wlEVPI6jB0Ka6Gg0/+Bv845s7GH4sLIgPYio1i7tjv8Ebf7cZc6lZzM8/RzqdYWWoemRS6nxhSrn6awpgyuUMmGIVXh75PKnOBK6FWKkaZZi5SPPMBYpMvetIGJFNr6EqtoyqxSyWCKamc0A2z0B0ObfEacjxSC2i4SgDG/Zn5MI1xHqqGIoRFF1mKGoKMbEi0PX2dIu/iMqTiyrx/9velhYFZWmqfGe/uFI3qeiqjerOQEiKl75sRS19VqlS1C60JNcQeEYp9PSeIDXDtKUl3h/xeJw/n5+f9/RRYaK2oX6jDMENzPRXpPergG1Q6ld26nf6uQ1CFchqH7Uvts+s3b9iMfODYb+iVa+RfV6F1OyCU0FewKhrmcCKUAaDboq86IMJYIufqMTDFFBi9ShQUxNC/Wvr8XR6gVO/pR1JfWclMqXcK2RksChzpdXjaUwcI1qgQjzNMKUqvcRaU/s1Ajasld7R/4d43il9XvxOvS9RJ0sqvqhGec5RjWVjfktjpDW7zHvG3Ec5hZ+OE+sHhqDVIUTDMS4alVuUhyIyDkmvpzT6WGwdt5PLp/F8/lu+bqI+jkhE2smkFzA3mzWCWB2rUc0ar9VAKfoy7+5BW0EEgggEEQgiEETgxSIQQNHVxo3+KD9/H22dGzF8geBeG0b9KkXTpgviVnsROb6osqxAbeWqq7xKzjTGBgYwtacLzbf7MFzf7VGsFVOKllXBFQzDUii+ABRtKKe6KxY2Gn/bqE9t2YJDh4BLrEo0UNSCfQzBWnvRtamYulcUevVXzuLjr2Z8V7TGR98kR/DJyCYc7GoFifhmJ27i2vANjE7lgPhmtL/3a+x6g77xv9K499kAJnd3o31msKR6sgDW0VojNVt3PYZLrDG5kr+fXvBcXGn8EqEogNzjEfRfc2NjFnBZpWg5FXRxVbMNRcsrFkkN254srfBskcXjKE9nb/ahd2ovznRudSYyOfIJRjYdRBfLN2cxcfMahm+MQqa+He/9eheKT/09fDYwid3d7ZgZrBCKksD43mcYnGlHd/3wispiWymq9wwXvPpgq46mrAq0EqVo6XtaeSi6WijuU5Y7+2IX8p4HBCvdZ0vdJ52geMH0i92yX8pZ5HcpZndafVmL85jiOOwd6PUWdC/seuC9lM78FTZCfogCmaqx5Sc/RcsvtoFSsnMLOU7RnXr8B/zhD5N44+9+iO++fcIV5+l7mhcCMVpgicV3jk+gV0KpXqKqwiOVqEAwUdGFIjFHvUiFlJaN0pMgaWjjOoTowcpyFlWLi1jKLgCZRVGJ5qkKdgjr42sRDoWRW8wjT4WbliV9eZlUnaCCN1K4x4WiAq3YZpTVpDqxMghRrblrR9KSjeeiFlLiRbeEZQajqrJzfR8VWCoYFHsBoxa1lKJ05UqhaFOT++RSIaUCQpoHW31J1yWVKP0kaKr9oOvRe4WQri9sIeBVQFpMhelEzJLX2sfp9bTYlK1kVR9Ueww2kC2lWrXHYHuk2p9TvzQmmbmweFhSyjczRAH07N6pHgYcD7F10ArxquQkJSXPsYGjbNmxTJ6iUWx4fT2ezeSQy2rFecH46kuqcJXnXFPNKb2eACStLyrCZCAm+4WSEtkUQ5JzDYyUAXkAPXvjcr/pgQAByYg8BHC8lA1UZUAvKlFCj+yx6xStM1LZKnKfMEpVVm6bNHyz/t01G0IkVMN2AdmcxFRgseTe03fxGvrfA9VYXFrA7NyfeInE66KI10a4D9n5PObnFKhKISctsKTwNoCif4X/kQmGFEQgiEAQgSAC/+0iEEDRVUxZ//khvKUp6Y7ikaBoYSpvOdizist6FZEFJ5b7Y7/wSqXS570KxHI99Kn1VqU4K5I+T0rN3vvYsYp01pUUtC1v7UZyqh6H32/Dw/7TeLT7DDoTfjWrgUYnm3Hjo/vYcaobbub8SnEtB3V8kNIOZcVKUc9JlSlFk0VSrTfuxaG2UVx6ZenzK6yTCuBbJSDeTfEvAkDLpYEX6d7KSlFSEl8CDpVQK5dTHq7Qn4qVoiXXSymlqDwI8E+xwN4K0+fLjYv7VGRdF3kYUhkUtZSx1njHBnowVrG1h7EzcFTTK92zysPzlWw9yt0NX+b3pIJiIEXKO1MIhKAKpWFryryInlZShgZwtPicUOqtSX+tDuGXv/p7/PCHjeInmltgv9bf/e4BsgsZrFtXj6cz3zmqQ4KpBEUIvGlBGC8UY/zG0INUoo4ab2lR2ubXMqqMD6Fi1KpQNfLMdKoQWhNH6PU4qqrzqCYlW34JIAUrdS23zIBmXXw9IqFqZPIZU8leCsiwwpOrb0tlblbwUYElUoyatHpaQwpnjfDOo0h2FYkCiuhlq/hkBKS+I8WfC4JZxVxVhXCIIJiMlOAgFV0yjQjkMsq9qanK0ueLQVHtE1f9ZoUtqV8FcJJSVPaKt//278XWhV+pWWxv+ZWj/nMUhlL7CjDp58LCAqtYbahpK0v9PqRuzN30bxuClgK2tO4yqSjmn8+zGlRAsAJzxY7cuoGRqvbUewn97sJkugflKHV8aRmJ9bVYvz6B1Gwe6ec5oyq17j+mkFAVedqqbYApmsS+oybVXqCiPNSh9SKcVrwcVCvKyk72djDHcPr/ouiXjQo5RJXvHf9SAfOiCJU1qapSuQuKElbalWJKGh9J519kv2byDpVuqXK1mvcbFVKShxp5hsvqX0pwNlaT4KJTmcwsMtlZKbwUj6C2joB9NTLpHNIMRbn0k1kD9J6uIdf6diYotPQy//sZtBVEIIhAEIEgAkEEXiQCARRdRdQeX+/DhRv16OzpQmtG1XivTimqXVsZsPrhnfXHPwGaLmCgAu9Tr6p1Grc+uYjRhj3o2NOKzWsjZcDs902fp1TxXlydWmkyXJBaDKS1tLTgftJWip5F2+hp3Gg+iKYbX2FjTzfenCkGRW8jsTuFZP17eH+nrfJMYuTsAGLdx/G2BRsF0HmBsBcmu/Ox7Z6rTnTAXiVQFAo3FUKtDsJKfBpK+rauYsmvfKgN0orBwGKgrayvZAW94/T2ESQTzTj4YRe2RUhZOYDekXocPLYPTZE07gz0Y2rXIexrKlTurgRFd03148SNZpw8tovVwK5a26w/z/z5IKUDCG1I6a7bSqAo1HdU41kOVnriLusk6VhFVBBLPaRcGjr72hbxcX3JUNRRdbeS/HgMAx/dQ1vPu+z7ubIna5Gxvoy1tooQvqxDycvSSW02KieuPM+KJoEabgqqm3aq6dxuOr393cvq3X/vdlilGZJiRNFoDf6h7Z+wdt065BYWDMhcwv/+X/8TtWvWMLpJpVLIZNJ8jsASOc8FO2Y+DIphQRxZeRqloqgWBag4YCRs7BEUOFLxH84LDiO8oRZVUYI45NEIVBEUpUrzOfoshPo1Gzh9eGExw+n4VDF8iYGnqvcI/JDSWKCSFlrittjLVFLNVRHJYM+o30glq3007pMWeBdFoChKuTGPZyOnhi8tiZeisQggCBWNer1oVF1bKRT9yU9+UnTB+SGhgsJoNOoppCSQSywL7H/FFJ52ejy9t9PbtR3tjF5f2yHVqqbz0zG2MlQLQ9nX9F/fhrC2mpQBnwdOSw/svjpp/8thZFIE6OZFCclzkmPfT0bZVqq5QEmBfzpffIyxYaBiQgQmqXgQTflrDesRj0fxfG4Rcyki9Ca13eO2KT6bvMwM+KQ2OJZs7UCgVtW5ajXBIzSg1kBSTmUXkMq+pLynpNI8AflQFfnVhiUFniC7KaLE1zLv5SGB5QTKHqcCRak/i9ye6kzl92UDhHkbsCepFF6qCdfy3FLxKrUMYCUsyL+2lvtG8Hgh95z7HImGUbeOlOBVSM/nkE5lGbeSdyrvHzqT+yqK1iczj/5731SD3gcRCCIQRCCIQBCBv4IIBFB0lZOYvH4eQ5n9OEyeouef4MCZFtz8MyhF+2d2Y0/4Lm5MbkHXUbuAUAlFY7F09lWNNYfk2DCGhqfQduQomsbKFHt6gfR5KbREXqwX8cWjxhUgXok0YAY1RnHmg0cMIRtvoq/3S0wnduMoeZ0W9NE6f+IK+m5swqGuNyGOsIUQyIVpq4OUHghXCRTlwNjzuhKE9fdzFjf7zmB4KobElt04/H4DRlZMvS9d9Kri5VJqTCspRVelLPYWMCKP24+/CmPHWxswmejA4aZbuHhpCjsOSzEkfuUe42b/pxjddAiHVyyMRuNXtfcxbBg5geHwe+h51/KxXGGdFcSoAFK6ishKoKhMvQXvV4Kw/vg+GMLJT0eB2EY0dx7FO8nzKxaF8jwIKQdfeaCrUIoW1BKzzy1d2GrzjZO4vPEo+/8y3L+/CyeP7mRAXew1ceU0+jMHccZjEGwUpFMd6H13a/niWL6Gv6/tScX7psSBVERElKAmfZ7SPSmN2qjhCk4zKkP5vJR6NPAbpehIUReBf2vW1OHv/+EfUVMT5dR5AlkEQH/38H/j9Y0NSKfn2U80m80gTCATy1w8iJS89BKhpMHXmmJuCtnIfAk4korzAuUINlVRkRqTHizqQePiGY+iuo5UrHlyQDRQFKgydo11NesQi0axsJRln0NObdY0eUcRR2nJBNUJikrNbSoYE6quYahKBZhonERuBY6K8o18EUkxpwpY5e4KyXTNuapRs56q1QdymVP5CfpQWr+qHym2psaPW0hqeRlfV1hoyYaidoq5HyKqwpV3gA8i2kWW/Onx/nbsc0upRf1AlpTHdA3x/HVT2cVCgYCkCzHtftr7WPe2XwWq5+q4NAYKQj1wdTGK+Vkgs/BcEtGXrertnD5v5ppVpC4Y18I/RsrrKiGrw8jl0qitq8GG19bxUk89zSOTNin2mr7uxFsAKK0IVnoa4GqsPC11pvne53equmM7lZ4uSv65lGrPW2J50UqfF89Q9cCVvagPjuz7nUmnVyhKu4tiYLxFjQkAPxzwFKGiByhckZ7UomsYGC/k0iY1Xwq10TgFOlchsyBKUbpHJNbH+ScpRZ/PSqEmUp3SIKg9SdEXW4PppyXd/r/vf0qC84MIBBEIIhBEIIhAEIEKIxBA0QoDVXBYcgRnB2LoPl4aOn3fP65z6cd4eOsGbnx1F5NoxPa3dmP3zma8EbfVF5VA0ZVSR32gY/oWPrlwE/G32tG+axu08DPBh6HEYVOsqEjQKB69N+B35SweXgPi0hO4cvESZvbsBS597q0eX3CiDe90zO2Y7LWgqO0p+s5ZdLVG8GDoJD6PdePUvs0lqsa7Vb8nrlzExUfbceTI23gjIsC0tbcLJFqjlxeKuqq5UkpR9XgtgKIVVJ/3QlFvMFa0OZi9ifMXbyH1JIFNLU8w03jY8ZL1juFFF36R814YipYouOW/hA0J02MYGLiBmUc5bCcZ9MhlPJxJoHV7CrdxwBnr4yvnMBjpwDvTVzG+8wgONLl7pjBF2+tRSpD+drMdNx9853VGDyZKKUX1oYUX5ldWfb6E6ppjsrIP7IOh8xiemES+oQXxSUihprgJZrmHJH9OpWjuDvpP3McOLSzFheBuoqXnOFrv9eGjqb3oPZBC/6lr2HjkBGjrFn89wNDJQeDgGVj2r3zo+JAPrlaUYi8w1Sne9hK3yGqa4srK/NKCSpIeLJCNXsVS40upQoM0ejv2LhQF1q5bj+2/+h8IhcNYyOUYMM7OPsPvH/0HGhp+wCrRbHae/USlsAupRKlAEkGNwhlVFSQVxVI1JqcvL1K6scA6hqJVYak4z9aEpqo5NVhXA4QJmpAfZJUIMpdEekpFXepq6rAI8hBdEIWcUcpRerPJQzZrhqpmh1AdCiMaqUW4Oo7/y977wFV13/f/r/v/XuCiEMEEDSaSBBNIJC32q9/GbthqK1tx0Ta0xVUWWUY3XUv3I512cZ3ZzCrrz/SrXfy2ZMMtriWtdtIW19hKW9LpIk2g1USaYAqJJIKCci/cP+fee76P9+fzOZdzL/9jNJq8z5ZpLud8zue8Pp9zuz55vV9vxKzi+SLCEaspd+hooxoBRZUbT3Fe4YoV2CamSbCZ8Mz0gXSLGiA+QiBYj8JB0FcdlCsqNZf7WeoQw3Sdokb5fLLL0gCTU8FR83njgdPxHJrG3M3w07za5s8JiMp3U3VeV4BwsvxPoYRyr5rvZfx9vGcd7zzjs3jzqZADIz5q+hOSsFBEFUj3pHBrCieoAqIiakHljepRlQ1qjkSgUm87nC47Zme4BRwkN+WFPh8slhRZoB533yr3p8khKkrmVU6o8UsIIxdUAnfZ2snwahrrYDSFiustNp4qNTfeIQsBSbnH5P6yIhgMyhJ9Xb5r4rnVayGgr8g1JTBJTmbVhEnsbcNRany1qndCrKOMGaBr7DYnnI5UhMJ+RGIa7Fb5iw36JYB8rx0IhC4J2ErvtHeWBw6nTUBR/6UR6Tq1UtYvRWAY5flyXfq5fH7slyl/wgqwAqwAK8AKXGUFGIrOSPA+HH2iCd7yKhR11WNrx2LsqFoS7zIuOiHHgcmMBh7n5CG0PvE42rNXYymOoCWjagIgOV0oKlrDI7EZ0wQlsdoATrY2ofm4B+tqy5HnGMKx3Y+ic3kdKg1CmDzj8aDKpN3nK5DRXI+WnAqsL+qZoslJslOUnrkJ3pqlOLWVMhOzUFKSiZY2oLhAQ9fxMxjMKcOWmly07tiDZz1lshx6MqeoeJ4Aug814EhOOaqW9I6Z0zvlFM1ursUkHFWuhHIo+hp3oC2nCN1NfSitK0Vf/THkVa2BwZUmypO9rN16uVB0QteoAvYwnJPLMfDUY3i2cDXs+1vijZHE3Ams1XVi+VaC2CdQv60FC2uT9zudaO5wbjx18ntAsO0g3NVGrujEjuQxur2tTtGpXL7G0tfi4eIu7N4XQZG3Ccdya7E5+xkcCKzDeiMkdzpQdOpNhtXJmr6V8nm6Zq8P5dvUvhTr34HiLTVYMdiIR/ZrKMzpwElv9RgHqFnvvqO7UNe2GLU1C9C66wAiJRVYvWRePPbAaDhl/iXChBm2at1wDUDRUeimGt3AokqC6ekNMDqT0nh2iRr7hgCdhCYWZGbOwV0F95ga88QwOHABZ8++hjlzsgUgDYcpt5PKwh0CfFF59ijkk6MaEIugKcE/o+s8rRUBUekglGtA1+oW1ZXdKNMlAGO3weqhn41mI4q+LwRFqdGNk+CmFRFR4kvghhxzor12HE6p2cBiccBhd8PhTIHV4oZVp27hsukMQdGIyE5VzXSUMDo1wYlF5bMY1k7lho3ECDhJx2PyIRqNqyxGek4tpgkoapRkU+wAlZZL6KWa4ADo7Z2eO27hwoUJt0wGhmb3qHktjIsMcGcexBhjIrAq3jKRkWk4tRW4NrRKcqJO5N40w1MzfB0PtprnlFyab8w92WWaDHSDwxYEh2XJvHhusf/kfhHXCiAowbSRjznaRZ4eWpWox9ffglmzUpDqdYtrQqEwzp8bhN2eJgFfvNmWyvCUobGiMzthx6golTeyM43SeOkSNeZhwFUqhZcvk8wNFWtg+r9GJig9iyxDt8LtciErK0OAyTf7BxAMUHanhJpGcyWZWSr/j0rIFRCV/ofuJcvmKa9Ul5+JU0lD9c6qEnpydzodbvFs1Gle/EJDgE4FTm0ODAcGVUwGNVtyITXNKaCo7+IILBRHQJpFCZqq8nnlpOVGS+N+tfCHrAArwAqwAqzAVVWAoehM5BaOpk6U1FXCbnYgdh1AfW+J7BTdnIsvlPWjxVc2CiRmco9xzp1ZpqgaIAFWTNQ0KBEGzTizT7C4WgFrByhv1bdWOjKNY1IoWglZPk/HVOXodI7ZKXoaT9Xuh6N6HQJ721H8SD5a61oRyctH0dIc9B18Gr6y7Shuq8NBewmKB1uhrd2KNY4JGi0ZjrUE7ceW7E/XKRrPIlWl3PHrso/hQFce1sVrvCfbGKNrtsw9BE+6LCDWzh7DwaePoE3LwurSSqyIWwEVGNzTh7VVXuyvG3VhTraul+tmlss3+ssAHG1EZ2E5ltOzT1k+r+Y4LrAz7c04FF2G3kNtyFmTgeZxIyt2YVdHFgrQgZ6Fm7A1vhcnb7KT3H1ePlIt2uINf6brFDXc42OdotnHDqArb91oef+kS2/s02VwD3kgl17D2WMH8fSRNmhZq1FauWLUBSqckZSfuwVL27ci3n1+0oiCpNiEq+kUbW9AbWv+aFl8vGkdfScQkH4SbZmrUVuj3Li7G+Go2IzlMtdCHn1HsWtXBxbX1Mhf9GgDaD9YjyaUYUt5Jlp31qGnlPJ/E5sxjftdmrB/33mnKEFROszuurGNYsaDouPBz3j7EiXcexuQyjxRKUV29o24I/9Omf9IpeQxHefPn8P5/nOYnTEHvqEhaBoBQYKZBPYicDhcAqokdp0naGaU7VKepOEMjYm/G0BQrik10CJISX+npi8K2jhtAP0jymtFsS1skjEJ+JLicAt4ExXMklx+MdhVsy3RUEm4RaVz02Zzw+2eDYgyXTus4te25BTVBRQVzlVV2i/6MpGLkMrxBQiSuEr45ETKALkLKbtUOvHkZwSCJHSTGaNST4LH5FI0yoqlg84qoOhobqQ8d7pO0WQomvy1aQaX5jJ5431JLkefyBlqBpHJ5ffGuo1X2p4MOJOB63hf88mA1DjHfK1xT6ODvQFe6drk7wLjuhGfBVpQ5oJSWTYdIstT7RcJCyUQHC1Rl+sYdx7Lf1Pl5TrSvB54vbLcgKDjhf5LsNlcwoEsMKNqkCS2sXIuy89oj6o9TnuF9o6C4oZ71XBvyvvFt1G8fF/c1ADQwl5qRFCoCAw9hrlz5wgn5xtv9ol3WOYt68JFHXcmy2/T0V8oqTxQkVtK4FhlrhqvonS0Gjm9dCW976rpEj23HkM4EhZAVCSD2uiXEB74R84jEg2KuzndDnhnuaCFY7g0OCyyTKl8ntZOgFQFYMmJfZ7L58d7TfgzVoAVYAVYAVbgqirAUHQGcmsnlDt0gwf7tzfCU/koyvP60LyrCVnVVVjSZcChQrTtakTGxs1I6N1jvtfAUeyijuePTHKOOv+tQNGhdmo8k43NW0vjZb7jNyCfpFO6YA3taNy7Hx2RhSgpK8V9BQuQntg7QQCbE0aH9zzTQ84Iio7fjVqOlgQoCaLsfhZBhwbNl4fyBKgpAVinNx+RnJWoojzJrgPY3bkUm4s7sVMYZscvb07YCmJ9erDSGFs7i+Zdj6NvFbllx8v4LERJbwtaKD/AW4yNW8qxSOlEgK3Vex+CbWcExFkWOIqGxjMorqrCkkzgbPNOPNm9DBurlmNeXFsJRYOritHZ5MPabWvgPdGAg75SlKEBdT2rUJt7DAccZahaPk+6lc8exaHB5ViT3YqdJihqfq4ZOUWnu0fFOnvxQH4PDg/eh01GLutMoOi4zcCSnaLmdRun6Y/Whcbte9EWKcCG7bIB05iDyu93tCCvtgbL40GVcj2zv1CDlfMccGjdOFBXj0g5vd8Eopux6/E+rKIohfEyPgtL0NsioyO8xRuxpXyRco/TuK3w3hdE25nFqKlZhsDRBjSeKUZVFWXXnkXzzifRvWzj6BrShAUkDmJVcSeaxC8avDjRcBC+0jLqmoaeVbXIPXYAjrIqLBcbRkP7oVbkrFmBvobaUShqfviJnKLTyhJNVtH0nfEWnKIUadGkckNp5MCJemxr8qL60XJknKjHrqc7gYIN2FZZCAfoFyBHkGf6ntTOHsWePS3IqNiKSvMvBeLTpGuehnfTNlF6fz06Rc2OUAGtTN20E1fD+C/70ymTn4m7dAb/wXgdnWo4RWnKc2/Mwa0LbxM5mzHq0K7r6Ot/ExcvDmBWeiZ8PjMUJVAdE1DUDMcS8yppVOkONRxwo1DUEMkonZWwU/gnCQi5HNBtspGTaPRCeaAEY2OAzWGH02ZDhACXAqGEU8kpKnkXXRAVZfYUVehwpMDhmKXKfx3CLSoax8R0aBoBTsoilZBKsBlykVJJPkFRo/GOAFhGMyUq2R8W8QFxGGzVYRF5ooqIin5NMYS0oHTykSNWQVFy1wqXqBFUOkMoOgoeR/evGUaaO72LFTCchqq827w9zZ3ek7fteNDT+Mz856gz2GgaNPYFGM/tOVnJvHneBgg1ckPN774Z2Jo1oLH9F4GoJmGe7LCuckMV4BMl/qLTuzFfwwErIaA5U9QYIz09RYBRGt83NIyLg36xtm6nVzVUkv3eje8oGtn8LSM7z0figR/GnhebXsxz1A0vdVWNnwxHvNpickw5S4KZIi2XQKtV5n4a0Q3Gc8iSecMfKt2cZu+pGEP9Q02p6J2QCazKfR2/m5ih+sV9iwAiAAAgAElEQVSITZTNkwubtCVntM1qgd1B0FjHSPCicOmK18pmQXqGW7hzhwaGEYtQ1qhLNMCSDZ+UbgDOcfn8dfSfIDxVVoAVYAVYgXerAgxFZ7CyBJRa8h9BaU8d9naXiFxBNO9CU1Y1qqhMlRxQz6i8we5D2HEkBzVVS2DE+iXcynzuFHOYPM+zGwe2NyKjerRUuO/YE9jd7EDhgl50avehonwZcjM9o2X+49yPcsakowOgLNOek51obTmCzsEMFJVXYGVGP9pbW3H8VC8C2fkoKSlBsQFI6Vnrg1j7aDkWmcceD4p1H8D2PQE8ULfedO5EjZTUYDT+nkGUKUDZfWgHDmZuQnXGQezY14Wc+8pRtio5a3WchxzXOTd+o6EEqBw4jcZd+9CbWwCc6kVOeQXKCuYhIdp1zO00aHDAoXIgD/vy8cDmMjhaGtDYmY21myqwJNOgdkPoOvQk6o8DS6s2qo7p3Ti0fQ+OYzHWbiyGr+lptGU+gM3li+CjBjQiIzEfZ4/uwd62DKxatxZL89LlGic47xInNiMoOs09OtS6C482DWBhWXUi3JsJFE2A1Uli0p5pzEB1AswehaIie/eZJhw83gN30VqsympD0xEfclcm5uJqfe1orG9E/9KahJzVeFOtsgU40tSGCOzwFlegtrwQON2IXft6IZc+B+UVZSiYN/m7BMrso3dJ7Tdf/gPYXOZAS0MjOrPXYlPFEowufRcOPVmP41iKqo1rkEegtvsQtu85Dixei43FPjQ93YbMBzajfJFPAH/hgMw/i6N79qItYxXWrV2KPPWbigmbOU1WPq8FMNDbja6uU+joOIWuwGJUbzWVtu9qQTB7ARYuzEdxUQEW5GSO7v2ZQlFy2z/WhuItm5F9+BHsbSNnjRcL125EWaQJe5uDKKkqQU/DAUTKarBhQTt2GaX22hC6Wvej4YgPRRuqsW7R+O2XxLu734dSBVKToehkmaHdB7ajMWOS7OQZ/OfFWz3V7GY03KJG0x45prmEPvkuEzlBGYiSUuby+RtvzMH83FtGoSh9dfb1ChjqTZsFv9+vmiTRdYlQNBl6jYI4giURWK3k2CMIKV2jJipkcmISMFK4kMChcJDJ8E7hJRNN3nXxn8sEyITrT7JN2C2UTUgslOAQASBZBkzNXRyOVFitqeK2VEpvs3hEcxe6Vzgss1ONEmMj3zFKUJRKe1XJuJwyQVaCbAYUleXVYlwFRQXqVPGiBNKCkaB01dH9BFilDvSyMZV0lcp9OF2n6K1UPm9ir5LnSXxlsL1kcDnee2d2Z8afQRHeZJeouRzenA0qNDFsxkl/p58ZwDX5/sll7xONQ++9cT+jQZN5rPGcpMZciXf6B8kxLNdNNs8iv6gE2dLFqVzGKg/UmIcO2jsGpJQg1TjS0lOQPitFrMHFQR+GfQEB+sgpSu8Elb0bjku5MnK5hBuVnJ0i3kE6kOM/F5/L+wjXqLHnTN3j49xWXSdbhslMVCMXWM5T5nqKJzUyTtW+E4BVWVAN46icn3q/yLQtMn4JqkZEJIUQMO56FfkVqimanCs9q83qgM3qFDrTXKgJWyQSQEgbkREU4vcMOtJnu2F3ORAaoVzRAFwOr8gDphcmXqoPoP/iq+NtWf6MFWAFWAFWgBVgBa6iAgxFZyD20V074Vv7MJZ1PYWTheuxwnsCTx3wYN16L57ZvgfP+uzIKatBjagd1nDyQCMiK9ejaJz/7k6gcz82YuuaeRPOgErSHzvcK6DB0uptWBd3YXah8ZG9EDwBgD13NWriHekDOPEUucjovgQRDqKppQt9viDGTwWTY+Su3YLSvno0tAXhzc5FXkGRBCBxemNMU0PgbA/ajjejtR0oqdmMgp4GHAysRWWyLTYOxQpxcmcdpFOVgNMGk5uOPhsPikoo+KxP3te7eANq1xcKwNx99BB8y9cIJyA5WZv2N6OtZ3DS50NOGR6p0LB3Qqdo4v1gz8LSDZuxbpFHQKqGU8WoKJ0HiPs9g1O9/fBNJmi83J9yaJ9BdmUpfPV70F5QgYoVeeN20w50H0L9/iBW1hJcPo3GvR1YXFWGyIHdaF1QEQeOyY2WhroOYV9jBKVb10FsERMUzSaAOr5FOL7vCjbIMuPkYzp7VN7uCTR7y1G5JCKg3RS3g7hfNuVITtZoSebYHhTRc+b3ytgvEooWde3GruYI8kpWJjQGg9aHk63NONLSBXtpDTYX9+Gpx55GsGQjNhjO2vgDT5CtK/hkA04VV0AufRP2P3MKvf2+yfdawQbUybptPPFMNipLfajf046CigqsENQz+aAs23rsD65ELXUMOt2IvR2LUVUWwYHdrVhQYThCkxstEUzfh8ZIKbaqL4dRKNqHhlrK253kEDmaxejc9Rie8WVjwcKFyC8sxML83IRmblpgAL3dXeg61YGOU93w5VegOqtpyn019s5ZWPWJBXhluASfSww3Fm7cPft9WF1dDsE6h07jwN59ON4P9Z3qxcmGOhyM3IeKB1ZIeBw/2tFQu3/0We1e5BOgVzEVkzYmozFELMpByK2Wg7KaGhn/8A4d8r/0m0iQcEWZYcUoMhgFpO/QZK+z245CLgvm3ngT5s9fAE04RaVT7nz/G/AP+5Gamo5hvw+RSFiCF8oD1KNwOl2qpF1BHlP3IaN82MjfJEgmMx1HMyrNPjqjGY3Ae3aXcHmq3t3CCScaKVEzGbtTga2YAKeEbah03k5V+HGnqGwaQ41n7PYUWCzSvWYBAZxUUb5L4IwgrQGPxNKpDNMYzVMAHXpW+WyiaQz1ebJoiET88c7c1EhGnKHKlOM5lQRFRfkwdQw3IiAskB3o5X42IP90u8/futD4f3p0UFMjCXRlVIAaMWEHCsCmwLIBO5OBqNGYyKyD+bNkx+h4LtE4gFPZozQJo+GS+XzzvZOhpjFxOofAMf1J7kNj7PHmQRrQQdBUjk0RBTZoYR0jl2T5uFEyL2IWxDqNrqeAlMoVStcTCBTQ0nDVGmkIqoFQapobs2anip000H9JlNBTqTg18RJ7Sj2ELMuX9zKeWThVhftYnaTmK/aW+sjIF1V+TDVd6aCm55ejyrPlc0WFW1M4kQnaS5+qgrEqWkA9n3Q2q2vVWUaWqAS3MjOWytrp/uTwFmBUdbAXOsXzTSVKFfMV/8ju89SAia7XIpQ9rCESo+8L+b6nzXLCSb851y0iV9SmpwkoGo2FxDgG3L9wsfs6+xbl6bICrAArwAqwAu8+BRiKviNrSsDncfSVyfJOPliBa08B3qPX3prwjN4LChjgLjFT1MAIZlg6nZL5y1Xs3eUwlUBD0BtkZc1FTs7NAooazWgGLvTBP+xDauos+H2XVCk8wRPK+5Tl83HXWxIQlfBG5TGq7EfZZGnURWgu4x2lRRbo1E1bABrqki2bQYnqdHKF2mVFgYR8knFRLCmV7qom4gqkERR1iExRMxS1Wsg5Kjtfa5psIBMHZgI+yYY8skkOueEURANBUUJDGrSIT0JRuj+5RCUTHa3EVs7SQHhENtoREFk6RQ0oanZMvvHG69PamLfculDcg1yUnhQPQsGQAIJCj9Hi/dGxEmq3E/yJyvEnxyJHLa2N0TU+2RE6HpBM/ky4HRW8M4NMY8xRF6ds/COhsNHIygCVVFYtMzIJWCe7Xs0l8gREjZJ6OlfexwKb3YpYxALfIOkif4EiAKLIiB0VSe5Fo6ReltIL1GfsY5WlaQaB1GRp1qxUkRc7cJ7iJKJw2lNUrixRfOlgFkmlyvFJDZbEL3FEEyO1iVX5u3xqFSGhHNGK+MdbIRFsNfaggK6medG4dpsBRaWT2lgDi64K4AWYlQBVrIsagzaSdLAaGFVCejF3keNsEc5w4bUVkNjUeEpBVZmjS88tf1FCjlkbOU0jIZFNSqBWdLSn5mhpdrjTpEualiI8bEFEo9zdEZUpKgk0Q9FpfRXwSawAK8AKsAKswBVVgKHoFZWXB2cFWAFWgBVgBaavgAGPzM6yRLcbO0Wnr2bimRIqSRdaRkYm5s1X5fMEmCxUIjwAn+8i0tJmw+/3gcrKDZhFAIVKZQVnMgFReQfZBEYAEIIjytlLIIrOJagkAIxVdbiWowgXGZXagsCYcIqSf01CUTUs7FS6L4NGpfuT4Cl1qxe3TSyLdhA4s1EGpHS0Wi3UGMojmtFIKGqAW5qPvJbGpCxEWVRMQFMlOIr8Q8JAEWiRSzJ3UUBReY0ZigrWhxhGgiPiBAlF6XkJitJcpKfQgMJvvnl2WktoOEXJSUnPTSAw7pIcl4rKYeU7JPMnpeNPyi2dsBLKSSevBF9maGkAcnVBQqd0Y+zR91HeR0A0U+aq4WM11sdYTPM7LbUAnE6HcvCamqsJJ7BdPKsBQklLcV8FVul64U7VYyBDc8CnmiopVC3AoAC30uUo92R0NC1T2Izlv0tlaC8aQbVyP3tSnZid4Y1D0VjMCruVoh6sYu+RY1OgYbHXpM95FIga7nZJz8UdlNPSwNWjc5PnEBAdxd3qnRLTU/scOhx2ysm1qfFoHVX3eNJTvdu07hHRQEm9NeocsS9U1qhcCwmF6b2z2RxiTHJzElCVDarMv0Cg8+m9kdfBYoPT7oLT7kEkGhK/QDHcpfQnfVWkpksoSo8Q1SwIDGmIiMzh0cccuPTatN4FPokVYAVYAVaAFWAFrpwCDEWvnLY8MivACrACrAArMCMFzI46A8IY7rMZDcQnj1FAQknpiEzzzsK8nFzhmBNQCzp8vku4dHEQqWmzMDI8rKAonS9hjYSiRum8HN7IbDTAKEFRwTxUOTT93Vg/cgUaPxNOQlXkLqYlDGgEduwClhoHuRolqDTAqEW4CwWwjBvxZKkvuQltNnLySecbQVGLxS3AKnHfaMRoniQzJOWhC4Bk0ek+xhzoZxLk6noY4Si5ZqVzVJbPK7eoAFlyDIJIw8ERWKi8WQE/2X1eukZpPgSOyOU4NHRxWrvzttvvUBpLPcgJOwoyR0u1ze+M2V1paC3zPsldaxNdymNGmbpaJ5l3KsFdvOzeBFMlPIvLJdczDidHXZ+Gn1ucq1iseY8YIFSCVwlnJRSlPSM1MsrpaS0DgYCAylo4LJoK0X1l5rDUX7hdqRt6QEdw2ICihrSmRkpif49GcIyWhqtyerE+KppAiibeB5fbiRvmpCMaiWHggp9WQAwuSuf1GGwEJ8W8jLxZAux0H5UtpDI9Zbd1BSCTskPFVhf2zVEn7aiTeRTcC20EFHWK+0oXqHwBRKTC6Jspmi/Jd1rBWJ3QvoSc5l9giH1DkFynd8UWjwUQYJQcn8r5acQ1yEgKlWgrmjzZ4XGmSVgvriGITaX9OmwOHanpMu5AqBvVMXyRsnuVe1VtDHaKTuurgE9iBVgBVoAVYAWuqAIMRa+ovDw4K8AKsAKsACswfQWSS2gNsDP9EfjMiRQwyudJ45TUNOTcdLN0+imoMzIygsHB80hJTUcwMAKje7zhcCQoai6BN6qhJWiVINSAojSHeKMlA74pp6gZ3AkepD4XblHdAZ26z1tkebZs7iJLdiVHoTJ7A+AZrk4JewiYOeypwsUmoKjVDauFIBJlVhKUVF3gVbm70QVcgEYF6SQ2lvCH5hDRh6FF/KqruSyfl6NLUChAqQWIxKIYDgVEExojZ5SgqN0uAVY4HEIoFBLjhEIqEH2KrXpH/iLxvAYopL/TGsXBpakp0JjydlW+b3xOkDHZIWq+veEWNWAbOT+l3uQuTu40bzh0pXNX3iOOROPDju4P+ZHxLOY/BfQ0GnIJxzEECKX5hsNhsab0p/EcBhQWgJ1gXzQCLagj4Kd2Qwb4lODaKB03ysgNB62qOVcQlmIECK4qh7NyAdO1LrcDc7Jmi/kNnB+GzepWzY5IE/nLBQKDtOfp3jQfchTHgbvSxgxFDR2kIqIgXbg35f6WzaGom1j8lw1G9IByu8p3UMYQGM5Zw51q/N5AOoTl+MLaLAC1cn6qX4oocdS7Jz3adC45RqkxGT0TZYQaZfhihQ2oKh9ClN67HG6RLRrS5N6mWAvxSxRrBCmzbKpcn74LovAPhuSzit+AiLcbFy7+jr+wWQFWgBVgBVgBVuAdVoCh6Du8AHx7VoAVYAVYAVaAFWAFWAFWgBVgBVgBVoAVYAVYAVaAFbi6CjAUvbp6891YAVaAFWAFWAFWgBVgBVgBVoAVYAVYAVaAFWAFWAFW4B1WgKHoO7wAfHtWgBVgBVgBVoAVYAVYAVaAFWAFWAFWgBVgBVgBVoAVuLoKMBS9unpfB3c7iYbafTg1xUwLNtShsvA6eByeIivACrACrAArwAqwAqwAK8AKsAKsACvACrACrAArkKQAQ9GZbomTDahtzkXtwyuQnXDtWRzd+SR6SmtRWegZd9S+ozvRgEo8vEJe2XWgHr0lVcho2oLjBdtQtWTsdYET9djdWYyq9UXIhIaTT9WhdcEGVC2fJ/uADnXh6P4D6Fm+ecL7QgtgKKCJe0YGe9EzGISv+yS6BwfR29OHwZwybK9aovqKEhRtQ3FdJcZnnn04urMOPaWJUNT8bPT3usP9EyqbAFRJz7Zi1CURVnru+t6VqFqzAOOrSQI24pGmLNTUrEDmDNbxHVsHmuPZo9h1EKjYnLx/kh7gbDN2t+Rgw/oipKsfnT20E09G1mHburwJn1Zo31Mq9JxqHYACbJhwnafaB8YUTqNxewtyN30Oy8yLcPYQdu5zoHxrKRaMM9uhY7vxWE8pHiuXz3KyoRb7JiLxWauT3jeaWzNyax+GepVoANQmDTAW3GsIDAUg3wQf+s/0wwcNA12d6PXRuzCIQftiVG9dM+6cZ7DF+FRWgBVgBVgBVoAVYAVYAVaAFWAFWAFWgBW4xhVgKDrTBZoQigKBkw2oO5KH6prlCcB0POCzsKAAPhRjcyXQuOU4irZXoUhQzuQjgO5De9GItahZswAO7SyO7t0PX9nDWLNgAK2769G7vAprizIV1BSIKcHtaXd74RFju5GRm4MMuwc5+XnI9GYgNycDHk+6+vnYayeSJxk4jYGiCsyh7yh21vWgVMC3cYDqBFAU6ELjI/XQyrdjfeG4wkA7UY+tnfehbv2iaa3i1V+H8aZ1Fod27MGZ5TWoWZ6I1ZPP7ju6C03eagnLA+1o2HEAnopHUT7J4yZDUTOETxx/FHpmTwGxk+eVtbo2Dva19npsay3Als3L4vCWzu8+tAP7sQFb18wbd226D23HQe8m1KyYCGdrGDixH3sODmJxdTXWLPAJGD8+ay/Ahg3APuOXFQTLG92oUnBT7JOnOwG7F15F2N0ZXkR6AshevRLFmQ64M3KRk+GBJ91jeo+mta34JFaAFWAFWAFWgBVgBVgBVoAVYAVYAVaAFbgOFWAoOtNFM0NRAfwOYxJPZIITLw4OC09i136gomYFvCfqsY2ATdJB0LG4bRL33HjzjjvqxnHSifPHd3lOBMum5RQdo0EWCgqAU5BuxRlB0XHcfglzS3IMEljb86xvGiuYhdUmV+HVWYdCnJwQ4k0wZfF82WgeE1+Qj8WLu9HREZzoQqyuLUVPnTn2oACrV/ehDZXYnNOC+rYCVK0vRKB1N+q7l6NqvR1NkzqCp3aKjgeZBTBd3ov6rfsxZlcXbFCOYA0n6rfjTMmjUEbRpOcawImGPTjYm48Nm8qxyLDKxs+awClKULQmBy3b9wOV21CeNz5Ml8NM/XzT2Fh8CivACrACrAArwAqwAqwAK8AKsAKsACvAClynCjAUncHC7aytTQCgZsfchMNMAk4LNnwBGU37gIqtWEM1xnRuA1CpSvMJOrUVTzO7M8HBqqDR6mwcPjxVOijNnMqoi9E2jSzR5Oc0HKMzdooiudw5C6tpvj1jS+nFPZO0oY/aG2rRXlSHyqJpLOJVXwcJRZNjBiacacL6EbwWG0GWhw8cwxN7O1FcXYklU+QEmJ2idK+BE/XY82wWNlSvwQLhkjSA40KUV69HUaYE5ZOkHYydsoLTfUn709gD6/p3o9Fdha1iU6tDOYJrc5vHRiskl8fTuQe92LRtXUIZ+0RxAOI9zG6Ox1pknG1F/ZMt8K6txfoJoiwYik7jneFTWAFWgBVgBVgBVoAVYAVYAVaAFWAFWIF3sQIMRWe4uEOtu/Bocx+8+RXYUlkIBwI42VCH5owK1KzJgyNwAg31vVi+YQ3ykhxu2sAJ7K9vQ37l57AsG6DczG1P+7B6Sw1EFTHBoOMF2BHP95STmyobciycvQynaEK5O9197Fjjwdo4FF3uxdkju/F431twiqq10AhqHQbKq5YDx55AfW8JqtctSijPJtdr8456oGorSievQh+zwldvHdStBdRsQ/bKMqwsWoB0RxL0HDPDyX+emImqQdMccChTpBmKal0HsKc1FxsqlyBTuIQN0KrhbGs99veWoKY8E61xeKshcLYH7Z2diHjysTA/A57BU2g6cAwZFQ9DVMKb4O24ULQ3H5m9EZQ8vA4JyaftDahtV8BbO4H6x3qxctsaLOg+hO0EQM25sJNEVEipTqPxkSPIrd2MZcY7Jq7JRu3DpSK64mzzDjzeuRRbaNwpHd3mBZgsZ3WGXxZ8OivACrACrAArwAqwAqwAK8AKsAKsACvAClyzCjAUndHSUB7k43jWvhT3ZfbAW1aNvGN7sa93Kao/tyyeIyqg3pNtyNlAWYhd43dzz1qMxZkeFOb3oT3jc6KTO5WDN3qr43mNk05NO4vW+r1oGsxHhXD8mc8eBZmFJydvejSm2c40AdJopqiGwEAv2pv24WBnAHYUoXRlN5reUqMllSN5OICSjVVYPo9I3xBON+7Bvq68pFLqxNzUibUySucnOP+KroNpVlof2psa0dRbjE2b89BudoKOA0Wbd9ShZVD9QJSdI94AizJA63uXYSk60XamE7hPZnxqgQF0HtiDfac0uLOXYXONBITymAi0jkYqrOzagceflTe1e92AL4iIdyFWV1RghUH4p4KiopGYFyfq69G7sgprpD1Vgn0jZ/ZkA7a0L8VjlAVLsLRlEFm9vZPEUAAFIjTUHA9gFm00U3TtghYcbKOYATtyVtegJt6JKVlkLp+f0Vcfn8wKsAKsACvACrACrAArwAqwAqwAK8AKvMsUYCg6gwUNtDegoWUQZ7TFqK0Emg90YtBbhMW+48C6GtUJ+ywO7dwPR9kqDBzuwrJN65DV1Yg9T/uwclMVlnhOomFHI1C+VXaLH2rFE4ez8LlyLw7teBqZm2qwfEyGYuIkJXRtRn/uWmwSLsDxgM8R5G6pQWG7CUYlnzbGFarK1OONkeiCKZyi3dRl/Aw83gH48quxtXReIgBLuGdipqkWOIue5oPY29YHryeC3IKl6Oslh6hR6j16MZWB13feh5r1i2bQCIfmfhwFO6qwxAEMnb7a60CV709gT6sH95WWYnlhtpp7Nw5tb4S32tQ9PUGnJKjdswo7ynyof6wVwYV2aP0+BHPLUF2xBH37a3EkdwtqCtuxa/ezCDg0DOaUYfuGBTi2a+qy+LEd2oGhsydw+OlngZIKrC3KhqP7EHY1e1FWsSLB/TxhpiiByIETqN9zGO6yL2B9UbrYE/XBSmwtzUZX4yNoWbgNVUsc4u/NubXYHLd8JrpRE03AGgbaG7G3yYeSaum2ju9Pil5oy03qUj/Zy81QdAZffXzqVVTgoR/cgpgeu4p35FuxAldPAavFim9+/HfTuqHr6CVEY/q0zuWTWIHrTQGb1YLQilnX27R5vqwAK8AKsAKswLtOAYaiM1jSp7bXo3C1HftbEuHL0LHdqOtcjq0Ubkkl8S0LR+HMUDsa9nViaVU5Fnn6cHTXLnQsNjvYNLQ37IdW5MGRk4tRa0C/aTo2E6dvuCLb0VDbjuK6SojO4oZDTzVa6i2rg2jYPiEUnax5lLzjtLvPT6Rv9yHsqO+Ax2tHr3c5tlQuRaanc3xXrRpjPIA36fINHcPuRztRQp3v35F1kLPTBk6itakZxz3rUFueB4ea1/K6Sowfh5rUGf6UF/kBH/r6M7FyRxUWtO6E7CrvxYkntuHU8tHc2eRMUTGBQBcONJ8EujoRyctD1vJ1CuCb1dMw0N2OlqZn0ZtTgoqyIngjQwhodE4EvS312PdsELllG1G1fJ6Au8kxColl/SLQFA37e1FSvQae+JztaN21C+35ldiwUsPh7U3I2pwEh8ctn9fQd3Qv6tt8CPQPYqKWU8YTxSMl3tJ7NHZ/z+Brgk9lBS5LgaqmXMRiDEUvS0S++JpVwGq1or6sZ1rzs//kIkPRaSnFJ12PChAUjXxk9vU4dZ4zK8AKsAKsACvwrlKAoegMlvNQax/WZIw2dEkoTSbYmVUAdPRg4SbVOCk+tobAkA99vS1oerITyPdgsLcPC9c+hvWFQKC9Htv3D2DllodltuikxzQ6yPc1Y8deDRXb1sCTBEWbdzTAXaUg1HhQdMy9J8onTTxxwkZLY8brw9Hd+4G1NVhhZFS2jddcaYLnnKpD/SgVE27eht39WPdoucq3vJrrMN3yfrNACmqjGTt2+1D+aDm88fVLLJ9v6MlG5NQpDHoXY0Ptehj9hMZA0UA3DjW0Iq9yFfp2U6ZoJXDgGWRXjl4jZnC6EY882TYGNtrdXnjMTdw1IL9iC8oXOaaGoqZHSwSmqtlTZwDIKcOWzcsS82InyxSdRubtGDg77vvETtGpvmn45++MAgxF3xnd+a5XRwGGoldHZ77Lta8AQ9Frf414hqwAK8AKsALvDQUYis50nScANlpXI7bvbUOkYAO2iwZMxtGH5p270BbMRs5CO/o6gKJNFbgv24t0jwND7Q2o2z+I4tUZ6DjuwQObyrFo0vL5qaGoaAbVtRJ1lYWJpex9zdhZ14Jg7lKsLluJIk8bdplL5acLHI1HE1mXheLfpg9Fu9D4SBOyakzNpWYCRWeyXl2NeORAFjY/vALZ1JjpKq/D2Kmq8lIyqCsAACAASURBVO/9HYgsLEFZ6X0oWJA+Jg6AnMePdpYIbam8/EDWZjy8oi8hU1Q6Rcd2mDJD0aGuo9h/oAfLqitRlG7KFPWeRMPuVuSuM2WFUnqrOL8fJTXlWCSaQdWhp7QOlTlHsXvPGeSuXYvSwsz4fKd0ipoEOP1ULZpyZPap2jDYteswepGFpRuqsc686S8TinYf2I7GjKmyeacBRfuoQdZBnPF5sXBtNT4n6/X5YAWuqAIMRa+ovDz4O6wAQ9F3eAH49teMAgxFr5ml4ImwAqwAK8AKvMcVYCg60w2QAGyoW3cnnmk6iOM9bhStXYWstiYc8eViZUKGpHGT0bL2Qm0A7Qfr0djuwMpNm7BingMDJxqw52Af8tdWYPWSeUnd1k2QdUcdBtaqEvgx8+/GoR31CK59FOVUIg/ZUbzteDNa2gIo2FCF5Y5TaG1uQVuvG/krS1G6vBDZZjdgwpjTdIo270CDu0pALwH12ovxyOeSHIA0m64DqGuICBek6E5u7kqecN+p4e9US9fXvBN1faVxcDt6/tVYB+NuUv+Tna1oOdKJwYwilFesREZ/O1pbj+NUbwDZ+SUoKSlWgNS8fgFRHt+STzCRoGgrCrZ/Dktk7yJ1kPO2AcGyh1G6AOhr3oG6vjLsWHoKdUfcqIjnsyY1WiIHaX0jIqU1KPOeQlNjE9oC+SivWouiTNoM3TiwvR6RikdRngdofe042NCI9mAOissqUFaUic6GWuw7lbgK8bJ188faWTTvehx9q+pACRMi23VfF/I21KDMcwwNjQa4lRcFTjyBbR3F2FG1ZGx+7IRO0UoE61VzKnsOVhN0n4xhBk7giW2nQBEGEuuPPU43bsFB7yZsXdyBHXt8WPtYOcQrxQcrcAUVYCh6BcXlod9xBRiKvuNLwBO4RhRgKHqNLARPgxVgBVgBVuA9rwBD0ZlugTgULULX7l1ojuShZKW5iQ4BpJNobT6Cli47Sms2Y1nkKHbWyZxOe04ZamqWw9vegN3HcrEuqXmNNtCOg/XHkEuNZEyO0YGju/DY4V4xW7u3GBu2kJtvnMn3tWL3ATs2VGWjZVcD2oJeZOfmo2j5MizNMxr9qOu0PpxsbUZzmxfr1mfgwK6ps0ST75i1YiU8R4+gB14Ub5Rl1QicxFN1+9DhG2d+dnIGbsa6vJOo3/o0OqlLeFkNapYT9Juou/joOBPmipIrdK8s/xYl3wgg4MlH+SZySarrTfmSV3wdtC4ciuufh4KiYhQVLIDgjeZDC+BsTxuON7eiHSWoKQ9gX5MXZTlHsJfaz9tzUVazGcuzh9De8Dj2nxorqj2rBNU1WTgi9DStQ8KNJug+r51GY10TUFqFtUWZcBCk3i9Jpz3rPlTVrEGeac7STdqL5ZvXA421aCtOzDM1HKzaiXpsfbpTzcAOb34ZqquWIXugFbvre7G8qhxFCVERp/FU7ZPokBscxRW1KDcyASZ9R6cH7cUQ2gm15+SA3sUbULu+EAmM2XyvuFPUjtzVNdg8KWWd6RcJn88KjK8AQ1HeGe9mBRiKvptXl59tJgowFJ2JWnwuK8AKsAKsACtw5RRgKHrltOWRWQFWgBVgBViBGSnAUHRGcvHJ15kCDEWvswXj6V4xBRiKXjFpeWBWgBVgBVgBVmBGCjAUnZFcfDIrwAqwAqwAK3DlFGAoeuW05ZHfeQUYir7za8AzuDYUYCh6bawDz4IVYAVYAVaAFWAoynuAFWAFWAFWgBW4RhRgKHqNLARP44oowFD0isjKg16HCjAUvQ4XjafMCrACrAAr8K5UgKHou3JZ+aFYAVaAFWAFrkcFGIpej6vGc56uAgxFp6sUn/duV4Ch6Lt9hfn5WAFWgBVgBa4XBRiKXi8rxfNkBVgBVoAVeNcrwFD0Xb/E7+kHZCj6nl5+fniTAgxFeTuwAqwAK8AKsALXhgIMRa+NdeBZsAKsACvACrACYCjKm+DdrABD0Xfz6vKzzUQBhqIzUYvPZQVYAVaAFWAFrpwCDEWvnLY8MivACrACrAArMCMFGIrOSC4++TpT4KpDUV2/MgpZLInjjnef5HPGm8lbuW7MNRbAmM50xxOyJGujxhnvZ9N5XprEZPOgW06lyYTrRQOb5pswzltdYzXZqfYI3Wu6us5gtzEUnYFYfCorwAqwAqwAK3AFFWAoegXF5aFZAVaAFWAFWIGZKMBQdCZq8bnXmwJXFYrqOpwWCwrTbPBYJa+7FNXx0nBM/nsS10zWkjiYPwbYAMyyW8T5dEkgqsMf1RMYXabTghud1vgQ58I6Lmix0ZtMAN5yXFZk2C1x3PdmWMcAXTfJcUeKDdkOOfmLER0nh6PxucxzW3GLW83DArwaiKE3SPNIHNBqAQpTbUi3yR/4onIceix6zkUpNtxgt4Bm8tJwFIMR9QPBUnW4rRbcnWaDU2lC83hxOIaYehLSnX5uTIWw5emRmHy2iYTXddgsFjF/l3oEun9PMIZgTIdFPQSNFZsKZM7gxbBaLBhdubEXRnQdDqucl5IdA5qON8NqnabaSBPMhaHoDBaJT2UFWAFWgBVgBa6gAgxFr6C4PDQrwAqwAqwAKzATBRiKzkQtPvd6U+BqQ9EbnRb86H1e3J5CaBP45aCGL5wewc47PLjRLT+LJRgNJXwjztUXiqH6xRGk2oD6wlTMdlgFljt4Lox/OBPAmiwnbnJZEYzGMN9txZ/e7IJFAbJHXwngG68F4wCQoJqdDIfGgunyPv90hwfrbnTGl/EfXgngW2dDAFFLddDfiL9FdR2pVgsa70nFhzId4qfffiOE7V1BzHFahJnxT+a5sHG+S9yHUOv/7Qnh398Ii+chUNuv6XBYdAFDv3NPGopn2cU4L1yKoPzXflyMSpD8nXtScV+GA75IDGvb/fifS5EEwHtbig0/vNeLHEU9Wwc1fLJjGCPRmHjIG11WHH6fF3mpNjEXLabjs78ZRnNfGFAgdgwc1XVkOSz43uI05KfJtfFpMTx4cgQfyrRjsVfO9bVgFNvPBHFJ0/F7GXZ8LEvqR88or5r4oLkQ+KXjQjiGva+HUDrHjs/c5BLgmLSmfwTu1EmzGLa+HECWw4oDRam4QYHvXa8G8dXf0fpOw/06wXQYil5v3148X1aAFWAFWIF3qwIMRd+tK8vPxQqwAqwAK3DdKcBQ9Lpbsutywrpy2hkQ72o9xFWForEY5rqs+PkH0pFPZBNA64CGT3f4cX+2E7Md0qG5bq4T9yo4SLrsPxvC6eGYcE/+2xthAep+vsSLmzxyjINvhlBzOoDD70/DXV473gxG8ZN+DRXzR6HoXxN4NaAZgC/f6saH5zhMUFTytLvSbMg2bJEAzgxH0Z3k7KTzvtEdwvfOhQTc/UmxF7kpNtBcv/DSiACBX7jFLcYmR+tsk2N1MBzDpYgunJC7u4M45Y+hdqELdosFRel2eInUAvBHdLwwFEFY1/Hts2F8/hY37k63oz8UxYbfjODlkaigjiNRHb2hGG7zWPGzJemYR5ZbAC0XNPzh8z6svMGBojSbGLdyngs3qGcjoPt0bxinh6O4oEldSd8EMBqL4UaXDT8t9uIur9R6SIuh7Fd+VOe68Kkcl/jsbCCK3z/hwyvDUfz1rR48tihFfD4QjuGnFzQIo62pMt4A0aTXHak2/K8MgqsWofV9z/nw0HwnvnK7HONcMIaukSj+d6Y85yVfBMtP+HCv14am96XBY7MK3atPjeCbBL0F4J3CcjzBy8VQ9Gp96/B9WAFWgBVgBViByRVgKMo7hBVgBVgBVoAVuEYUYCh6jSzENToNA2bS9CYCmjISctT+aD4vGYZebTh61aAolTxbIGDWtxenYaFyirZd1IRjkUroDY3IBbrxZrdY8aByRh7u0yTw0nXMcVpxsCgNtyuw+rMLGr72ahBN70/DTW6bcFO+EdRxe6o1vibtlyKi7Py1YAw7zgSx8oZRp6MZoUUTl0oYRM2l3LSK9M/h8xqODWr4wywnvntvKtw2q3BRfvx5v4CUi9MIkgKfuNGJT82T8JCu+4/Xgzh4ThPj/tofFdC0IscpoCUxyZA0dooyd3rci5qOjqEodtzhwTyPDeGYjr6w3Es072fOh7H5pQD+V7oN+xen4UblFD0+qOHBk8NYf5MLH8tyCO1JL7dyhVK5+6sjEtB2B2J46MVhnKdxzWLoOrKdVgFFC9OlK/RSOIqPtflRlu3Elts84rPhSEx89uyghi/d6sE/KihKc1j9Kz8uRVSJvg4sm20XAJyO0/6ImNc3ClJA+/C3w1H8/nM+VM13YruCor8c0EDru/U2j1jLZwc0rPqVH5++0YFvFaaCSu0DtEdeGMZ/XdDUYjEUvUa/LnlarAArwAqwAqzAtBRgKDotmfgkVoAVYAVYAVbgyivAUPTKa3w93sEMLykBUaf0RirBHifPUJxrscBpdSES0xDTo6JUW4cOq8UGp80t/qQjpsegRYOI6hEJvt5iPuJ0Nb1qUDSm47YUK56+Jw2F6TaRCUlHKKrj+MUIHujwo0+TsO9fClLxJ/MlSKSfr2v340f9mgB2BNGWzrIL6OhSYxAEJZ63564UpNqteC0QxbmQjuLZEuTRceKihpO+GF4PRlHXHRIAk8rR/2SeU3FAWaJvVJIb19HSESg1LKWUX/pP3UGRDUrHtoVufOV2Cexe9EWEY5KyLnfekQKHFbjZbRUuUuPoHoni9WBM5KD+1W8D+PVQBBvnu/EXC1xiHt/qCYl98VCudJo+/qq8V3NxGtLsVpwY1MT191N5OYBdrwZQ/1oIjUVpWJRmg11pEozq+O+BCB48NSzAZ47LgqZ7vchTZfAEVx/89TB+2K8hZgFGYkC6jZ7fBBQVFD1AY5ucouXtfgFxP3WThJvEPL/5egg/H4jgiwvc+Oqd0uVJULTsBX/cgarHdFTPd+Hxu1LFz39yPowfntPwtTtTQC7Nl4ej+L0kKPrfAxo6hiL43C0SwP7wXBj3t/uxLc+NRwSUtaAvGMVH2vz4jV9FCrzFd4adotP91uDzWAFWgBVgBViBK6sAQ9Erqy+PzgqwAqwAK8AKTFsBhqLTluo9c6IBRO1WpwCadBDICkVGBPAkUJPIlgiWWuF1ZiIYGUY4GhDXEAh129MQiYUQiYUFBLNbHGLMYHQY0VhEAru3CHmmsyBXDYrqMjfzgbkO4QK8STkaO/0R/O3LATSd10CckZ73ySQo+ol2v4B3dGQ4LPh+USoWp9tFyTkdVNL9w74w1t7kgtNqwdO9Ibw8EsNXlWORznn4pWHUUfm8kQ0a01E1341v3U0AT45DZeBtl4RXVGhO60zglfJCU1VZO7kiP9rmxy8vauJelCf6RzdKQEnO0S+eDggIWD7XIQArgdcP3SDzRuloIYfpRVkW39AbxtlgTOSFrrvJhWhMxwPtfjEbgpwE6b59NoT/Oq9hb2GKeN5/ez2EN0MxfFk5Kf+xawRffTWEz+Y48be3eZCpSvUJ0H7llQCODERAjYnmOa0iy9UMRSt/PYwf9IdFXic5Vr95VypyPQT45UFAmMAuuXo9ihbTHAnSUnm/+RiOxvDQqQBK5zhQp6DoyaEITg1HhbNXuqUlJM5PlV21KArg+YtRrCAn6wRQ9H8GNeFoNdy2//paEH/64ogA559V4LxrOIryDr9oAHU+QvNOigGYzosACL0jH5k9zbP5NFaAFWAFWAFWgBW4UgowFL1SyvK4rAArwAqwAqzADBVgKDpDwd4DpxN0MYBmODqCaCwKh80Fm8WOQMQnFBivRJ6uMRyldI7HQUBUQzgSjJ9PY9ttTrhsHoxoNNb47tO3S+arBkVpwrEYslxW/GKJF4vSpIuz9UIYq573g5yNBMomhaLKKfp+rw1bbvWgTDVEOjUUwYbfDMNlI+ZpwRvkpJzrRJ2CogTktpweiUNR4fEkp2SOC/V3p0jtdeDpN0L4y9MB2bFdfKbjJqcVB+5Nw22qVP+SRqXiPhy/FMU8lxU/WUIOTfks1Lyo9YKG77wZBjU+ovvel2HHB1UTJvm8Gv77YkSwWXLIPjcUFZmk1Mjo9UAUK074hAZHl3hFuTzBzb97OYCVcxzCBUqNqRZ6bPHS9Z1nAvhS5wgWptrw82Iv5itX6k/Ph/GHz/vxhQUu/NFcgsVAQSq5kiUApvL5l4djIk+0JxDFlpcDWD7bLuZbdbNL6EjHL86HRXMmmgsdBIV/fiGCj8wheC/P+XFfGN8X/2jYcJMLOxUUpWZR3z8XxoPzXbglxSbW+LQ/invSbWL8l4cj+O8LEXxmvmtCKNo2GMGAFsMqVXL/zZ4gan8bwH8WpaJkjnSq0rgEl2nsDaeGxTO9lV8kMBR9u75VeBxWgBVgBVgBVuDyFGAoenn68dWsACvACrACrMDbpgBD0bdNyut+IMMhSn8SBHXZUhDRNURjGsg1SlB0JHIJsVhsTNk7gbfE/FErPPY0BDSfcJkah1FW73F4EYoExNgELumYTn7pTEW+qlCUIKPLipYl3nijJcqIXP28H36CooplTegUJZIYi8Fls6CpKA2rVJfzfa8Hse9sGA/FYZ6Ou1Jt8RxM0uSUjzJFYwjGdPx9VxDkUKWy9frClDhAo8ZAv1Nl8UJvAMQYqZmSLEvX8T+DEdzfPow3glGU3ODAD96XhlSCgwoi7nstKLJLP6zcoQRgzZ5KGsXIKKVIgBeGovj3e1KFE/UXFzR85uSwiFb49t0puC/TgSFqgvR6CH+a60Ka3YKjFyKiIdEX82Q5uYCivw2IhkVHiwmkjjZaonzTj2Ta8YHZduH6JA9sKKYjxWbBg/OcIn+VDnJafug5H3oDURFbQJmuVqtFQN4vd47gMzlOFM2SbteBcBRbOwPYdpsHOQqUfqsniIdeHBEQ2ZwpSqXvn+rwo3FxGpZlOvC7kSi+/2YYf3mLCzarFYf7Qvhhn4bdBTIbdLzyeQKr1EyKGi2RLjTmQ6eG8XSRbKplPqjB1ooTfrw0QmX05iTY6b0VDEWnpxOfxQqwAqwAK8AKXGkFGIpeaYV5fFaAFWAFWAFWYJoKMBSdplDv4tNkjyTp2KT8UMr7JACa6pwNXY+J0neHzS3K3Ue0S0IJm9WuskOtAuZEQXW90kFK0NRqtQkoOqINCbhKUJXgqK5HMRLxIcWeLsrsyUlquE7JaUrnESilObwdeaPvNBQlp+hHn/eLjM0pnaIKipo7vlM595+dGhbNiAjoGUkDMR2iLNw4CJHR5dRIfk93UDRc+sAsO0rnyK7momd5UlMluerCVCqOkZiOnw5E0OGLCrhakGrF5252oXK+W5SXE7T+4ksjODoQwbpsh1if5EZNNCcaj7q/k6N0OAqsm+sQZfr94Rj+64LMkl19gx1znBaMRHT4osCeghSRKfqyPyrK55cTdNV1bH8lgL99JYg70hKh6NHzYXzseT9W3+AQneKNgyAkPevOfA9S7BIcUk7np38zLEriv3q7Bw8r4Equ2Id+M4yteR4sniUB5EUtho2/HhZ5nkXqM7rXx18YFnP90q3ueKOlXw6EUX0qgIP3puH2NBvaL2loOqfhb25zC9B/uD+EH/Vp+D93TQxFnxvU0D4UFVCY9PzFgIYv/zaA792birlkDTYd5GIte94v9I/HJMzge4mh6AzE4lNZAVaAFWAFWIErqABD0SsoLg/NCrACrAArwArMRAGGojNR6915ruHQdNtTBfz0hwYEwKTsTwKalBdKkDKo+cWflBNqtVjFPwRU6VzKDQ1HgwkCpTjSEYz44bB64LS5xHlRPYqg5gM5RakUX7pS3QLCErqjselzcpgaDtLLUf2qQtFYDNkuK35uKp+n7vObXhpBuy+KkGp+PpVTtCzLicYi2fGdGjF987UQftAXFo2GjOxLM+A0g01ySn7njTA+coMDVfNdEngqGDpZz3Lh+FROVgKi5M78zVAEn5jrFF3fqZScuqATlLvBYcV/LJZuS2qs1Bsk57C8PsdtxYIUm5j3/S8QwNPwxJ0pWHujbPj0k/OaALFULk9/fveNMB47ExQZo9Q4ytzg63wohrXtfrQOashLseFnpvJ5yuL8i5dGxNYgpyaVwNNBoJP4s5E9Sk2pyjuGRc4pMdJv352KT6gmTq8OR/HHvx7GPxd4cE+6dIrS9euoLP8WN/5wrixfJ9fth9v8ooT9S7eMQlFyAf/NbwN4+t40se4/6Q/jmfMRfHWRbEz1X/1hAUW/flfKhE7R5O7zh/vC+NZrITy1ODUOdY39T4C86uSwyGqVdtyZdaFnKHo53yR8LSvACrACrAAr8PYpwFD07dOSR2IFWAFWgBVgBS5LAYailyXfdXuxuVTdeAgCk+QANcNNAp8ERanBknCAWmxxoJnmzEAkGkI4FhIAlUDm6EFQVeZZxmJRMQa5TsWf0GGz2AQwpXPovlosJHJG6QiKHNNRB+nliHzVoChlparO8U/dk4oFqvSa8iBPXIzgk7/241xYnzJTlEjh39/mwZdvowZX0p1J5dWPnwniz29xI0M1GqKczNdUKfzNHity1f2oKRPldq66wYEd+bJLOsG0f+8N45URWodkkEbuXWBFpgMr5kgwSI7Ij7b58Oyghn+8IwVfWugWNlMCjL//nE84UOkZySW653dBATczHVbhsqR/+Ytb3QjFgHUv+NHcHxbl7QeL0kRuJ2V90kHl5JQxuvYFP05ciuCvbnGLxlHx7vC6jqd6w9h4aliM/+FMB/YVpiJbNbAiXY8NRvDJDj/uz3Zg910EkROfjcDsw50j2E0d7y06MuxW/Pj9aVgyWz4nAcmNJ4fxvaK0eBQBQdE/aPPhkzc68flb5X68EJY5q9SkyuwUffaChq93B9Eg4gGseOr1IJ67FMXX70oVkHg6UJTK5Z+/FMEmda/v9IbQOhDB7gIJUhMOXcffvRLAV7oC0vY7wwZlDEUv55uEr2UFWAFWgBVgBd4+BRiKvn1a8kisACvACrACrMBlKcBQ9LLku/4u1mXC58xL0yU8o/J6rytTPDfBTFkSHxPQlByeNqsDWjQkSu0JqJIjVAJOCUUJ5NB1BERjegzSTSo70dut1NzGo5o5JXa4f6tCX00omuex4rv3EGCzicY6dLzki+DPXxzBs5eoS/oU3ecVA1uVacfDt3rwYQUpCUb+3W8D2LkoBZkuWRL+6Msj2PmqdObSuY/cLgEegckPn/Bh5Q0O/KOCogRKHz4dwIIUqwCHIveT4ktlzCn6QzFk2C2oVWXlvoiO1W0+nBiK4FBRGj6mmgCRM3Jlm09AyH+/Jw2Et+t7Qlg914n5HhvOBWP40bkQKm92IaxbJBQ9L8vZCSZuv90T14XyPLe9HMBXXyWoqovmSj96XxoWqRxNyj/9ZLsfRy9ouDPNju8uThXNmmT2KUCd38kp+suLEXisFtQXpOCBm5zxfU3w9Tu9YfzZi8Pwq5yBOzxW/HSJV8yVjv1nQ8IR++NiLwq88jPSatUJP4pn2bD7Lgn1wzEdFR1+fO8NTQDif1QNrloHNOF0/f/vpHgIC+q6AjgTiOKJwjQx1nSg6LEBDS/5o3gwlyA48ORrQZwL6dh6m1xPujetkwF8KV/2wVMjMjqBoehb/Vrg61gBVoAVYAVYgXdUAYai76j8fHNWgBVgBVgBVmBUAYai77HdoKCoy54Cu4VKmAmvTFyGS8DKCqtouBTSRoSTlK4NRUbilxEsddvJ5Ufj6QhGfCIrlFyOTrtbuEjp7/Q/IrM0pgkQSsDJZU8VyZZaNAgHOUV1HaEolUXLxj+S+8ysTNi8olcTiqbbLFh1gx3/lJ8iSsjpmHGmqC7dpP9RmIpPzZNZmVQq/vevBPBvi9PiTtEvdw5jR5eEol/O8+DvFQAlKPqREz58JNMRh3cXw1H8354wNt/qFk2IeoNR0VCpNNspmjpRYyMqa39ogQRzBEXJKUrl4j/7gBe3qmdpOR/GFzsDuDvNhoa7pRty/+shrMhyIMdtQ18ohp/2h8W8wzEIF2hzvwZYdOS4bMKlWZguszsJan70V370hqIC7jksQOM9qbj/RvnM7ZciWPkrH86HdWQ4LCib48DO/JS4U5RyPv/gBb/ozE5k97PzXPhWYSqcCpqORGL4VMcwftBPpeZEgIEVGXYcen+ayC6li6jr/TdeC6FlSfoYKJrphMgKpQgD2rt/3RnAzlcDCY2Wnr0QxrODUXwpT+r2+RdHEIjp+NbdJih6TsPXletzvEZLlCl6NhDD/Tnyuf/5dwHRcOqz8+WYVOI/HNXjusXzTaMxQDUom+43GDtFp6sUn8cKsAKsACvAClxZBRiKXll9eXRWgBVgBVgBVmDaCjAUnbZU744TyXkGHSnOdFHWTpBzqoNyRKlsnsrjyc1pt7rE3w23KUEjjyNNNl6y2BDVNUSiYTEsXUduUOlPlAc5Sgma0iHAqI1Kham0Oipgq9Gt3tzRfubOVnmvqwZF6WaxGLJcVvzClCma0H1eFsSj/q5UPHizhF5U4r2u3Q/q1C7hXQxzHFY8U+zFvarRz7fPhrCXckXfn4Z0h3SKHngjhO9TUyELsP4mJz6qOtVTqXfJc0P4gywnHjNAaTiKvT1hbLrFLYAbQdYnekLC4UjZm68MR/HTfg1/dssoFF11wifiAP7jHsq2lGtH1fFHzms43K/h0TskYKU2W5lOi3CARmI6BjXKjdUxFNFRfWoELYPUWEnH6jlO0YX+BlX+T/OkPM/D5+U+KfLaRad7w8VJjk3q7H74vNwnyZmiP7ug4Q9f8IOaD93ksuE796RiOXVwV+5J2pMH3gzjwVPDopETQdEH5zsFOKWydIoUqPwN3T+Cn38g0Sn60TY//FFduEopK5SO+p4g/vTFkYRMUXJ5do1EsX6+G7GYjr96aQTvn23HegWznzobxLMDEXyjIEV0ox8Piv7qYkTkmK5Q6/f4mQAKvTZ8RP37z86H0R/W8UkFTcl5TPmmbxB1Y4ZQsgAAIABJREFUZqfoVF9d/HNWgBVgBVgBVuCaVICh6DW5LDwpVoAVYAVYgfeiAgxF32OrrhMSlQ2NqLydQCSVu0uYZIHDRl3iIbJCRRMku1s4RanUnUreCYpSY6QxUFSMZxNAk7rKa9Gw6mYv3aD0MzqohD4YHVb5ojIz0zioxJ6yRqkEn0rsHVYnRjSfyBu9XqBocqOlBCgqu1KhvjAVG01Q9BPtflDXdFAmZkzHYq8NzxRT8x6b0OdvXw7g++c0NNyTAq/qqE6qGdIpcyQiMaCpL4y/6wrgrxa44+5Rgm5ffzWIP57vgtdmQVjXEYxCAFI6ftgXxrmgji2qBN8on/+NP4JbPTYBPulU4pkEO38XjGG+y4K/WejBp3NGS9bl+ur43hthkXv5ajCGQFRHttOK7y5Ow4eoo7zp+MUFTWSCEvT7p3wPam5xm9ZZlr9XnhwGNY8aD4r+wfN+UBn+jts9+OKt7jEZnOQirXlpBHtfDwkwu+P2FGxR+agEXUt/5UfnsHTDmsvnP/YrP14eiYrGTgXK2fpTcqY+78fnc2X2KR0El58djOB9s+wi9/UH58L4+FyngMWDWgxfPRNEQZoN9Xcndp/fON+JR2+XYxAUbR+K4J50GUVx8I2wgKqGo/ZfXwvi9WBMxSNY0B+KYuUJPzr80Rl3oGen6Hvsu54flxVgBVgBVuCaVYCh6DW7NDwxVoAVYAVYgfeaApcLRWWeJDXgkQ15DDAi/Ii6LmDYdIEWjSOb8VjiEG2i9UiEaRYxB7p2svuNdramUSUQos8MRyKNIfqXEAZKcmGN15jIfM54OlyTe0mVz1PWJwG6SCwcb6xEpe52i1NIIxooRUNw2j2izJ4+Ex3hqdGS3Ut95E1l7XKdIyoXlJyglBFqHA6bC/QPHeQgNRo5GboTBHXbCBKRjzImrqU/CdzS/Ea0IXHtdPeRWfer5hTVdaRagYfmu/C3t3kwSzk6qZv42g5Z5k0NigrTbPjzm93CUUiHjxr7PC87rBtBnw/MdeHbRRKk0SL955safjUUwVwX4ekJ0gR0iBU5F4qh8Y0wym90xqEoNU76TIcfXYGobGQk/1dA1RscFnwg3Y6PZjnw+wpaDoZj+EibTwDUNdkOAWKphH223YLf+KL48isB/Nl8J/7hjhR4FABsOhcW7tQ5Lqt41q+8EsCu7qDIUf2bW934yu2yI/srBPMA3JYmge8jLwcEEP7h+6VLlLJACfjSPClXtOx5H37tj+Ivb3ZjS54HqQrkEoBc1+EXZfX/cndq3EH7W38Es+wWzHVLCE/RAPe3+3HSH8V370nFWtV5vmckit874cNwFPj5Ei/uVJmifi0GgqLPXYrgB/em4aMqT5XctB96bgifvckVjyW4EIrhJxc04YwlRelZVWW++Iz6YN3ttWFZhoTBHZfI5enDX+S68HcKip4YjOD+djkPWus7Umz40fu9Qkc6vvLyCF4diYlmTiLfNBrD/S8Mo5kctlw+f01+xfKkWAFWgBVgBViBqRRgKDqVQvxzVoAVYAVYAVbgKilwOVCUQGC6Kxs53ny84fstLoXOxYkNfZbimI3uSx0iL3IyoGUAx6yUW3DL7HvQP9KDVy++IEqux7uOzqeSa4Jp5F6k8u5bZ9+L+d470X7ux/CHL8QBrSEjXUPuQ6c9BSPaRQE+zT8jB+RdWSUCwp0+3yqgnLkUl6CHYlSj1wl8QyhDR6Y7Bwsz3o/fXWzH+cBrAhJfk0cSFI3qVL5MSks3qN3mEP9Ga0ZQ1OUwskd1jISHpPuTAPiYnE9qCKM62hgPrirm7VoKHFo6oFsQsQ8j4vRBt8Rg0Qlm60hxeOG2pwpXaCgaEIqmOmYJh6jd6hTl9npMh8WwRM5A2KsJRec6LPjXQtl5nvYEOfyoGdJRUUIObL3FjU+LZkDyAagCmsrmv/q7oCjXFpLGgD++yYk/u9klG2KZYLDYbSZn7VgZpJ5/8/II7ki14QuqHD4QBf7ixWE8NxRJLLnWpQPzXwtSMcdpFbEKVCL/o/4w/uHVID4914nP5LhESTw5RC9GYnh+KIrXAzH8/e0eUXpP8K/hbAhPvBbCg/NceOhmF+wWiygJ/+uXA3gtGMPeu1Iw322Dpuv4h66AcCr/TZ4bDosFPYEoXvRH8fFsh4DAHUMRAROXKmj8rddCaHwzjH8pTBFQmDToDsREgya6jsYuEi5LwB+J4f9Tmad/nkuuU6nft3tD+Fp3CF/L9+DudLv47KQvgk0vBeCyAf9yVypuI6INYJjK/l8cwQu+KLbe6sb9N0rn9MVwDH/+0ghucVuxdq78xQGNI9HrxLG3tFy0tARMf3xBExmrm3Kd+PwC2UiJXKKVp4bhpxMAfHC2QzyTaKyk69jyckDso28VpIrPBEh+JSg0mZiQj/+CsFN0Bl8cfCorwAqwAqwAK3AFFWAoegXF5aFZAVaAFWAFWIGZKHA5UJQa5nxg3h/hwXu/hn0dX8Kx174HC6QztHLxP+HO7A+i7pefRP/wayLb0XwYzkr5mY5oLIol89ageskenO4/jj3PbUQo4k+Am0YJNl1Rlv9XWJhxL/7lhS/i/Eg31t65BR/NewiPta5Fz1CHyWkqXacEE/73zQ/gg7mfxA86v47OC78U2ZgfzavGOf+r+E3fT/HFZf+BYe0S9jz3oOqYbrhJY7g1430ouWWDyOAk4NVz8RR+cuZbIj+TStDvnPMhfH5ZA/7zpa/hv175hnSsCpCqAOJb7xU0k+Ucc26yw1V6DyG6wosu5KAMUGp2Q5XbUZEzSmeIvwtI6hJl7ASJA5osn6fDyAQ1bkhrTo5S43yr1Qbb8Cw4u2+Hu28hXNpsQLdCs/nhn/0K+m78JfTMC+JetA7kJBXl+jaX0N5qsQttaUyColSOL/cQdbuXd52Oc/RqQlGCetTFXZkZBeikJjnGQc5LKq02DuJggxFyWhudxGV5vctqgfMt7hcaKhjTxRhp6l702WCEgCeBV9PAui4AJs3Z4M00XTqXYCc1LSLFwzrtjdHnoIZS9ByihB/AgKYjIn7pYEGmGovuMhLTBfgl5yYddPsLCv7dYDqPfmxMi+AgofV0dU0wBgFlyaVqSOeL6qJc3W21IIs6NKlHIqD7Zjgmnp0+N8akWIF+LSbON8agadDa0B6iORtrJrTSdAFw6Xxl2BTPSW5O6Qq9vIOezdCE9OnTyOUuxyRdSRvVZwznxVoA2abnuRSRkFo+9/Q3CkPRy1s3vpoVYAVYAVaAFXi7FGAo+nYpyeOwAqwAK8AKsAKXqcDlQNFIVMOHbqnAn9xbh2+2bcax1w6oxj0WVL3vcdyVvRw7flGGvpEekRVpHATb5qQswG0ZxeIjAhP0WbprDj6e/5fC0fmDzv+DweCbwnFJvCAcCeCl87/AiHYJN3hyUfvBb4tsyyNnnkQ4OozFc1fizjkfxDNd9RgMno3D1FAkgBfe+DGGw4MoyC5BxT2PCiD47+1b0ev7LbYsP4hfdH8Hh1/+Z3xx2VP/j73zgK+iSt//MzO3t/SQTgqQhJqE0IuCYJcVwd4LlnXVda3726JusSKuYMPesaBiF7GiFOkQSoAQSEJ6z+1t5v95z9wbAgSS0P6AZ/zxS8g9c+acZ+be/fDN874PnP42PL/yJgbkCGrSV+q5OSJlKq4reBKb65YgwZKBBlclftz5JtIiBjBIatJG4NSMS1Hr2IXVVQsZqqCE9aUVH8DhbwqVQncfYBzmbW3v1UlwVgWOMvyyD4pMAS1hKKoCY4evhV2OhSWxsncBGuotGgKj6j1QGBQ16whuKgwes/YIogSDZGaaUso8wUyCUZq6JBiLhiNCSkVydi9EJVghigJaa51Yu7wIa8p/hnFcMTSZ1axnKZXK03zk+iWV6KtW1MOgscLha2Ku0fChwvE9ztSDwdFjBkVpcZ0Bs30gZKf3dd/AnMMGb2H0vc/VOgvmOdC1aOxer+2Bjwfc52GvuwdP/X7rC597gL13NvUB5whB6gPdz0PlouG3/37zdqHtgdbeA7loKIeiPRSMD+cKcAW4AlwBrsBRUoBD0aMkLJ+WK8AV4ApwBbgCPVXgcKAoOfpOz/ojLh74Nzy34masrv5chWIQcGPhs+gbMwwPL/4DGt2Ve5WTE0wdnTodNwx9mjkSO/afDAf+qH6xPUezqxZPLb8Ctc4dOKfv7ZjW/160eRsZ7KODoJxBa0abp5E5DRmZU8DGEOSsc5VClmWkR+bhzD434/vS15AWOQBX5v0XVW070OapR3rUQLaWitZiBgFp7i+3PYOi+u/Zeqfm3otHf5mGCRlXsnL9spaNGJk6tX0NdEFKX6f90/ppLXNX34J6167Q/o8tFCWYSVCRWgKwnq8QmesyrJdaJk+9Q9X2BvSfIZQiTxCa2hOQrqRn2CkaBpLkLtVJRlh10az0nbULIKOjIENsioN55anonZqNQROzkJbeC232NsbSbFYrthWX4sM3P8f28iJYz90AMbYZFm0Mg+EU0hRuPUBglByp6vVVEqWXjJBEHfuextLe6F4fSNljCkV7+ubj47kCx1ABDkWPodj8UlwBrgBXgCvAFTiIAhyK8seDK8AV4ApwBbgCx4kChwNFCW6el30npubehf8tuxYbahcxp6gk6HDr8JeRGT0Ejyy+ANWO7ZDEPU5ROo/K2GcUzsZ3JW9gddWXzHF4sIMCena1rgP1Hf3zqDdRbS/BvKIHGBQjsHp61o0Y1/tivLDyT6hyFIdK5llhPlo8NWxMgqUvc4w6fM3MmXj7yNcQbUzA9qaVrCw8N3Ysg3BbG5cx0El/ftj5NrY2LsWolGmY3v9+/G/5NRiXdhGSbf3xypo72F6HJU1h7svfdn+CAfGnsnm+2j4HTn8LXP4m1f3Yw1LXw308CAAz56YoweN3Muhp0tqYe5W06Jg+T71DVRi9twWOnJsUtBROn++YOG/UWBBhiAsBytB59CWogXHFeCRKeTjlkgKkpydCEkWsXL0OWq0WgwfmsmsVbSjGk/+ai0DaDhhPKWI/ozJ9BkGVgKr/Puuh/eglM3OOEpwl16rT16q6ejtzQVJ7AFHEy1PKuyWn5rsWBFktOz+4AiefAhyKnnz3lO+IK8AV4ApwBU5MBTgUPTHvG181V4ArwBXgCpyEChwqFCVgRnBtau59mJJzB77a+jwWFD/OIKVOY8afR76JrOgCzFxyKbY1LguV1asCkhuTnJczCufgrXX/wKIdL+z1+oFkptCdjKh8DEuegpLGVShtXsXK5GUlgNOzbsK4tEvwwqo/ospezByb4YNep6rxmwufg4wA3t/4H5i1kbixcA4+3vI4ftr5BowaG+4aPa9DT1FfCLQJbL3DU/7AWgLUOctg08dgZ/MGvLPhHxjcazLSIgaiT/QQPLfyZkzJuRM2XRxWVX2DWkcJNjf8FAplObYuUdo7QUQqQacAI3Jf6jVm5hSlvqEmnY19JYjd1UGuUDqfoCgd5AyNMiS091dlPk3qOynIkGoTEbH6DIyZMgwDCzNgMVOqPPD9T79id2UVpv3hHJjNJrjdHjwz8zWsLFqGpItL4dCUs76yYbgZTqYPf6U5jFoba8NAUJugKLVboGR6coxyKNrVXeSv/94V4FD09/4E8P1zBbgCXAGuwPGiAIeix8ud4OvgCnAFuAJcgd+9AocDRcnJd8XgRzAp62pQ785PNj+JhTtegEUXhXvGvI/UiFy8vPov+KXsXZZqHj4IMpLz8sZhz+Cd9Q/gu9IXu4RzBGB7mfrg5mHPwqKP2i8BnZXPS2bYfY37hQA1u6sxd9Wf0C9mJKYP+Csanbvx5vq/Is7cGxVtm5jzkM4ldytBtpfW3NYetETXJTfi8OQpuGzwv/DltjnIjRsDEVosLJmLmwqfxQcbH8ZpWdewc2LNKViw+Sn29x1Na/DW+ntZSjS5LY/VoYYrCay0neChX/awS6vl5n72PQFSjahhvVwPXHzOYo3Y2gOKnzlOqddojDGJAVd6rf1cSrUXFGg2DUFiw6n4wy3jkZAYwxyfTrsdCz75DHprBKadfy5zb9Ia3339E8yf/xmyLq+HP6ocbZ4mtrZ2IAoBZl0EK/H3sLJ6tcSfzqX7TffGE3AxhyuHosfq6eLXOVEV4FD0RL1zfN1cAa4AV4ArcLIpwKHoyXZH+X64AlwBrgBX4IRV4FChKJVnEyD70/BXkB45CFX2Evb1/Y3/RXlLEf48+k1Y9VH4sfRtvL3hr+2wi74heDgq9ULcWDgbb697AN/vJCi6B5p2JibBNbM2CnkJZ7KApXAv0T1jWRdQ1jez40EORwJna2u+gtvfhuzYMcwVGm1MxqkZl7SHPFE/y3hLBltbvatcTY6HwJyhL62+AwPjT8EFuffgP4un4LSMa5AZVYhvSp7DTYXP4fmVtyDeko7r8p/Ahpqf8Ob6+3HHyDdQ0rQKb264nyV7Hww8HumHJ5w4H9aJysvDP+sIHHsQXM16itJ4my4GNl0sK2wXlA4BMawHqwLNylHIEMbh3BljEKn1Q25rRH1DIzZuKkZM9hAUDC1gmvv9frzz6sf49LOvkXV5A7TxLWhwVjIAugdwCsyVSvekY9ASuYOpQWm4vP64CVo60jeSz8cVOIIKcCh6BMXkU3EFuAJcAa4AV+AwFOBQ9DDE46dyBbgCXAGuAFfgSCpw6FA0iEhjEu4fOx/Nnlq8te6vuCb/cegkEzbWLsb49ItR76yATtJj5tJL0UpJ8qG+oSy1vvdlLM39lTV34tfy97qEosyzqKip5FSenmjLCoHGA5Wlq9CMeo+2eRtYiA8dMcZU5npMseQiJ240LLpojEmbirLWTdhSvwwjU8+DRjTit4pPWSsAu7cRP+x6DXkJk3HJoH9iXtGDyE84HSZNNHPFklOUoGiUMQE3Fc5GUe1ivLnuftw+8nUGRd/acD/rJ/r/A4qGnxOCiKSSTGBTUZ2YYT3ZC/u20aT1KgJzfrJxLgOCTWbAbUSENQLmWBHaCB9CbFKdj9opQIFm1XD09o/D9NsnwmLSQFAUBCCivrEJkZERMBmNDJ56vT488a/nsWH7OmReVgOtzQNvwMNK9L3hAKVOepwSiCdXL/VrpeeBaXuAfqK0f95T9Eh+WvC5TmQFOBQ9ke8eXztXgCvAFeAKnEwKcCh6Mt1NvheuAFeAK8AVOKEVOCQoqiigPpOD4ifhjlGv4ofSN/FO0d/RO2IQCzOalHktC1ZavOs9XDb4Qby9/u/4pfwdNZleEBCQAyxBfvqA+/DsbzdhVdXne5XXH0xQ1t8z+QJcV0D9S/2shLqzg8rGKTzp1bV3YcXuBezaBEavL3gaNn08nls5A23eWqTZBuP+8R/jm+1z8eX2p3HXqHdh0Ngwc8lFalI7gUEFGJN2Ma4rmIkmdw3M2ghsa1iJb3e8iBuHzsFHm5/AxMwroKfwIX0sFmx5CmN7X4TS5rXHFIrucYOKbK+SoGX3QU2MBxz+5g5Q9CAqsxR5BYJfC1tVAezr4tBc64VeY2R6ByUXbH08iB1uhy7GF4KqRCdloDgHsTtOwRlXjkS/IWl7BWyFr+gP+LF8yRq8MOtt6LJakHRmFQRRZiX/LBpLCcATcMDha1HT5QHWXkGEBK2kZ31S3QEHcwsT4KavvHz+hP4Y4os/BgpwKHoMROaX4ApwBbgCXAGuQDcU4FC0GyLxIVwBrgBXgCvAFTgWChwKFCX4RmXqVwx+GOPSL8ac327A+pqFzLl3SvoVuCrvESzYMguLy97F3aPnMYA6e/k1aPFUs16gdFydNxOjUs7HE0suwfam37rsKRrWglymo1Ivwg1DZ+KjzTOxvWHlfuCNAnv6xgzHtP534ZW1d2Jp+XwGBmNMabh/7EfY1bIBL6y6Bf6gB3kJZ+DWES8ycLuk/D38ZdQ7MGhteGLJRcxFGmlIwM7mNZiUeQMmZ13PXKGj0qYi1tgb35S8wMKbyImqlXR4efWd+EPOX1ivUp1owLqaRXi76K/HzCmq3hfqwxnFwqcIYNLPCJCSw7LN1wBFVph78kAHa0dKFNivRezWM5DQOA4RySakDIxBamoiXE43tm8uxU+LlqE1WImUs5thTHGrYFRQEGyKgGnJZORm5WLy5SOgN2th0OvbLxcMBlG1uwazH38VpRW7kHZ+Iyy9yfUptPcSVQcTPPei1dvAACmFbBGMpjJ6X9DDvicg6vK1qm0TePr8sfi44Nc4gRXgUPQEvnl86VwBrgBXgCtwUinAoehJdTv5ZrgCXAGuAFfgRFagx1A0VMKeEVmAP496A/WuCvxv2VWw++qRGTkUfxz+PPxBH55adhXqXKWYlHE9Lhv8EH7Y+RY+3PQf+IIuRBtTcPdoKpmX8Niv09Hsrmovre9KS3KKjky5kDlF5/x2PdZWfbMfUKUx+Yln47YRL+G1dXdjWcV8Nm1h0hQW1DRvw0NYVPoiTJoIXFswCwPixuGJpZegsm0z7hz1NvSSFY/9egELVzqn3214cunlOKPPjegXMwKP/HI+zup3CzJsBfh6x/OsfH511TfYXPczVlQtQEHC2RiVOh3ZscOxtvrYQlHq80qaWvWxCAS9bM9qEwECo1o4/E1dOkUJotJ/lpKRSK84H4NOycbQCTmwWozQ63SQvW5Ao0XxllK8OXc+djZsRPr0Bmgj/WxugqpyUS4iS4YhITMaOaPTkNM/iwU6BQNBrFm5EV998h3KKqrQa5wbMcNqIIihwKYOnRDU/rDUfzaIFk8tXAE7dKKeBUSRQ5hcwOQkPVjIEu2fl8939Y7ir/9eFOBQ9Pdyp/k+uQJcAa4AV+B4V4BD0eP9DvH1cQW4AlwBrsDvRoGeQlGCWwQTryt4CvmJk/D62r9icdlbSLUNwjX5j7HE+dfX3oelFR8y9x6NvWHo0xjc61R8te0FfL7tf5iceQOmD7wfi3e+hzfX38dCfA7WF7LjzSDgOSJ5OmYUzsK66u9Q69jV7j4Nj6Ny6nhzOgqSJrOQpGW7P2JuySsGP4KRqefjiV8vQbOnGmf3/RMmZl7JwqDe3/Qgc78S6CVo+/LqOzA27WL0iSnEnOXXY0bhbLR66vHGuntUN6gpHV+XPI9bh8/Fz7veQ1XbNggizSDBoLHizL4z2PreKvrrMQtaIqBJSfFmfRTrzUkBRXS/NJIWBo0FTh85Mg/sFFVD62UoditSVl2D/plDMf7CPCQnxamp73IQgepSSPG9IWi12L5lJx598FmIfXYiYUJzSH4FTVUp0FRNgGttKZzOBvRKjIfeoIe9zYHa2iYIxiBih7sQnV8PUaO2P+js/ofT7QmyN7orGdjVaQwsjEkvGWH3NTFHLFi4lgpRmS23w8Gh6O/mo4xvtAsFOBTljwhXgCvAFeAKcAWODwU4FD0+7gNfBVeAK8AV4ApwBdBjKCrLiDQkYsbQ2azf49xVf4Qr0Irz+v0Z52XfjoUlL2NB8ROQFT8rgSYol2zNxozCZ1BjL8G8ogdw5ZBH0S92OJ757QZsa1zW7dJ5ul1q+fzFuKnwaVS2bWNBSPsCNQJ/Vn0MUiKyMXfVrVhS/iHrI/qXUW+x9Ty7YgamD/gbRqb+Aasqv8K8Df9Eq7cWgiDhwv5/x2lZV7HEegKp35e+gWUVH+FPI17BxtqfkRqRg96RA7G8YgF+KXsf1+bPhF5jan+SCORRqX6cOQU/lr6LtzbcxzidGGobcNQeOXJoKjK7tklrY0FEdOglE3SSgcFC0upAAJJ+TlBUEYLQlPdF1tarMf6C4Rh2Si50GjWkKuBxIVi/G7qUPgxE2x0OzHttARYtpgT5OmisfjTXJsATcxks6bnwbd0J58qN8FbWI+jyQIEbEekORA1ohTHBqfZrJdx6oKyskNMVigCHr4n1RG1vCSBq2H4lQWLuUYLA9Nq+zwKHokftieMTn2AKcCh6gt0wvlyuAFeAK8AVOGkV4FD0pL21fGNcAa4AV4ArcKIp0FMoysAZZMQYU6AR9ah17mBbtulikRs7Dhvqvoc70NYOAdVybBmJlmx4A040eXYj1piGZFt/bKr7gYXqdNclSteR5SAyogowKnUqlpTPR5V9K4OZHQ9FCSLJmoMxadMY0KTAI61kQEZkPnSiEZsbfkZO7FgkWvpieeVHcPlbmMOSVmrWRrH5jRobHL5G7GxZA2/AhcyoQjj9zciMyoMoaLG5fjFaPXWsVL1jsjzNQdcYmTqVJd+vqPqUORh7sseePkPhgCXqu0mAlmAu9Q/VCDoYtTbIcgBBxQ9PwHlwKEpZR2IQms1DkVN3KSZcXoghQ/ugoaEJm4u3Q25rQJxFj/7jJkEjScx1umLpWsx85FmkXFANj8YIT+RlsPYbDFdNLXSRNuitFrgraxBwuBBwt0L0boUBG2GLqIXGIHddzs8coAJzh1KrBnIKE+hkz5WiQK81Qy8a2N6o1yjp3FFrDkV7+jSd5OPVprnqbwDCNP5gVP4kkoND0ZPoZvKtcAW4AlwBrsAJrQCHoif07eOL5wpwBbgCXIGTSYGeQtEQUYAcggtiCCgQoKKfkSNS/dEe+x/rUqmo6eI0np1LoUBs7EFsgp0ITXOp/xfqQ3mQm9E+Rg01Z85CFVCqAJSVkneAaKwAW5HZuPARTm4nsEvrV/dBa5fUknKWMNT50RGW9nSfPXnGwmFKJm0Ec0vSQU5RWju5KGXZz4DhwQKJGCeSFSiiAmlTHnJrL8Xkq0dhUEEWfF4fyioqUbq5CM0tLcgbMRq52X3YfVy7qggz//08YidVodadjpjTrofWrIe7rgEBpwutxaUQ9VpobRYEnB70GlWIoMcJz7bvEW35BaYINaSpK30Ihja4d8MXUMEn3QvVJWoKOWRF5lymfqNhDWgch6I9eZJ+J2MddmDXdqB/ngpGe/gZdKKqxKHoiXrn+Lq5AlwBrgBX4GRTgEPRk+2O8v1wBbgCXAGuwAmrwKFB0RN2ux0WrpZasaGbAAAgAElEQVRuH5mjIxg9UnN2f2Uq3JVg1FoZECRnaxgM7jvLweAjc5wKCuTSDPTZdhVGnV2A4RP7w2Yxq6DV5UJjUwvWF21CdGQEhhfmY/mva/C/x+YieUotnMYU6AbfCnNSHHx2B8o+WQhvcyuSJoxCa8ku2EvLkXnhubCkp8Db4oB9+dtI7LUYkvbA6fHh9VPgEkFRCpAi0EtAlJyxLn8r/KHgJXLISqKW/YwODkW7/wz9LkbS8y2KMJVugXnFD2g+90oEzNbfxdZpkxyK/m5uNd8oV4ArwBXgChznCnAoepzfIL48rgBXgCvAFfj9KHAsoGi4vDsMqlR190BJ9fVwf8kODtOQG3Vf52nHu6M6R8NQUi2dDl+vK/fhXvOEUtfJ3Rme40DnhxPaw2PZbvY5f98nqHMNQkocYP/dfQrb9xtSMayz+nMBBo2JOSjJSbn3Pdj7CmpFsQx/swVxv12KgWmFOP2qEUhJiWf7C+vh8/mwddsOxMfH4r3XP8WPP/+ErCvqIVkV1DWOgSH7bOjj4lD13WKI1I9UFOCsqIY5uRdsfdKhtZihj41G+ccfoXfqQpijPFCUsMN4nzWF0DX1km1wVzDYa9LY4A44YNRYWT9bAqZ0qO0DjHD529r3yZ2i3X2KfgfjFAUaQcAjyQFMNnjwn2Yz5jeEHrDfgVuUQ9HfwTPOt8gV4ApwBbgCJ4QCHIqeELeJL5IrwBXgCnAFfg8KHAoUVUvlVRB1oIOci2G4KIka6CQT/EEPA3NqyXm4/F0thbbqYliSeDggiOalkCAZMusnqZasq8CTStnD7kg616KLZqXsDn9Te5m+Clm7LssOA0WTNpJdr81bh4BC8JAhzw7XDINbQBJ0iNDHwx2wwx1QXYmUOG/SRKDVW4cgO59dvb3fqF4ys0ApT4ACgeT2snsaQdpQD1OnvymkD5X507UpVb3rQ2XCe6DlXgAWAsy6SPhlL3OQdqWJ2qsTUNYMRd+GKcgbm4Php/dHXFwUM9bSugLBAPu6+IflmPv0O5BSG9H7D/WQtDL8HgktTcnw6fKgWPpAgQmSXgdDbBQEjQR3TT3rNSpIGrT++ipSMzdAo1dbE3TGpcItENx+B5rcVUw3csTSXuh+0bNA6fS0fyqlp336At5QVTQvn+/66fkdjZBl9LdosLDQihSDiE/rfLhkvQMe9vgde4f3sVaeQ9FjrTi/HleAK8AV4ApwBTpXgENR/mRwBbgCXAGuAFfgOFGgp1CUoBmFFmVGFkAnGfeCe+EtUaDSjpbV8AXd7EdZUYW4dNCD+LbkRayo/AyptgHIjRuL5bs/ZqniZl0Urs//H6ocJViw5dFQirjIkuCDShAfb3mkQ59IEUN6nQ4KUyqq+5GVUV+bPwsEHV9acxsLczol/SqWuP7TrjfgDbpYiNKBKuXDkPXsPndgeMoUvLjqT0iy9kOUIQE/l7/F9kCBRRGGBHYtgrRxpt64ZOADWFH5BX7b/TEDcvmJZ2Jc74vx3sZ/oc65i7qnMsjb6qlhLs3zsu9E74hBeG3dX9ieKXiKzqu0F2N40lScl30H3lh/D3Y0r0LviMEsKb7VW9slxGQ4NOSUpT2TW5L6h6onqsFU1Ac13Pu0K/esai6VEbAbYPjtNGQGRyJrYG8UnJqNiBgzDEYDWpvasGTxCnz56SLYAy1I+0MDbOluKEoYbCoIeEW4nRa4vBkI2EbCkj0MWqsJAZcbfocLno0fIS5yCbTGAEXeH5BJhXu/Nrur4fLb2bbI+Rr+OQFSFrAE6lUbZPe7I/jlTtHj5IPm//cy1IQ43JNpxqP99PSJgAY/cO4aB35r9rKy+pP94FD0ZL/DfH9cAa4AV4ArcKIowKHoiXKn+Dq5AlwBrgBX4KRXoKdQlFyO0YZE3D7ydUQbk6GVdAzEqX0sA4AgotZeineL/sHg4ab6XxgE/cvotzCv6EF8V/oyxqReiqvy/ot11d9hc/2vGJZ8LrJjR4DAV2XbVnxf+gaDhfeP+xirKr/Eh5v/HUqzFxFrSsW9Yz5kifIvrr4VUYYk/N/4BdjZvAHPr7yRwbIzs27B2dl/xJqqb/Hhpn/D7mtgPTfVsKS9j7DrdWrOvTi736147NeL0TtyAKbl3otFO17FZ9tmIdqQjBkFzyLK1IsBSNpzrDkJDm8r7N5mNqFZFwGbIQoNzmrmbCX42OSqwUurb4Vf9uDeMR/A4W/Fe0UPwhf04px+tyHFlo2X19yO9Mh8XDXkP5i17Eq2zqvzHsPiXfPw9fY5zMHWNcgMuWLJcauPYdcnQKgRtQwqkztVdWLu7Ybb02aAodX2HqvMfWm3wlU5EZENWUho0iA2Ig4RUVZoNRJcDg82lhShzFWBXmObkVDYEmKwzEoaCvZW16TIMpytJjS5ToFlyLnsZ+6iD/cBop279MIuUW/AjUb3bnU+agspiKH+qTKCSoCB8I4HT58/6T+2er5BRYFF8OGztE2YkGQCNBoobhf+UarDfxuzWYuHk/IIuchpbwyKTo46KbfJN8UV4ApwBbgCXIETSQEORU+ku8XXyhXgCnAFuAIntQI9haIE0giCkpsy0tALlwx8kJUsz9/0MHOQuvwtsPsakWzNxpVDHsGspVey8XeNeRvvFT2E70tfZQ7TyVk3ITMqH43uSuQlTMIX2+ZAI2pwXr/b8cmWWWjxVOPW4S/h17IPsatlA4KKH+tqvsXw5PNwZd7DeL/ov1hZ+SlznF5X8CS+LXmFzU3OQBESJmRci4zIPLy/6SE2Fzk+48zpEAXNfqZRSjYfnTYNp6ZfjrfW/xNV9mJMyLgObn8bft71FprcFUiPKoBONDDoGmGIx4SMS1FcvxJb6pew56NPzFAM6jUeP+2chxZPLXMu+mQPtjcuR0HimZhR+DQ8ARf7U9q4DotKX8LVeY9gR9NalDavxyWD/obX1tyDSVnXsRYCb63/K1t3ZzCzswcyDDjJOUnfkztVJ+kZIGWQthPoEz7H0xwHUQpA1Loh+zXwtaVCMJyO6LzJaN1UDF/xDhhqHLAKJmg1WvhEGb6UCMj9kqFxfILE9DJAITduh8AkhVodMIwJQVDQ1mjFjqKhiEp2ICl1HbSGYJep82q/WKDN18icsxZdFHO9Ov1toFAlgrfhNg5h6L1vP1nuFD2pP766vzkFiFWa8I3jQhQklEKIEqFU+DHLfRXuNv3nyGWudX9FR39kyEFu0whI0IuI0UtYOsxy9K/Lr8AV4ApwBbgCXAGuwEEV4FCUPyBcAa4AV4ArwBU4ThToMRRlnEsBgcQz+tyC87Jvx6tr7sKulvWYMXQOfi1/H4vL3saolAtwXcEsPLn0CtZL867R77RDUY2oZ6CUemaemn4lzup7M9ZWL2IOwLyEyZi/6TGkRuRifPrFLDSH3I9NrmrMXHopTsu8Cmf2uRnN7loGYw0aM2z6GLR5m+AJOBmMJJhGkEwtJXejyVWFr7e/gMsGP8T6a+5/kPtTzyCi2+/cq1/qzuYiPLfiBgxJmIy+0cPYmmk/Zm0kvEF3u0uRQC+thYAmaUPwblvjChTVfY9bh7/Mzvli6xw2N8HWZk81cmLHwRd0IcHSB1Nybsdb6/8GjaBFnbMMu1rXMYdnVy7RjnuRZZmBaZs+GhRMRECw1dvA3JoHhKKCgtbS/mjd0R+2rBgY41NgTOwDW1YG2kp3oXnTdhjiolHz01IY42IQWzAAQa8fUYNzIRpMaPp+LlLTlkITNEDwGOHx+hCUPJCsPuj0GhWMKkAwIKG2NBqxqU3Qm6ik/8Al8ypKVXvOUml8o7sKQdnPkuXpFdK340HjqK8sOXI9AcdeIJlD0Q5KtQeSKYDf3yGg7Dj5MDqUZUgaQJLUM9ud0ATT1V7Few4B0XIjFtqnoCB+E8RoQC4HZvluxj3mRztElB3KIro6hxLMuhpzBF8P3WeLRkBBhAYDLBpEagVoRREPZeiO4IX4VFwBrgBXgCvAFeAKHIoCHIoeimr8HK4AV4ArwBXgChwFBXoMRUP/4B4UfxpzaO5oWocvtj3NUr8vyL0PNn0snlp2JVJs/XB9wVMMilIZ919Gv415Gx7Ez2Xv4Oy+tzEA+fm2pzEp41pMzLwaP+58k4HMUzOuxLLyzzA85RwUNyxhpfQ3Dn0Gq6q+xGdbn0S/mGFIixjIgJleY8ZpmdcycPbjzjfUdPV94AONo5CerQ3LkRlVyErf9z0IVGZG5uOUjEvx4853GOCltdDR5mnEpvqfcE3eTAxLORtLyj5WwVsodGjPBVX6R/IQHB2VNhUrd3+JT4qfwF9GvY2Kts0MkJLDsaJ1CwoTp2BM7wuYq5P2YdJZ4fC2sL0QHP548+P4pfxdBlO7e6jhUyJz4lJZOTlm9+2x2XGucNq8uzEe7uZrkDx5MgOgBFCVYBC7PlkIfXQETIm90LxxK3xtdvS5YipLlCdYK8sK7N8tQlLtZhhbkhgU3VZZjEZ3DQzxXsTn+2Ht64SgUR2fqutV1ehgsDcMRMnt2uyp3a88vjM9CGrTfQwD0/D8HIp2UIv1HhCB3Tsh/vQphID/xA4YkmXImblQxp6t7iMMRRUFkiAjUmhlXwmv07MXLTfhfcdVGBxbDCESUCqB531X40HzP0I9H7r7TuvmOLWDBNzQwyGb1b8c7UCn0OdznE7EGXFapBul9muSCv/K1Hdz8XwYV4ArwBXgCnAFuAJHSwEORY+WsnxergBXgCvAFeAK9FCBQ4Gi5MC8ufAFDE06gzk01aAb4i0SLLpILK/4DJvrF+OKwWqfzH2h6AW59+P0PjdgUcmr8AQdmJhxFX4p+4CByLFp0+H2u5BoS8dPO9/FJ1sex71jP8QXW2djacWHzP1ILsygHESf6GG4Z+z7WF/9Az7Y9O9O3V6UEO8JtEGgnqJKuKeo2vuSHeRiVPwYHH8abh/5Gl5fex9+ZTBSdSUS1yCQeemAfyMjegh+LfsAybZ+ao/TfQGHAgbmKtu2Y2TqVJS1FOG9jf/E+N6X4w+5dyLCEId6Zzm+3/E6az+Qn3g6vtg2m62PFkRXizdn4uy+f8T7G/+NRTtegkaidXTv6Jg6H97gHk4UIjT7pbzL8Lv1CPj+hKTTLmGnBd0etu/S9z5HwONB9MBsyD4/gl4vUs85jUkX8PmhL6mH7fsSRCoapOT0QnSSFW2eFrQ0t2D9yk3YsaMEkYPt6DW+BaIhSNX1XUKhcMm8X/ah1VvPgKgKwE3sPux7sLT5cLBU6EXeU/QAz4sss16awqbVkBa8SilcewYeSydj9x7nzkfteYwhyEHIfQYjOH0GoOnwPlEE9JYq8FLk7bCKLhgEN8WeQUIQGcGdMGq8oN95KH6gQYlGtZjYsaXu4axu73PZ867gPfc0PGK/U/2wOQZQlByiU3vpkW6SIIdaBbPPZ0HgTtEjd3f5TFwBrgBXgCvAFThkBTgUPWTp+IlcAa4AV4ArwBU4sgocChQlcJUbOw5xpjS4Am3obRvM+ohuaViMAXHjYdJGoda5A5cNemgvKBruKWrQWHF2v9th9zZgd1sx8hPOQGbUUAZFtzUuR5w5Fcm2vqyM/NPip3DLsOfx2tq7GGiVRIKbqrFrev//wznZt8LhbWZl9lTaHj4IgBIc+770NXxT8jybe0LGVciNG8PgKP1HsI3OaXRVYmPNz/jjiLnsegtLngtB0T3J7hH6XqCy/zP63ITx6ZdgefmnIOBKc9BBmhg0FoxMnYLlFQvw+bbZCMo+tHhrmBv0jKybcVa/m/G/ZVexPV8x6GEM6DUeb6//B9z+VrYOAqpJ1hxcNvif+HDTwyyUqqdOUVoP9RXd+6Bk9gBrL0BHR2hIa1NkBc6ac5A46X4EPS44K2sh6bRoXLcZjrJKJE0YBUd5JeJG5kNntaFp02poKmrRryoOaQlRGDypH9L7JEKRg2hobEKfzAzU1NTj+69+wYL53yAivx5x4xsgSarDtLMjDENVl6jIWge0eOoYsCYnbbQhCVLIvauer9IeAqIN7t2Q5WCnLQK4U7SD2vSmoVLzTashLngNvSItmDHtLFgtRtXIewIcbAuCgO+Wr8Oipaug9B0Cedr1e0NRWUS2djs+irkO3/ovwTTdy0iTdh773YWA5HPO63Fr80z1mT2aIfchl+ipMVqMjdKGzNnhTygORY/9A8CvyBXgCnAFuAJcgc4V4FCUPxlcAa4AV4ArwBU4ThQ4FChKMEqFkwqM2gjcMeINNLkr8cqaO1iQEbn38hMmt/cUDTtFCYr+sPM1BigFaBjw6xc9isHE07KuZS7Tr7Y9C0obV8OMrsDSio8wIeNKzFp6OeqcpcwpGpRlJFr64c5RbyHOkgK3347vdryGNm89g4u0rsKkc5EbPxJvrvsbvi99hV3z9KwbMSDuFJi0EciKyUeNfScDrwRFF5e9g9tHvoqVlV9gXtE/2DxhgEegjoFURcblgx7GuN4X4fOts+HwNYbGUKiQzGAw9VhdUfkZXl93D3NmmbVRyI0dg8G9JqMgiZyhc7CzeR1GplyAcekXs/J8mjd8kFY2QzTeWf/PHkNR6ilKbl2jxspgIvUnJWhI8+s1FIJlZ9qQhuGDuUsFGc7q/oga/DAkgx5+pwuy389gadUPS6AxGhBXmAdRL6F103zoDMuQsXsi0jAa4y/NR59+KdCIEnZXVaN4awkmTRjHHHE+rw+vvfAeFi5chKgpm2BMdUMvmlivV/YMCARsRAY7FbKRKoDD18xK/0kHCogi2G3QqlC0M6BKJfYNrgqQs5S5d/c5OBTdH4pKm9dA+eQV9E3uhQ+e/D/ExVKA1YmBRVnQmyRh1usf44lXP4CUk4fAtBsA6i3a/lCLyNaU4OuY6XAKicgQN8EMOyBoAYVabOgBxQtmF6VfaigBQNCFXqN5Qo1wEbKTsvNoTOj5UoIdxpNDNRAqv6dx1JIgNBcRUEHEs45r8KfWJ0JO0aP4wS/LiNCKuDzZgGid+jm4l2uaO0WPovh8aq4AV4ArwBXgCnRfAQ5Fu68VH8kV4ApwBbgCXIGjqsChQFFyTF488O+styfBrRRbDgOh1fYS9g//NVWL0Ogux7X5MzFzyRXQSB2Clna+Bq2ow9i0yyEJWmREDkFh8pmodZaiwbWbOS7rHOVYXfU1biyczf7e4CzHnBXXwx90MYhB17xk4EMY2/siLC3/hPUfpVL8T7fOZH1Fs6KG4U8jXkSrpx7PrpiBFk8NgwMEbAleZkUPZT1OP90yG9/ueJ4BUKPGgnvGfIgmdxWeXXEDg4qqe5HAggpDgkoQ49IuZW0DVEdjZ4eAdTXf4+ddb7LzEsx9cE3+E+hlyYBVH40GZwU21v0MnWhCv9iRLKTK5W9ud4qmWAfgmoLHMP8QnaKkjV4ysYVRyTk5KL2yCyK5L4PO/UBJuK+opzkKUsQ/ET98LJyV1QyE6mOi4G1uhewNwFG2He7KN2BMWAuzNw6918xAwbihGDGpPyKsaqJ1RWUVtmwtwekTx7PryMEAysqq8PDf5sCevAbmcVuZw5fgJdNUAYOf1IeW+qDSPSIgTiFU/qAv1CqBwLulSyhKcLQzaMqh6P5QVFe8BvJHryIzOR7zHr8P8TFR0AsCpCNeQn8kJ1RbWXio5F8Q8b83P8GsNz6CLmcIvBfcAKUjFJUF9NXsxNexU5FiNEDx16nBXroU6LybIOpzAF8xFDECQdEGf6AZ0KUB3u2ANg2Q3Src1EQDvlJAlwn4qwCJQtoCQLAR0OUCvq2ANh0I1DPIqmhToXhKIBqzAd8OQLQCkg1zmyfgztaHQ07RI6lJ6N6GgbaioJ9Fg2kJeoisxere1+Ll80f1f0r55FwBrgBXgCvAFei2AhyKdlsqPpArwBXgCnAFuAJHV4FDgaIEMydn3YhESx9WZj6416msNHtL/VK22OL6ZfArTlyX/yRmLiX4qcFdY9T0+e9KX4VNH8f6hFLg0FfbnsFdo99FUd2P2FL/CzNulbVsRKNrN24Z9iLyEyfh3Q0P4dsdLzAYSiXmw5LOx/VDn8Sqyq/wzoa/Y1r/+zEmbTo+3PQoyluKcPmQ/yDSEI8XV92GLQ2/tLsSCdRREA/1Ir17zDws2PIUvi6Zw16nNd4ybC5SInLx6C/T0OKpRnpkPgtNKmlawa6bahuIWFNKlyXtdA0CvBVtG9ncNMe4tCtwZt8ZmP3btahs24pLBjyEIYmT8PW2FxisJM+kAhlxpt44o+8N+GDjf3rsFFWDltTrqY46HQJBHwKKj7lG6Tqqm3QfR6UiI+DTwlV/JRJOuRyGOEqhUZ87b4sDDat+gOx8G6b4UkAKwladh4ySqzDxihEYODijHV6u37ARpcVbcOb44dAGvBCt0fAbbHj8oeexrvJ7RExZD1Gj7OWMpQuRY5hK/snhqhX1DIi2kQsXYE5XCvHqyinKoWg3PidC5fP64rUIfvwKspLiMe+J+xkUjZZEGERqJ3FwaNcTR6n6ftvjgqZnXA2K3+NKJVgZZI0v1UN1D1O7hw7nEbBlvYQVNARk+AQBs9/8BE++Ph/6XBWKyh0DyRTAJLgxTLsOeoKlBCwBRMCP/zrvQt/oRghmB5R6DT4KnI8X9VcCggGC7AREI0BOUBB81QGyCxBNgOIJOU3pFyU+QLQAsiP0mo/tSa5vQaBoGbSnToEgeKEI1C5Cgwp/JLYE+h35nqIhGGqQBMTpBERIArLMGgyySmpzCQ5Fu/Gm4EO4AlwBrgBXgCtw7BXgUPTYa86vyBXgCnAFuAJcgU4V6CkUJatfKGeduS4NmgjcN3Y+GlzlzGGplmyCAdP+ceOwuvorJFj64s5Rb+L9jf/CotKXkRk5FHePeRfzNz2KnS3rcPeY91BjL4U34EKfmAIWMvRr+fu4aehzKEw5G6+vuQ8/7XqDOQyzoofhxsI58AXceGbFDaiyb0WEPoEl1PeNLWRzEFR5Y939WFX1GURR0973k8Am/ekbPQJ3j32PAclfyt5BhKEXnL4WDE06Bxf0vwdzll+PdTULccmgf2FA3Dg8ufQSOP2tuDZvFoalnMPK7qlH575R96QMwdVEawaWV3yON9fdDVmQIcsBTMy4HlNybsOsZVcxUHlGn5sxtvd01DvVfpiMACqAVjIgzpyEdzY8cFhQ1Bt0tztZqVyd1kV7CIOnjg9DGHQ1Fecj4JnAwpSojN5ZUQbHzkXQmRZBH9Wg7lcMIrJiBDLLL8Poi4dg8OAsaLVaeH0+fPPFVzA66zB4xGjEp6ZD0JvQ1NKKl2fPw/Jt3yBmWhEEbRCBYACKLECRJSgBCYossmeKsnKsZhN0kg5BRWbuVm/QxWAxh6JH4APsIFA0RkNQVMQv5S1YU2OHSFbD0EGnaUUB5/WNQYrN0O2FNLXasWN3VTsCNel1yE6UoIEKKQnaNXkMKK1xqeX7CmAxGWAxGVHT2Ky+JRQF0RFWZCYnsvENgSB8EPD0waAoc3jT2YzAhnErIuUGLLJPQUH8RojRgFwOPOm7BfeaH1Mh6AG8351vONQwtH16ESjbBs3yhQhMvRHQdgxIoxYVBFrZu6/b+h10IH3OAuhjljAqSoteOhG69t91qB8mHIoeGan5LFwBrgBXgCvAFTjSCnAoeqQV5fNxBbgCXAGuAFfgEBXoKRRlDkRRB4sumpXBRxlTcE3eY8wpSiAz0pDIAoYW7ngBLn8Lgx/5CWfh1uFzMa/oASza8TImZFyDiwb8DTOXXobc2NGYnHUDZi65lPWSJED65dZnYNZF4Kx+t6DN0wCtpMMb6+5DlX07bhvxKqKMvfDSqj9ja+NSxJvTkRM7BqekX4YUWzaDngQEfyl7H0W1P6LasR0OXxPM2kgMTz4f0cYkJFqzMCRhIuvnSe5Jk9bGkt7XVC3EvWM/QFHtT/hw039xY+Ez8AXdeOa369nabiiYgz4x+Xhq6dWhfqJ7Oy4JElv1sbhz9JvYVr8Sr669ne2fAOppGTMwbcA92Nm8AXZvE8jZmBWdjzm/3QCnr4mVkwdlPzKjCnHL8OdY+XxP0+fJBUquSyqfpxAoOiy6KObm9QQcDBgzLLOPg0w1nCkIeoxw1qYCSIEgBiFqy2CI3g1J72eQiblZhSCsdQOQUXw1Jl85BgPyMtica9YXobKyGv1zs5GelgqNRu056/F48fDfZ2N9xVroRrRAoUApmcr7IwAhEoJkhSAaoMgygt5mCEoZjLHbYIhpgEFj5E7RQ3xfd3paN6Do//1UitmrKhkEDR90H01aCe9P7Y9xqVRC3r0jGJThDwTaoSiVb+s0oQB2egaZkxTwB9RftNBBYwjIBoIUhKaOpfeGVqMCzu5B0faVd1iogFi5Ed/Yz0dB/CYI0YBSDszy3YS7zY/s5V7t3u46jArlJ90kPYuzvPPxgOFprA3ksV69e44jBEPZW1VVK8ci4ex4HcyS6qLtKtmel8/3+M7yE7gCXAGuAFeAK3BUFOBQ9KjIyiflCnAFuAJcAa5AzxXoKRQNypSQno0ZQ+cg0hDLAClBN4KHHr+TwbddLRvx+dZZmJR1HWJMyWx8srUf5q66Db/t/gQ3Fj7L+pB+tPlxXDnkP9hYuxhlLZuQEzcSA+LHoax5M9KjB+C7Ha9j+e6PWU9OKq1+efUdmJJzJ1bs/ow5H0enTUNKRA5bQ2nTOiyt+JCFCY1OnY4B8WOh05jQ4q7Bb7s/w2+7F2DG0Nmsh2Wrtx4tnlrYvQ0s2KfN24idLatR1bYdFw14AKdlXY2qthIkWDMxf9Mj+HbHXLbH6/NmY2jK6dhQ8wProbq/60uBVjQw4Lqi4mu8tu6O9pT7Swb+G5OyrmZ7/XLbMxiTeiGyYgrx6C/nw+5rxJjUi5EVXcAgb//4sXhl9Z1YUvF+l6X6He84c+lCZEA5oPgZVNKJRgasyXFJxwHT3xlTof9HafTqrCo7pRApKqtWfyZDht4Vg96rb8CQocMwbspgWM1mNDY1w2a1QKfTteub0l8AACAASURBVC8pGAyiaH0xnvz381CGDYR+xECIWg0knQ6CVgOdxQxRr2Wp8azU2uOHu6YeDWuWQqf5GtG9KUDJDZ1kYDD7YEFLvHy+G+/9bkDRn8uasarGwXpSth/U+1UScH6/WKQewClK96+xzQGdRgOzQR96gPZ8oZYNzGEuK9hWWoq6+gYMys1BZISN3VdZZnFme22C5mxqc8BqMsKo14XK57vjFO1Mi45QdGMHKHrzEYCiCrQI4u2oGzHd9BmuaJqLea6LAHF/N3k37lLXQxQFZknApUl6JBqopUiXPJTNyaFo19LyEVwBrgBXgCvAFTgWCnAoeixU5tfgCnAFuAJcAa5ANxToKRSlXn8WbTTGpl3MwGCzu4ZBPXJjqm5EJ3P3Uan79AF/Q+/IgSCQStBy4Y7nWVL8GVk3M55Y0rQKY9Iuwhdbn0ZO7Cj0jSlkcFQjGlm4zlfbZsMTtCPVNoiVvC+pmMfS7ls9tRidehEmZl6N4oalWFezCOWtG+ENONiOqQQ9ydIP/ePGIzduNJbtXoAVuz9BlDGBBfkQIKRAJkUJtoMYFbgJsOnjcV6/P7P17GpZj/mbH2bXEwQJFw94EDlxI7Cs/BPmRt3fcamwcKPRaVOxuXYpPtj0LxUyKjIGxk9Aii0Xi8veZVpd2P/v6B05GHNX/5G5TiekX4MxvaexnqdlLZvx1fZn0Oqt7TRR/UC3NVwGT25RgqN00LXJ5UpHV/0i1RNo4D6lwR0uqF5DQK/tZyGl4XRMunwY+g5KDYUnqSSNxtCftlY75jz+CtbtKEfK/ddDiotE69YdsO+qhKehCfrICCSMGwZdVIR6YYI7Ggktm0tQ9vEniB+8DPq4MhgkC4ei3XgvdzmkG1C0yzkOMMDr9+OZ+YsQCPjRJzmu/XmjJ8Lu8qCyoYn1s42JsKKxZjf01FZCbwO0enj8fiRFRyHKZmbgTm0xqsAfCGLl1jJMHT8MY4dkH59QNPR+MAlePGB5FBP1P+Pspg9QH4wFxAO/jw5VZ3aeLCPTrMFFiXpo9qLXB5+VQ9HDUp2fzBXgCnAFuAJcgSOmAIeiR0xKPhFXgCvAFeAKcAUOT4GeQtH2nqKKzHo9ht2SYahIJdbhg1yZFPxD3EB1VobHUxK8yMrKJVHHyu3D81D5O6Xbs3/7UwI0CyAiB2R4XhU0kDuUXJmuQCsDf3SdPc5GOkNmEEUnmVhJPV1rT2K8Otd+UDOUNk8p9SZtBIO8gQ6OUGoZQMCRXKY0Z8e9qhiHeopKiDQksPJ4gp/7HuG9mLSRzLVKQJRAMzlfyY1Kr9M1aU9hTXtyhw8WhNMtKNrFxdTKXRlabySSNl6EZDEfQyf3Q59BqTBZDKxcWhIlbCvegU/f/xqr1xUj7srzoBvcB5XfLoa7tgHxowrgrmtA3W/rkDC6EMlnjIcSCEAQRQiSCFdVHUre+RSmXksRlb0BRk0Eog1qT8l9D9K5wVXB9Obp8924eZKEzoKWwj1Fe/KsdRwrKwpKK2uZUzTSalL7hbY5sHprKRpb2hAbaUNGYjzioyLgcLTB4XAgJiYObp8fu2rqUVXfBL1Oi7y+GUjtFaO+/2UFlQ3NSIyJRLTNcmAoOvX6vYOWOt2EgJgO5fPhnqJP+cgpGkqG7+nmWetOESlSJR62/gt52iJ85jkbD9nvg5/6mXYRWtXTy7WPVxTkWiRMTdCHgqm6NxOHot3TiY/iCnAFuAJcAa7A0VaAQ9GjrTCfnyvAFeAKcAW4At1UoMdQtJvz0rB9AV0YWu0H7qhvYNikyMq11TLaPZCLnId7Q8z2Odi5B+7Xt/9cXW9APUeFr3uvQS3wZd01DwA8mEuSQVy1F2LYK9ZxHWyW0B7D1ziQVl2vtvMRahK9CL1kZs5YBnGPEKRR+xcq0DljEb/9LES3DUR8QjyiepnR6KpBReVubN+6Ey3+AKynFiLqrLHY9em38DY0IfWciWgrLYezogrO8mpEDcpBwrhCOMoqobVaEJGTxaQvW/AZdPqXYYivhlFj40FLh/ogdDzvKDpF976MgqKSMmwsrUBOejJy01NY+fvBjkAwiF3VdVi7bSfiIm0YPSgHOq1mr1PU9PkO5fOvfQhd/zx4p82A0jF9vtMLqeXz39qnID9+ExANgPUUvRl3mR89tJ6iCkU5yXjK9lf01ZTgbvvD2BbIgh+hdbPwqG7Wtvfk/soyehkkXJ6kh0lD/US7x185FO2JyHwsV4ArwBXgCnAFjp4CHIoePW35zFwBrgBXgCvAFeiRAkcTivZoIXzwEVWAABK5WsnxSi0LqF3AkYKitNAwGBUDBlga+8JU0x9iSw6q3E2wy07oUxMRecpQOFpaEPT5sfubn2FO7oW08yYh6PGi4uuf4K6tR9LEMdBaTIjIzkJbyS5E9M1gSLnqy1eRmPEt3EKd2lPUwHuKHvYDcgygKJXIL91QjPqWNkwsHIQIi7lHy/b5A1hWtBUtDidOH5G3F0zdF4rOfH0+DJnZ8E44H7LUMe29s0sKiFRa8YLzduRGb4cQIUCpVvCm/yI8afzzIUJRAXHaZnye+Uf8t3oGPm87HRDI3Q5AowUiYwBR7B6x7IlK9N4WgDPidBhq00CNpOr6MhyK9kRkPpYrwBXgCnAFuAJHTwEORY+etnxmrgBXgCvAFeAK9EgBDkV7JNcJM3iPM5WcZGpy0pGEomxC1gaUoreD8NQlQFFuQ9LEiZDlIJqLSxil0UdFoO63tWjdWgpDbDRMSb0QPyIPZZ9+y8rlMy46F/bSCggaEbI/gNj8AWjbsRv2dbMQ07cInoALBo3p5Iei7Xa/sG06FDrUHRtgeAxLdA/fmE7sg7IMsPL5dQh+8goyE+Pw3sy/oldsNGI1InRHwEm8ungHKusbcebIfOi0XYHKzt9O9Oz+tmkbGlsdOGNkPjRSuD/u3k7RmW98DINOA7fbA0h6QFQT6g98KLApbdBQABJxRBlwKwa4hZ6B2/b5FSDa7MEXt3yHhxcV4Iv1aYBGBoIKjFYtAlOuhj99AOsBemRL6dX+u1aNgMmxOpZCL3Xj3hEUfTDj4I7dE+YDji+UK8AV4ApwBbgCJ7ACHIqewDePL50rwBXgCnAFTi4FOBQ9ue7nvrthifShFPmjsdOwY7R5yxD4faejz2XnQWs2IeByQ/b7oTGbUPrhl7Dv3I3UM0+BZNCjdukqKEEZqWdPhCUtEQG3l5XW6yJt0JjNqFr0HXTy8zDHN8IX9EEr6hFzkPT5elc5AkE/KOF834N+9vKU8m5tXfNdC4Jqys+xP0ItGwR7K4SAH7LOAFhse9bBgGcIdHZovaCmUwmA2wXB5WDfK7YoBj/Z0fE8gnMaDfRb1iD48SvISorH24/eC+oHapJlJERYERtpPaS903NQUVuPH1cVYfppY2A2Gg5pnvBJ5Dj9cskqxEfaUJDbB1qNZr+eok+88RHirCb0MumgM1shSHuX23e2gFBjiw4v0U8O8Z5T+bwI/HvKYrjbynH3G31R2WTE4FwzbpuwHK/H/BPfGS8E4AeE/Z/NwxIo9AzoRQH9zBKyzBIiNaF4tQN0EyEo+lKu8bAuy0/mCnAFuAJcAa4AV+DwFeBQ9PA15DNwBbgCXAGuAFfgiCjAoegRkfGEmUTtZ7pPf9bQz8Kb6ImjlPVQFYDmkgFo2zUcfa+aDktaEkBBUSHQ17qtFJXf/gJRIzHwqY+JQtywIcxFyqBtB3jns7tY6Xx8xlcQtF7mRPUHvYjQx0HT3jdSDd+iwxtwo83X0CGYau9bcUJBUY8b59Wtx4XZCZi7uRZLYnMAvxcwWQFnG2C2MvgJrU4FpMEAoDewnyW1VOFvWQaUNTkwq8mAQK9UVQi/DzCaAKcdMNsAjwv6sq0IfP0++ibH45+3XIbamgZk9IqB2+XBRZNGdwqXu3rAya359scLEJBlXD19KkzGw4dvqzZsxHe/LMHE0SMwPD9vfyj6+nyMHNAH9191HtJ6p0OnVwPajuUhSho0ly+GbtfN0El2vPqxAqfPgr4ZTsxOeB6VOecCAQqS66S+PQy3u+HyPOCe2vsvA1rhYN2VCeAKcJ4WeSzl4dfiCnAFuAJcAa4AV6ATBTgU5Y8FV4ArwBXgCnAFjhMFTmQoqvIABUowxByYOY5CkI4TcY+nZYRK3TuGXdH3KpQUIAqUlg3Iitx1uX1oLpKfJI8IBhDpkoCybMQOHgUhJQutxlS0mtPh1VoZ9PS1tsFvd0LS6SASvAqVFGuMekj6UJm1JKJl8w40r30McX03QYAGvqA7FBIlqgFXHTRV47BovfsGc+0ZdMJAUVqyw4G75R148PR83PDpKrwnJgM+NxARDTQ3AJHRgKMN0BtV/Qi2mSxAWwuyvU349rz+WF9RhwuXVMObnKm6RL1u1XHa0gRExQD2VugrS+Ff9DH6JcfjrmumwSwAYwb0Zb1AL5o05tCgqMeDzxcugiAKOGfSaUcEihZvL8HSVaswuH9/FA4ZvD8Ufe1DjBmcjf/MuABZmVkwGAwQ93nv05NBKfZdeUHpvRA+lT1XLCFNbUcgCCFwH3qs1JdEuFxOLFq4EMt++gmnTx6JiadEQ/ZU4u0v63H/f99HoHdf4LRpwOAxgCUy5PRVP6P2v1iH8LVD+QALt004yGcOQdHA5Kjj6VOJr4UrwBXgCnAFuAK/SwU4FP1d3na+aa4AV4ArwBU4HhXoKRQN/9tbrcoNp8KH+IHaurJD/7w9r7fny4fpRHtJtwIlEMp6J1bA2FyooJXmpznD0fRhAcN/FwE5oCAYMmJR1opACSThyHeVmbLKVTFMS36nwFQFhwIMGrV/oifgYF8lUQujxgJJ0MAve9kYf9AT+r6TPqQKw5DQQEKGz408lx29gyJskgFajR5QRASDPrghotGcic3WiVhhz0FjmxuKtxWyrxlKwAFF9kNRdBC08TAl5cCWmQl3XT2cFaXQ6l6AMbY+hFzpGTo40jqYs/WEgaK0x0AAKbvWIy3owHZTPOpTctQy+I5l8+19Q8PvC/UBN9bswkBfE5xBBVtiM6FYCcJ1HEPEe//y+bkP3I6tOyvgbLVjaJ/eGJ/f/5A+puhSPn+QXVOnk/aC14c0IQD6XYfP54dWI0EjUm/cvXuKPvH6fIwdlI3/3TwdA/r1xXZ7ANub6ckLF8QriNBrMCY5Ajr6XDjAQe0D6pta4PWpIUkmvQYxZjcE+mASAIdXiyanWpqvkSTERSjYvGkT3v/gU9gswGVX3obe6Zmo8ykICAJ+WLYG1/1tJvx5IwBPC1BTDuRPAHIK2D0mty7cTvWPy666fweNABJSj05afWjfDIpO4k7RQ30e+XlcAa4AV4ArwBU4UgpwKHqklOTzcAW4AlwBrgBX4DAV6DEUDVHRgFuBp42gpcLcYYZIAX6XAjkAmGJFFurjd8lwNcowRorQWamnnsL+TlzHGK322COg6WqQmZuLgAqdqzORg1GAzynD2yYj6AeoXSBdh65HVcMEQA0RIrQmAUFvyCmoBVx1KkRjPENSnZA6s8jWwI7fNRQF9JKRudw8ASdzhxo11v0CmAhKuwOO/RPrFXKSBhFljMc5KWcjt2wpzKZ46JPHQLIkQhRECK56yN4W+B1V8Nath8/ViOqY0/F50wZs9e+CqAlAkNQ+jnSPg149PI1JcNUXwF1vgCGqDsnDlkCvJ7QlsjL5gOyDL+hhz09PSvvpdp9QUJQW7PerpfKRsXsS0TvtJxp64+/VM5QAaYc+ouHPhvCYjunzn7zaHrQUFWFFW20DesXFYUl1K/zB/YOBwr9ToCny4i3oF7UnnEjxtwFNSyHQPQq9v/Zg7JC/l060ZAG2gXs+sRqqoBT/BgSD+7u7O/bg7FsAJKR3DkUHZ+Ppmy9kUPSxVdV4YV01KxOngz5TBsaZ8d6UXEQZDhz6RP1L6xpb4PGpv10xGTSIt9IvCOhDRIDbo0GjQ8Nc1E3Nzfhx4XxsKS7BpDMmIy8vFy45Ek1tbuxqbkVdqx1rNm3HR98thZySAZjMQNk2wNkKRMaFHL5+tfUBQepwCNP51wGDR6rQtJPeuIf5Mc9O51D0SKjI5+AKcAW4AlwBrsDhK8Ch6OFryGfgCnAFuAJcAa7AEVHgUKAouTPt1UHozAK0ZgGeVoKhCrRGAd42BbYUEaIkMADqbpShjxBh6SVCCSpoq5ShswoMitJYv1uBMZIsogLcTQQJFFgSyC6qBssEvOq1TDEidBaRgVKCqNZECRq9Cj9oDANgWgGO6iAkncDm1ehC5jiDAHOsxNKmcYTzTo7ITThGkxAglkQ1sCYoB2DQmlmpPPXsNGqtkAQCRwQeRfa609/CVhYus6ex8eYkXJV9Ewaa0yCLEgRTLARRPY85Glt3AZ5m5l5UlADkgBuS1ogm1258WPkt1jpr9gGbKshzN9tQtXYozAm7kZC7HRpRr5b2CwKCsp9BXAKkJy0UJaFJPwpLqqkAMnPVp+JQSqn3ep462KY7QtFQ0NK7j98Hi9mEjes3I7J3Jm76fhvijdpQGbpqyabTSts8sPsD7PtHx/bBn/JDPUtphL0YWHs9INmA9r6voUV4dkPwNwNyEEifAeT8c8/qln8F5cW7gajE0H0NWcAJFNbuBLxOdezNs4BJV3QJRXfYAyht8bRLRmslp+iIJCt0oQT77r7VymoaUFpVh2a7A41tdjS22lHf0obV64uwZuMW9M7MgqgzoMXhhNPtgcPtQVAOIsJkQkpsFHZU18HhcqntPMjtGwbTnSyAfXqdcwVQMI4B4sO/553vkkPR7t59Po4rwBXgCnAFuAJHVwEORY+uvnx2rgBXgCvAFeAKdFuBQ4GiBDf9HoW5NAl+elqD8DQrzOXprAsyqCnpBdirVAcYlcBbkyTIfhVw0usEMOl1AqsESGkczemolmGIEpgLlAExH4HUIMxxqtvU55DhrJNhS5YY/Az6FTavCjsFuOqD7NrkWiVoKgcVaEJQlNZxpEOguy30cTBw3zJ0KpuXIbPSedJOK+rUHp6QoZOMcPiaQC46cluSS86iteG6AbejwJIO6KyA3rZ3ua/fpULRoDfkGOzYpVFAs7Mcr5R/ji3uOlASNh0EOul7nWRAU40ZgsYDfUQzdJIJGkGHoOKHN+g+YJBSV7KeME5RJoaiBiM5WoGoOHVrHWEavUYOw32Pju0iOr6m0wPiPin0kgR98dr29Pl5T9wPcop6m1pQLetwzbdbEG3QhAyn5LRW79FuhxcOf5BV5D82Jgu3F6S1X0lu2wJh7TUQRCNAz1K4vQV99dYA/lawxr+9bwRyH9yzwuVfAs//GbDFqfsMn0dv1IbdgJegIoBb/gdMvrJLKMqChBwOmEwmuN1u6HQ6BIMyC3/SaDTwer0wGo1wuVxsjMfjYT+nIxgMsvF0nsVsxt9enIcXPvsePllGIChDIVAb7jNKgDX8dygw6nU4o3AQJEFAY5sDl08eC1ESsbW8CguWrMa23TUgynygGCQ29+kXASMmqfD4sEF45+8KDkW7+rTgr3MFuAJcAa4AV+DYKMCh6LHRmV+FK8AV4ApwBbgCXSpwKFBUbQequjzZH5cCnUWA3iKgrUqGwSZCYwIDnAQ83c1BmOMJioK5QS2JInOQ0r//LQkivK0KA5k0h6dFhrtJYRCU3KfkAvU5AK0R7RCU2JvOQj8ToTGoJfhsSRKY+5RIjt+tltjTz1iZvVkMhaZ0KclJP4AFycgyjFoLDBoLc2IS9KTydyqPF0NuP7ffzlykzCkKBWdnXoxpyWdBon6ktgy1zJcAFt0Qn13tn/j/2LsPOEnKOn3gT1V1dZyeHHZmdzYHlg2kZclhiRIEwQCKooJwGJBD79Qz4MX/mQ7hVAwnIAoCKkkFJEtUcl7YvDszOzl37q7w/7xvdffkne7pmd3p5Sk/e7s7XeGtb9Ws5zO/9/3Jae6jKxzTk6lt4N2e5/Gz3Y8iYhkyAxPXNW1DTuNPmBGYomu9KOhVNPj1UsSMkKxadU6Z/9oHRReKinUmu9uBxiVDjoIvHgHuvxXoah2aXm3b8HjcKPF5ZRgnqqyH1t+1gXUnAus2OM8oE66OE4qW+H14+813Uda4CB+57xWEerrHLFUgZ+WL5+UrwfdOOxhXjqoUTfztQrS3t8OUjYmGr+vrLIVR6jNRs/azwAHfHvr+ev5BhL/7KXRGEum8cdRxAKrdCsq+eH1OlaK6riOVSkHTNBlyimcvNvHDAPFn8TURghqGIfcRgf/wxmPD9/nurffiG/93p5hzPv67J9dTttFYXYnvf/Yi+D1ufOfWe9FYWyXXJl13wGJccMqx+Nebfo/bHntWnmfiUNQETjwXOPasoWc1A/8KMRSdAVSekgIUoAAFKDAFAYaiU0DjIRSgAAUoQIGZEMg3FHVSBqdoSlRtpiI2jJQTivrKVIQ7Tbn2p5hKHx+wEJwjvmbJqlKRbYlgVFSUxvssuEudkCvSYckQVM7udYvp8E4A6jRRshHrseEpU2TFpxG3ZYjqq1KcStCUE3yKxEascyrWHBXnEUGqCEXFMeJcYsq+rE7MP1ebCfZ9fk45lV5xwaeXImXGkDDjcGseGdzomleGoCIUFVPmxd9r/Q34wtp/Rp0IQDUPULbQuYdYt0i/nUpAsU0YXDrljGZqEHc0/xFPhXbKhjimbcKwEvBpQcTNsAxl0wtjwqXqslI0M41+KmhFF4qKbvH93UBdenq69FSAgR64fvMD1NtxuN26k33aNqrKSjGvtgpvbm9CSqxHmX7BQ+EIelYfA5x5kTMlWwbY4htsbKVoeWkJQp3d6NUC+PDdLyLSJZ7nyKUK5NIFYk3ZknJ874x1Y0LR2HMXYkdzB5zlSEd+k4lxVpbYmHfo2FC0/zufRnM4HYqO+uYUxzX4VFRfNXkoeuDyZfB6PFN5RcY95lcPPIFLv/tzueLGuGF8OhSdV12Jr33sHDRUleOZ19+RgetAJIY1yxbiriefx8tbdiJpOkG/09J+2D+gmb+Jnw4ddxZw8vnpStGZWeODoei0vR48EQUoQAEKUKAgAYaiBfHxYApQgAIUoMD0CeQbisr/XZ/uCi87xYuGSjEL4Q5nnU/x52TIlkGkyEb8tU5VqJjmLvIuEY76KpwAVCSrIkRVXQr8lSoiXZac3i5CU7kWn5hSL87dbqKkXpOVocOnz4ulLJOhdBWcaK6dcjrRi+BUnF7MHJaNn8R6pAFn3dIpFBtOH/YsOlNmKr2ueaCrHlmNKdYbdaluJMwoEkZMPiBZSWqncNzc03DRoo9ADTUBegAoXwLZAat/q1OqKx7cZIFz+qG/3f03/F/bM0jCktdNWXFZKRpPRcRXsmuYZrimUiGaObb4QtG4DEBRO3dYyKzIoHTxI7fgR5/5MN7stxFNmfDpGk5fWo0yr5atiszc950PP4mvvdYFnPmxoWY+E4SiwRI/dmzaDldNAz5yz0uIiGrUMaGoKA63YZVU7DEUNaxR32PpH6BUlVgThqJNmVB0xDen88ONud7cQlHRaMkzjaHog397Fed/638QTznNloYCzUySmQ4409W59VUVqK8oRanPizd2tiAUTyBlmIBL/GRG/HIBusf55fECXl/6VwDw+oEFy4GFK9h9fhb9G8mhUIACFKAABWZKgKHoTMnyvBSgAAUoQIE8BaYSihpxp6t8oFrNrt8pqkFL60W3cGfavNhEuOkR64BGnHVAxSamy4tw0zRs2VleNGkSgagIWJ0qUAv+Gg2eoOg0D0S6TBlsisBVrF+aCJvyXGVzXVDdIpezkQo7IWim0ZMIS8X0eTHlXnSmFw2aRCVrJmjNk2i/3T0TjIpp87LJkgiWLUNWb8opx4oqGzCJJkefWfMlHBVcBkQ7nbS5pMEJQ8XfxTZR2iySrcxn6T/3hbbh+zvuRGsqnM1R/a5SxMX0ecsYE/AV8gCKLhQV0+dFKDl/2chQtK8LK/56G3599SW4Z0s/BuMp1JfpuHx9I0rdOiIJ8cMBuaoFvB43bv/LX3HZU9tgn3HRpKFoaTCAtp3NMEpr8KG7X8RgZ5tcojfTxV0MxKnztWEFyvG99x02TqXoBdjV3AbTUtLrmA6tJysee2XAwtxxK0U/iZZB0bVeHVr/VN65k6bWexVU7YNK0Rff2YpTrv5PDIYjsspWUVXomiZ/ed06fB4dfq8HpX6fXL5A/NK9HgT8PnT1DuCRv70Ka90JwIqDALG2qwhCZSjqdgJSsURFpgGTuHe5eKvzb+RM/eSGlaKF/EvCYylAAQpQgALTJ8BQdPoseSYKUIACFKBAQQJTCUXFFHXRAV5MbRfT3UU25vI51Z7if9cPtppyvdDSuSpcbhVmypJd50U2FhQNkkRzppApA1FRBaiqolFSpsJMdLIX4akm1xMV1xHhqgg8xX+SUUtWlAYbVLh0EcLaMvh01sl0ptCLqfbhdkuGoSIYTYREh3sRvLJSdLyXZXQDpky3ebGvCEXFNPd/PPQaLFW8QHIgHdyI2CxdBij1R4U5manCMvBJhz1iP0VFIt6Jn+68CxvjPdBkkgcZykZTgyJ2m9LaoRN9ExRdKCqaKUUGgfLqkaFofzeWP34r7v7aJehKxSDaA82t0KC7gIGohc5BJxRNmibqykrx4gtv4R+e3gH7jMkrRcuCJehpaUPYV4bPP74JB1Z40RFN4pXOsPOMs6E2YCkKvnv8cnxx+Jqig+/Aeu1ymJ6FgBEBBl4F7HSFZfrBqLYB1+KxjZasm74BY8Fqp7HSzjed6f/ZPFUs8QBon7sOOGXyRkviWYfDYdlMSTRREmuMindbrB0q/iwaLXm9XtlMSfyeTCblGqNin0yjJXGcaMK0c3cbfvGnJ5AyUqgpL5XLFJR43aitqoCuKvJ3DTYqy8sRLAlAU1X0GCYsRcXjf38Vl11zPVLv/wRw2LFOc6zMOquZ75XhL2z2e2WyUuuC/qmXIbdxSnlhJ+HRFKAAhg+s2QAAIABJREFUBShAAQoULMBQtGBCnoACFKAABSgwPQJTCUXllW0bRtKZEi+mv4twNNPlRYSZ4n/7i/U8xX9EZCmqQMWW/Zpck29YBjKsUbmYlS3PJ9YwtDIFZE6bEtFNXnzu8jhT9+VZh58rfR7R/EmOSywzKBcGdMbH6fM5vjfCVFYLulDtq8cXDvoa5olwJxUemk4sAk9PHWCEnF8y0MpMNVYAT7Wz1miyNx3wOb8ZyT78Ysfv8HK0TXbsFu+B6HgvqlTlU5rGh5RXKPpIH0wxHdoZxeTLAeRImfNuAiISBjqagcUr08NIrykqQ9Hf4J5vXg5XuR8lmo5S3QNdUSW5adsYTCURNw3Z+fzBB5/GFTmGoiUBP7Zs3AJv/Tx86amtOKy2FLvDCTzXNpCuEHWG4qycYeM7xy7FF0aFonjj81CCK4FUCOh7zglFh2/i2S68HDjgmqGviu7zv/k3YPk6oH0nsOWlYfc8bA3OK67NqdGSW3chlUxB14eaKYnxyqpnTUMqZUBzuWQzJpfuGdGMybJs2XxJrAkqjk8lE/J3ZxkOTa5HLDrZa5oq124VYao4n8ulyXfYsm10xJMQ7cNEKHr5t65D8uyPA4cdM7Sma84vwszsyFB0Zlx5VgpQgAIUoEC+AgxF8xXj/hSgAAUoQIEZEsg3FJXhyLDisRHDSoecU/raqPOOd6oRCU06pZH7DSuwGn3chGOdIc/96bSZQKnUW4kvH/rvWCA7WIVGrrGo+QB3DWAlgWSXE4apXsBTm/5ad7oJk2wNJI9NJbrx4+2/xauRVmgiWE1v0xmGZs6ZTyh64sthtMdMdCQtDBjp0F6caBpD2j2+H8LXSAGREFBWOSwgdNYUXfb4rbjvW5ehrqYKHkVFyEgi4NKlofizW9VQ4nKjz0jgnj8/gc8+szOnStGKsiDCXT2orqrCs22DTmMgRZFVmqM3McSDa0uwvCIw9JExCPQ8C5ixtJXofDZ6s4DAUqB09dAHPa3Axr87lZSiEdSwd2HE0csOBeYslOFmt2EiCQXX//oefP9Xf8Cxa1fg+is+DLGm6MudUbzWPjAmVHeaUgFHzivHIfVlsI0wjI57gVTfsGc77Ga1AFx1H4Cil8PcsRHGG0/L9VRHvAcizLcsaAtWwnXw8fLnLiNC0WuuHxmK7q13aA8vGEPR/elfZ94LBShAAQoUswBD0WJ+ehw7BShAAQrsVwJTCUWLAmDcVLUoRj6rBimWSnBpOr5w8DdxkLfO6TYvAqzMlin3dVcBroATjGl+INmTrh4dFiqKafSKhnC0Cf+z/bfYnugfEYrOxI3nE4r+fLeotLTQm7KxM2rhzbCBLRELYXOc5QGme7CZ0C0qKkVbnEpRUSYtNhEWpqfP3/Otz2BObTUqda+sCm2NhWHYFuZ4A7JyVFSMdidjuO+BJyetFF3cUIs7vv81lJYE8Nqrb+Pcow+BZVqysntPE7lFMa2ojBzaRFXteEHoOMFodimF9H3JdykdmI8xdb4uwlm3yzn/RKHo6uXL8G/P7MAfN3WgIeiFuAtRWy4aUm3qCSNhWvjXE5bhS0ctgRltRuKV86CoPigi1M+smBrfBTO2C4pnLryHPwitZDkSf74JyTv/B1rtgqFX3kjBatkEKzoI/X2fhP/KH8plBYaHopd963qkzr4IWHcsIBouqTM7NT6X15GhaC5K3IcCFKAABSgw8wIMRWfemFegAAUoQAEK5CSw34aiOd09d5pMwKkWtXD+8k/hnPqTgXBLOqgbXp4rlkuwAb0E8M4FojvSHenT0+kzF0kHqDv7XsH/7LoPITMFdYbDorxC0ZZkOkxzYrqkZaM5buH5AQOvDJoIGzMYjso1BCz4WrcjEOpFqGYeElX1TnViOhQdUSmqagilnEpRl6JgMFspqqPPSO6xUtS98WWYd9+IpXPrcNN/fgmdvQOI9g9i1fx6zCkvlRWZe606VlQYi010TRu+ifDUSgCqR3aVLy8tyYaiCSj431vuxvd/9Xscu/YAXP/Zj0CGos/uwG0vbkG55oTJ4hmKMLQzbsHw+HHNicvxpSOXwIo1I/Liuejrj8Gy3dllEuxkLwJ6D0rKGuA5/AFogeVI3n8zem/+T0R8FUNLnVomlP4OlNtxeN93sROKjlcpetZFzvR5EW6zUnSyf2r4OQUoQAEKUOA9I8BQ9D3zqHmjFKAABSgw2wUYis72J7Tvx2daJlZUrsFVa7+CQKTDCTyHV4uKIYryQVUHvPVArGlscJqpxjMTeKDlj/hD9yvpNV5ntoIur1B0dzJbASlzQVnkakMUiu6IWni4J4W3w6a81WkPucQFo1F8JvIOvnjkcnz96U34c81BgK4PVYo+9hvc863LoJcHENB0lOlu6KpTQSkqREOpBGKmOemaouqbL0C56/+wbH49vvtPl6O3qxerGuvxblMrPnTqMXL9zL2xyfU6d1wLy4gDS/8Fipw+75R4W/2vQt35A1jL/gNqYLH8uiDqN02YUHDdLXfhBzfdiWMPPhDXf+5CGYr++7M7cd2jL0GNhbJT6EXAq7k9sMvr8O0NB+DqIxfDirVg8O9nYMe2rUiZoo2Y8/qK686ptFFT2wDv4Q9ADSxD8oFfoeX6f0JHPB20Ks6+uqpioddC4AxRKXrtmFD0imuux4oLL8a7BxyFhCEaLQ2rrt4buONcQ1MB45SKfXR1XpYCFKAABShAgYwAQ1G+CxSgAAUoQIFZIsBQdJY8iFk8DBEsuVQdl66+GkcGlwGxjqGmSplxi8RKVPtlQlE5VX54EOSEXT2hrbhu5x/QlBhwps7PcP421VA0e1viD+LWFCBq2ni6L4VHug1EpntKfToUvTzyDv7x6BX46pOb8KeatSND0cdvxR+/eTmSfi9ElOcU2Q7rUAYFSctEqceNRx95ZsLu88obz8tQdMWCBnz/q1egv6sPK+fNwWtNrThjw1Hy1mc6F81Mvi95+1JEQ72IHXInNJfuNE1TXHD3PorAm59C/5q74ao9QnRYk7cqQ05Nw7U3/R7f++XtTij6+Y9mQ9Hrh4WiiqpBKSmDoukwdS++feLyMaFo0tTkNPugH/KXz23BFxwZiu6+/p/QnnC6tYnAuMqtwKMpKIEBj5w+P34o+r0vfwabDjgaN+yKOg3hZhp1on9D0ksdyOnzpzIUncX/1HJoFKAABSjwHhFgKPoeedC8TQpQgAIUmP0CDEVn/zPa1yMUQZRlW1hUthyfW/Nl1KZiQCqantqdDuVkKJqpFG0e1Y3LCUSNVAj3tvwJ9/e+uVeqRIVboaHo8MxXkattAm+ETNzVkUR3chqn06enz/tbtiDQ14HBhiVIVDeMmD6/4vFb8dMvfhK/eLsLScNETyyJlFPimN1My8bpy+agoW8nPvvMjnEbLYlQVL37l2ioqcBVnzgfu1o70dzehYNXLsGS+XPH9DObifcvM+rDE/+FuearSFWdLp+Vk0ErcCV3I9X1NB5Wv49U6SGyWZdo/iSegAjT7330Gfz+oSdxzEErZaXomhXL8e/P7sCNL2xFQLURThoQj0fx+OVxwuWaE5bi6vT0+eiL70dooAe2rcA2+uF1W/C6ndBVcTfAtz5dKXr/zRj45bcR18U6uTEgEUOJLppQieNScJ9+MXzjhKKXf+t6/Pyrl+Gs952IT74RxoNdqUzp8Uxwjn9O8U7ZgN+l4NCghlOq3fj2Eu/euz6vRAEKUIACFKDAuAIMRfliUIACFKAABWaJAEPRWfIgZvkwMp3oj2o4CZ9cdjG8kU6n03ym+m2iUDQzD90y8WLHk7ip7a+I2eZem6I9XaGoDOvSSZ6q2NgcsfDb1gQ6pisYzazjGYsCXa3A/GVApilRek1REYrefPWncO/OfjklO5Ky5LT50aHoUfNroDZvxhXPbId9xkVDa1qKtS01DepbL0K9+//kYbpLg6pq8jyioZForDXT1bvDLf/3jBdx6rxdeKG5fKiy2AZqSpJYXB3BB247Gu8MNkBVhq3LaQNiSYdkysTxhxyIa69w1hT99tPb8eDWTjSW+vBOTwSdEbH6qLOJUPTfTlyOLx8tGi01OY2WXOVi4jyswZdgWyknkLUtqKLR0vqHnEZLf/olEr+/Hq6GpbA6dsLq3JVtQyVD0TM+Bf8XrxvTaOkfrrkeN/zzZbjknA14I2TggtcjeDfsVLvOeMVoOgwNuhScXq3j4gY3jq1woUKstDB62YtZ/u8Oh0cBClCAAhTYHwUYiu6PT5X3RAEKUIACRSlw6X2NsDJdrovyDjjovSUgglFddeOytf+E9SWLgGjXUMgjQ1GX02hJrCmaCfnSvw9GduH67b/DlkSvrLLbW5sIRW88tzmny4nu8yO7qo89TEaQ6en074RN/Lo1gf7UNDUmElapJBAZBMqrnYtLKyXdff42PPqVs9AweAtsMw7FDDnB9PBNVDrWHIeb3liGy5/eNbZSFAoOsfrwscS2bMqbSqWwrakNKxY3ZtfizAlsGnY61fNDDHa14K/4Jkorq2UoCWiYq76GY83/wi3Nn4PWcLxc23W8rb6iFGvqyrBi0SI80jSAJ3f2QEwTH0Eiw04bZyytxYZF1bCSfTCafgY72T0moBT7qa4yuBZcAdVTC+PtvyP1zH1yiv3ozbZMaCvXw33C+WPWFBWh6E+/chk+/f4N8oX5XVsKl70dwaBYdmH4DxKmYrin7x/x/AEcV+HClxd6cUqVDr9Iu7lRgAIUoAAFKDBrBBiKzppHwYFQgAIUoMB7XeCi38xlKPpefwnyuH9RoXfQnMNx9fqr4Y+2A1a6WjRbKdowNhSFhWd3PYIbdvxVNi3ai5monJJ92yd253SHuYSi4kSZYFRM5had6e9oS8JZcrLA8EkYRsJARzOweOWwMTuh6LInbsfj/3wK5vX+EBCVjUlRrZvu3p7ZW4xjzum48Z2jcdnoUFTsY1o4u86NG9b44FJUOR09Hk/ipTc34ehDV8kmTXtjcxZUAErf+Qe0bXsFoSX/jbr6hmwo6g69APe7X8fLvu9h+dEfgybHNRSMyvBSUREaHEC8o12GouFIBAMD/RMHu85s8vQ22bMaFsJO8FzFGILBIGqqq+V5O+JJGFDw+N9fxeXfuk6Gopecc5K8XtKy8ZXNUVy/M+FcXwFcigK/BhlaBjQFflU0cHLWihXnMy3nuLBlI2JArmMr3jNx3cw5sn8QobENlGoKPj/fg6sWeFHn2TvPcm+8L7wGBShAAQpQYH8SYCi6Pz1N3gsFKEABChS1wIU3NTAULeonOMODVzKzqZ0gRgQybs2Hq4/9Bg4rqweiw6rt5Jqiw0LRdHJjpPrw07dux5Pd253mSumqu1Ezv2fkRkQoesclrTmdO9dQ1HGQ/1dWCN7bkcJjPc7067FbFnDyMchK0RQQCQFllZJJVNWK8Ezp78aCx2/Fw1/5OOoHt8I20uHa6LPagFY5F796vQuXPZ1eU1SkazJps2Xr9PPmuHHtSg8ykZlhmNjd2Y359bV5V4qK9TrFr0zX+Mlv0nETfGI4Ze9+DvqOXyOpVsGl69nDVTuOpJnAk/h/OPD4T8LjcT4T19JUVVb0incxEgoh2dmOFYsXywA8ZRh530NuYx67l2xA5nLBretDlaK2gseffxWXffM6/PDqT+LzH3pf9sBdMRNf3xKDWwVWBlxY5FPR4FFQqasyFPVp4nlDPhfhI1YyEEXIIgwNGTY6kzZa4ha2Rk28G7GwOWrKvw8YTiBa71Hw38v9+Fi9W4ar3ChAAQpQgAIUmJ0CDEVn53PhqChAAQpQ4D0o8NGbWSn6HnzsE9zy8CnKInRSYaVcMBNumHEvjJgXRtyLVEzHaQcdj3/+wElwRXYNW2xznFBUUdDRuRNf+dOzaEsOwO1PQPPFoXkS0NxJKC7RQEeEOpkQZ3rDHBGU3f7p6a0UzeDJpjyKgr6khdvbkrI7vVdVYMIJskRYFTaFY/qI8SoOhyXDIhirMyKo69uNYw5biwVeBTVuFWUuBT2dXfjlL27EjRccg4pbvgrTSMHqbYGdGlo3U8aNpo2SEz+E25d8CJc/25SePm9K3xKXgvPqdHy+0YMDSpxgUYw/EovjqZffwqlHHQKXJhaezG0T998XCmNXW1feoai47qKGOahtuhqJ7reRmPuPCJaJNT6dTQm9DmvH/2Jb1Y8wZ+UZcLt1GYL2hyK44y9/RW1lOdatWY5YNAo7HsOihQvh9njGneae291Mba/0jwrkM44YpgyfH/+bE4r+z1UX44sXnDl0YttGwgZ0EXwWWFUsKkh7Uza2Ry28NGjgpQEDH6hz47xafa+FwlMT41EUoAAFKEABCjAU5TtAAQpQgAIUmCUCDEVnyYPYV8OQ85hl3Z7sxG2ldKTCASQHSpEcLJV/NhNe2IYLtqXBMi2kkinMrSnBz6/5KBrc3YDoRi9CnvEqRRULT7/0Jr52WztMuKBogKKZUF1JuHwx6MEQ3GWDcJeF5N9VTUSKmY72eVRZTuA3k6GoDCFlXyIbMdEHCGJKtGjdI6Y9Q4aiojrwzbCJTWEL8UyneGGVbobj1RSsKVFxarWODZU6FqgppAb6cODCuSPuqLmtE5/9/s/xs89dgPrmV2ClEs7SBaPKbUWjJPe8pbh5RwKXPrUd9vs+KksODyvT8C+LfTirWoe45vAtmTLQ1NGNxQ212Q7wub6Ou7u6sW13mxNk5phnZ6a+H7CgERUtX4JlpqAd9OsRq3Zavc/AevNTcB16L5Tg6uxwNje14vhLv45jD1uF//jSp+XXVU2Dz+eHso+rI53KUQ2PPfcKLv36D/GDL35iZCiaK+oU9ss0ytorXbKmMD4eQgEKUIACFKDAkABDUb4NFKAABShAgVki8NFf7eXp87K0ShnVh2fvdLzOi7wYxpmuQBRhZq6BVMbA6X/khKFmSkeyvwyxriok+ipgRP2wDFc2nDSSccRCA4j09iDS34tYaBC6CvzhN/+Nk9fVAZGesaGoaN4l1qy0ovjm936LH9+9Ff7ScgQqKhGoqII3UAJVdTnvgWpCdadkQOqr7oG3uhd6IAJFtZxO31O4v8x9znQouqd3KpMRiqq+rVELj/akZAdycc9BXcGpVTouqnfLpjiiIlRsfQMhvL2jBccePHxNUWBnWyc+/u1rce4JR6K6QnRqd87uBIxKtupTTEwXj/Wpl17Dr/rc0M/8GC6a48K3lviwWCxgOc4WjsbwxCtv431HHiK70ee6iWvv7ulBfygkxzB+K6RxzpZuvlVfVYmyXV+CFd4BbdFXhiocxf0Mvgar6SdwrfvziFB0S3MbTrjiX7FoXh0uOveUofw854vnenf57yc8xNT+tzbvwM/vuB8/vPpTuPIjZ+R/Ih5BAQpQgAIUoMB+LcBQdL9+vLw5ClCAAhQoJoHzrt270+dFpaC7JFOd6KxFaKUUpKIj+qjsc0I5zmB23vPQOCP7fGgjBqCX2LJAM9fgMBOGivBMTImPdtQi2lYnq0JtIx2IyUUNbUQH+tG7uwkDHa2IDQ7KKdvDt698+dP47298HOqg6DYvmoaPmj6vqmhr3owzPv1TvL651zlUUeD2+mQwWjm3EWV19fLvsuAxXbUqptZ7q3oRaGiHp7JPVpbK+xMBaY7ViJlx7stQVIzBuSVnmnrIsPBErwGh/NlGD06sHNsZXExH39rSjsNXLh1h3dTRhZO/cA22trQBano1UMvGuccdjtOPPAT/75a70NLZ46wdKjbTxLwNZ+Czl38KVza6EXRN3HQnkUxhc3MbDlw4L93QKLd33LQsNHV0IBKP5zVlW4SH4ld1WRmqWr4KtNwB6LVDz1YuqBkTTeiBwx6EXbJKVuMKw20t7Tj5C/+B1o5uII+p/mPuSFHGrYoVSwpABPqFbOlz/Oirl+ELH2YoWgglj6UABShAAQrsjwIMRffHp8p7ogAFKECBohQ4/gNr91qjJcu0oZaHMef4BNRMQZporL3JhdDbQWiFhBzTpO90dlZge2KYc2IELq9M8uQU83Czit4Xg3CJCsd005dpumzep8kES97GMKoOTaYLB/dcMSrvTREhtC6D0FBTI1KhEmc9T5mlOcFTPBJGx7ZN6G7aiVQ8NuHY5jfW485bv4sjVgShxAcA1TXUaAkKkqkIfvDjO/DtHz0NQ7SdH7WJa4lwtG7pClTOnS+nQTvpqNN+W3UZ8Nb0ILhgFzwVA+mj86uK3dehqFQVIaDotO4SU+U1LPFpCIp59uNsA+EodrV3Ye3SBSM+3dXeiZO+cA22t7SnQ1GxDquNb37qI/jU2Sfhg//yXby+ebuYS+4cZ5r4hw+fjRu+/JlJ16+MxBN4YeMWHLd2pZz+ncsm7kk0NdrZ0YFEMpn3tHtxfMDtQV37V4FkN5Lzvg1bNG0SVooLWvgleFq/g9iK22H6VkKBJV/RnkgcP7rnMbR29znVsnmG5OJBiMP6BsP42+vvyHsYKje1sHT+XKxauiD7GuZiMWYfMY1e03DxWSfi5ENWwi2ai+U7zildmAdRgAIUoAAFKFAMAgxFi+EpcYwUoAAFKPCeEDjlvCP2WihqpEy4l3aj8qBEtrGOCEc6nwlA6amEOmqtw33xAOT0YyhIWFFUn9ALb4UlGw4pioVYj4qep6rg0URloxMg7qstEzEmjRhKD+1F6UIxLTvTCXzUqGRzaicQTQ4GMbBlCWJd1YAlwhrnPpzAVEGouwu7Xn8Jkb6eSW9NFB9ec+XxuPpzH4ZXFedxA956INYEKxVC07bXcdm3H8ITr/Tv8VwiDK1ZuBTzVq2Fy+2WgWhm2U0R2IrK0eCCJgQXtEDRxTqauQej+zoUdUJ2YJ5HxRFlLtR5xDsz8XvT1T+IN7fuwknr1owwa+/pw4e/8T28u3M3oKWrPm0bFSUB1FaUYVtrBwzTzMIploUrP/J+fOuSj0z6HKPxBF7dvANHrFq2x0ZL4l4sy0IqlYJhGIgnEugMhbJT9ye90LAdbMuC1+1Gffu/QLESiC++YUQo6hp8Gt4dVyG6/FZY/gNhWQYSqoaUpsMSlbKj1lLN59piX9Fc6s3NO5A0RKOv9NG2jfn1tVjQMKfwsvX0C+xSFAR1DUHdBVe6wndf/ruRrxP3pwAFKEABClBg+gUYik6/Kc9IAQpQgAIUmJLAyeetnzAUzf6P90yoNuoKmc8zwc/oAWTDNvmBgqQZQ+XRPfDXDQWNybCCrr+WQzeDIwO6ce5mT9fLTK2W4d846wsODyLGG++IoEJ0iTYSKD+qByUNFmxLhHC27CfU+XgZdEOMVeRPQ+s6jnfvma9Ndr2pfJ49twWk9EHUHCuaFY0/jT5TIRrvrkLvxhUwwiVpa+e5ZALR+OAANv/9acQG9xxiZq7t9yj4xZcbceKhlXC5/dBcbiiqDtuMI5WMIRGP4b9+04ZfPpCeOj/JGzpn2UrMX3MwlGxlnXiqTgMo0b4oMLcdFSs2y/VHxbhzyaT3ZSgqg3MAKwIajijVENjDFPYMjQjr2rr7sLSxfoSWmKq+q60Tg9HYiDA+UzEs1rLMPEfnqQJza6pQVRacUD3z3olGS5uaWsdUpw4/0DRNxONxJJNJ+e+FmGYeiscRSaWmVAQpMk1NUzG345vw9T8O03+IM+j0Wr6K0Q0ltQuxA++SlaLxVBJNPYOIJJIy+J2OH0eI64/cFHlvE/17lu8/sPJWREWsx42FNeXyd/E+ulwu6Lo+Kyrj870n7k8BClCAAhSgQOECDEULN+QZKEABClCAAtMicMr5R0AEHqODgNHVTFP9PHMeMXXe8A9gzokhZw1MEWqpFkJNGgZfrIbb5XGqGdPbVK+X2/EiaBsVh6QTtsx4k8kUSg7uQtlSE5YpAjgRjgIdT5VAHagQPYRGbHse78TXc3KT0YOROnuwcPwym2lYUOp6UXNEPD17eigwdCpabSQGStH92hqkIgH59/FC4ua3XkPrprdzfq8CXgU3/ONcrF7oQVKMYcSRCty6ip/c24MbH+zL6ZyqrmPVcSejtKJavglyaUnZDCr9FxsoadyNipWbnXVGcwhGZzoUdR6dM8bRWbx4RcR0+cPLXPDk0Bk9lkjinidfQHNnDw5atgAnH7YGqpqu/hUNlTJriY6j+crmHdje2ik/OWb1ctRXV8g/izA188MJ551KjzJdHfza5p24/bFnEY0lcN7x63HoikVjglRRFRqJRGR1aNK0MZAwYNkWUoaZyTBzer7Dd5KFyQAaOr4Gf+h5pEpPhDsbUqpQk7uhxl5BbOUfYPoOgPjmS6QM+avYNo/ugviV+V4Xz6OkpAQej6fYboXjpQAFKEABClBgGgQYik4DIk9BAQpQgAIUmA6Bkz5wOOpq63HO6R+EW0xddoqb8PgzD+Htd96Qf1/QuBhnnXqurHASm6imeviJ+7F527vy78sWr8DpJ52dDW1EyPrAI/dhR9M2aOk1DpNJA55l3ag6KJmdOi+mbne/7IGxqxou3VnLUBy77uAjcfT64zNtahCNRXDv/b9DT1+33Oeow4/D4QcfOTTlOzSAex74HQYG+2UAdPxRJ+GgVYdmP+/r75GfRyJh+fkpJ5yBlctWZT/v7G7HfQ/+AYlEXJ5f7JNKGPAc0I2qNUnYpjPNXPzqetELs1mMN12ZB+Ck407DqhVr06Gugu6eTtz74O8Ri0WlyekbzpZGman5rR278ce/3IVUKgFNc+HMU87FwsbF2Sn5u1p24v5H7oVppqDrbrz/9A9i7px52c+37tiMh57487AKX0WeK7CmF2XLU+np5UNVrLapofv11bKp0uhANPMOWaaJzX9/Cv1tu3N+rUr9Cn75T404bEWJNHNyZSd4E++QYVq47g8duOG+yStF/YEgVi45GKuWrUcoOoBEMi5n9xtuBTG3DUNzKoDF+CvXbERgbuuI+5xo0DMRimbWCBXXFFmnrijwqpDBZ2YFCMOyMder4vBSF9w5BKLiXN3Jf9SCAAAgAElEQVT9g3j4+ddx8vq1uOPR53Dq4Wtk0Lls3hzs7u5D0OeV3c17Q2HMr6vGpibRHGkuNjW34a3tTTjn2HVo6ehGW08/6qrKsbihFht37saqhXOxpaUDDdUVCEfjMCwTVaVBNHV0Q9dUfPw/foT+cBTL5s7BHf/+j1i1qDHLKe41Go3KKlFZVSwadMk+RIUtH5FeORb+HVcBdgqxxT+VAbB4ccSaos70+SsRX34rDN+BUGwxzX066kNzfr2nccehH4qIdZO9Xq8MRIv3fqaRhqeiAAUoQAEKvAcFGIq+Bx86b5kCFKAABWangAxFa+rx/vedD7fuVC6J4OOJpx/G2+++IYOu+fMW4UwRioru4iIUtS08IkLR7U4ounTRCpy+4Syo6QDUNA088Oh92Nm8HYqtImUloDeEULkmDpffyc2sJDCwzYXo5lK44YeiOtO4xa/DDlqPo9YfL4M1EYOIUPS+B36fDUWPXHcs1h3ihKKi+m0wPCA/z4Sixx11EtauOiQbIvb19ciQMhOKnnz8+3DAcicUFcFElwxF78qGorKq1R1G5eGD8NWmp+MrQKJPQc/zJXDFS+V4M9sGGYquya6tKEJREbJmQtHTNpyFpSIUTV+vrX03/vTQ3SNC0fmNi7KfN7XslKFyJhQ9+/Tz0TAsFN0mQtHH74ctSlfT9ZmpVBLeFT2oXD0UijrLhIq1UCvR9fLBsAwXVDUTRw29j5lKVbGWaPvWTTm/qCU+BTf+cyNWL/QimjDTYZkzIpemwO/V8ON7uvGT+/a8PmlNTQNOPfI8rGo4GMFgCfqVTphaEv09/WhtbkcklUA0oCCmi6nNCnzVPag59HVZLTpZsDSdoWgmDBXBZ5lLQb1bRZ1HRaVLgV9ToCtDzd/FkxF/1/II8kTn+d89+jcsaKiVzZY+esrR8vm6dZdcL1SVjYUUmKYFt64hkTTgdetIpFJ48O+vQ3ep6A9FsXpxIw5Y0CCPE53lPW4dYoq8aP4jpr2L+3BpqlxPU1REn//1H+C5t7egLODDly44G1d95EyU+GSHMblFoxFE09P2J/PO9eXJvIXebV8E7CTiS34qWympsGGJUHTgKfh2XIno8tth+g+QX59t22TT7J0fFDhd7sUPlDLT5vdU8Tvb7pHjoQAFKEABClBg+gUYik6/Kc9IAQpQgAIUmJLATE2fF2GOaRiwS8IIroyiZK4FRRSD2kCsW8HA235YPSXQXXp2fc7hIUNh0+cnma4+zrqjmbBHTEW3SgZReVgE3qqhQDTWpaD3pSBc8SBUOc132FT/PZxPPJSprBma+xqowtkEqvtQe2RsaGkCp+gOimpicMcC9L2zQr4f44VambUoRXOlzX97CsloJKd3SRT3XnRaFU45tAxL6nU0VImGVApSho1t7Sa2tiRwy8PdeH7jxOcrLavAuRsuxkHzDsPCg+Zi9bHL4Ctxoaa6EgP9g9i8cSvuvfNBbNm6E+EgEHNZ0Lxx1B3xMnR/VNRq7nGs0xGKZsJQEXI2eFQs82uY61ER0Mb3zAlvnJ3EVPfdXb0Q0+iDfh/qq8rHfV6iUlsueZFe21Ocqi8UQfdACLrLhQVzauDz5jY1W1zzO7++B69u3YXHXn5TTon/l49/AFd9+Azc/MATshr50rNPBixTNlgSf893m/CdgwLXwJMADBhlJznvp1ODCjXVBq3/CRiVZ8LWhEO+V3W+74av+ztyjeP8zzf6iMy5M7+Ldy0TgoqKUPFLfC3z9ekKlAsfOc9AAQpQgAIUoMC+FGAoui/1eW0KUIACFKDAMAERik4l6BgPMRP+yUpLJQbvopCczq37nAjRjAMDW3TEtgfhsnzZbvP7OizILOlppAwoVQOoOiwKdzDd4FoBIm0q+l8OwpUqSY85tyY/M/2iybBONFpyD6LmmLGNlsRnoppycPtC9L2zfERzqNFjc56dgr72Fux6/WUkwqGch69rCo5dqeLr52nwuhVsabPwjTtMdPSJhjwTn0Y89+OOPBNnHHw+Dli/GIedthINc2rwzLN/x9rVB6KsvBSqomLb1p244Qc34d2tOzBQqsD2x1C3/iXogdgeO7mLKxcaimbe6Tq3ioOCGuZ71Zynw+cMmMeO4ntVrO8pAsrhYbsM42QlKeSSCz6fb49rkGYuKc4xGBHNm4Ab7nkYN/75cfzbpR/BUauW44TPf1OuSfr0Df+JRQ11MojN/JLNltJNiTIV3qPD/8kqKZ0UVITaIsEXa8QO38S9iC7zIoSd/irRif7NGf71TKWnHGa66jMTeo73++j983is3JUCFKAABShAgfeQAEPR99DD5q1SgAIUoMDsFpiOUNSpyHLyi5SRgloVQtmBMfhq0vPfbRuRdg2Db/thD4jqUFe2T9A+DURlIagTBorp566GAVQeHIfLl1nO1Ea4ScPAa2XQrUC2udI+HXP6dcoETkkzhrJ1fQg2imZZ6aY82X3S0+e7qtH1ykGwLFWugTm8SdPwcMwJqRRE+3vRuvkd9Le2wDREp/fJt4oAcN7hQLkf2LgbePgNsczCno8Llpbj42d8AYcccChO+eSRmL+gTgZ7jz/5LOY2zMEBy5fK4M8wTLz64hu49v/9DF1IwGjoRu2hr0FxGU6n+j1sUw5FbRsijnMrwKoSDQeVuBBwTaFccXK6vPYQHsPDydHBqKhOFNO0M9WJ+ZxcTLXf1NyKlQvmycDz1w/+FaZt4ZNnbIDP46w3PPp9yQSi4uvDw9HMuCb6fcx7N8FAJwtW9/S9ODrgdF7voWc4Xog5uvpz9N9HnyMfX+5LAQpQgAIUoAAF5P8vYU/2/+HQiQIUoAAFKECBvSJQSCg69F/nzhRu0x1BYFkEpYtT0HTRlAUwokD/JjcSO4NwwQtNE6sDFtakZTpgsmO3gaSRgGfxACpXJ53p5+mO4gPbXQi/WQZdrnnqXHX2BKJOkOtd1ovKNcl00Dm2glXcp1hLtPvVtYh1V03YaGl4SCXuUTReCvV0obt5JwY72+WU+un6f980lw5fWRkWLz4Q56z5EA49bg2O/8DBqCwJAJqGt97Zgq6ubmw4/uisdzgcwX9/63q8vHEjtCPeRWBB88w1WkoHogFNwZGlGpYFtLzWBp2O95PnGBKY6L2bDd+LfE4UoAAFKEABClAgXwGGovmKcX8KUIACFKDADAlMNRTNVoCJ6lArDr0hjPKVcbjLnIGKqtHIbhWDGwNQwiVw6aJzvVM6uK/DDGe6vLPuaMqKwX/AAMqXp7LNk8S9DWzWEXmnDG7VNzuqWtPPPzN2sfapXEf0qBhUQStaTo1TyOhU8dqI91Si+43VMGNe8ePpPT6DobUYFdiWiUQsCrHeaKinG9GBPiQiYRjJhAxOxbqWE2+KXH9Vdelwe73wlpQiUFGFYFWNDEVrPGU4unwdjjlnHY49bRXU7t2wjSS2NrXhzW1NOPqU0zBvboM8fTyewK9+diceeOw+eE57GYo/BthiDcc9f2NMpVJUNCMq0RQcX+7CQp+zTiQ3ClCAAhSgAAUoQAEKTIcAQ9HpUOQ5KEABClCAAtMgkG8oOrzCUkxrFo2USldGEMg0UgKQDAMDGz1I7g5CV7wybBTB3HjTtqfhFvI6RWb9UNuykVIiCK4dROnC9HqGcmlDG30b3YhtKYdb88jp5LMpExPjl2OfYB3RMRiZJQIUG9H2WvS9cwCMmDddMeqEqRNuTvt652NFkZWilmHIQDQVjyGViCMVj8sp9sMDUlU0mNFccLnd0L0+6B4vdK8Xmu6W07ptcU7LQrnixTEV63DU2YfhmNPXwqvrgJHA5rfexFtvvIE5K9bimKPWZ4f361/8Dn/48+3wnv4y4EnmFFbmG4oalgWfquCEChcWMxDN63uLO1OAAhSgAAUoQAEKTC7AUHRyI+5BAQpQgAIU2CsCJ527Pu9GS5Zlw1Rj8C5MN1LyO02JLAMINWkIvROAGgvA5RLtuffKbeR1ETl+Txjlh4QQaDDlNGyxmSmg93Ux1b8cbpd7Vo5dFNsmEUP54X0Izhu7juh4EJnqUvFZoq8c/ZuXyt9ldak44VRS33yOySTR6cE5hbo2fNBwdNmhWHfMWpxy4REI+v1yj5RhoGV3G55/8RUcfcQ6zG+cCzF9/qfX3oJnXn8InlNeAdxJ0aN80ueeTyj6s5aErCA+qsyFtSVaTqHrpAPgDhSgAAUoQAEKUIACFBgmwFCUrwMFKEABClBglgicdMnSvEJRWe+pWwguTsJXI9qbDzWHjrQp6N/iggZ9aA3OWXKfmWHI8bsslC5PwFslyyidTQHCuxUMbtGhaXI++qzLc9Oz/uGpS6J8ueGMMddwcljFqBn3INwyF5GWuTBioquU2JxmWfnetfS0nXZVmfHI6fcZ8AnGZ8GGZts42L8cBy1cjTMvPRYN86ohGgVltt2t7ejq6cHBa1ahpbkV//6Va9EdfAX6+o1Oe6wc7j2fUPSnu5NY6lVwYoULutORihsFKEABClCAAhSgAAWmVYCh6LRy8mQUoAAFKECBqQtceFNDXqFoulm7021eFhk606plmJZJ7WZznpQe6oTjl9P8Z+mWWYEg4yu7zec3VueZpddTjQQQbZ2DaEctUhE/YKnD1k/N77z57p3pVF6tBHBU1TqsOmIZTjz/MFSUl8r3KRN4yvVdBwZx5y334cEHHoL7hNeBuq6cmiyJMeUTiv62I4VTKzTUuCevQM33frk/BShAAQpQgAIUoAAFhABDUb4HFKAABShAgVki8NGb8wxFs+MeL42bxYHiGO9iHn+eSeg475oTPDrBtpnwIN5TgVhXNZL9ZTATXthmOhgcdql8A9iRl80E56Kq1GngFA+HYSUSOKh2FQ6qPQgHHrkUh56wHGXVJfD5vIhGYxgcCOOPf3gIj9z/BOyl26EdvBlQrJyqRPMNRd+MWFjtF0Fz4b6z5Nubw6AABShAAQpQgAIUmGUCDEVn2QPhcChAAQpQ4L0r8NGb5+ZXKfrepdo/71yWjopbs2FbKoy4F6nBIBIDpUgOBmFE/bCSbtimBlusvZpef1WWBeeaHcqsPL3Oguh8r9pIJQaRiPdA88bgLzWw0rsei7X1qKmqwZxF1QiW+9Hc2oy/vfh3tLbthlnXAu+R26D6U+kq0dweRz6VognLhofT5nOD5V4UoAAFKEABClCAAlMSYCg6JTYeRAEKUIACFJh+AYai029avGfMVPo6VZ2WqcFM6jBjXrn2qOhab8a9MBNuWCkdtuGCZWmAJZZQGBaYiuBT/NIsKJoB1WVA1VPQvAm4fHG4fDFYdhiRnggs23D2tXRUpFagwTwYZXYD3IoXvdEObAu9ilRlK9TGTgQbnOnwOYexeU6fL97nxpFTgAIUoAAFKEABChSLAEPRYnlSHCcFKEABCuz3AgxF9/tHPMUbHLUUglhrNV0lKipKbRGEyt9VuRapDEWzm1MNClX8bjm/xJR38TV5HtnWCamIhVi/hWTUhmWIdU5FOKpBt/3QVB22asDyxOAps+At06BqCsR/GIpO8ZHyMApQgAIUoAAFKECBfS7AUHSfPwIOgAIUoAAFKOAIMBTlm5CfQCHrxmaacTk9uZw1TUUgCpipdDBqidGIKlNA0xVouir/LMJQp0lUfqPNZ/p8fmfm3hSgAAUoQAEKUIACFMhfgKFo/mY8ggIUoAAFKDAjAgxFZ4SVJ50lAgxFZ8mD4DAoQAEKUIACFKAABaQAQ1G+CBSgAAUoQIFZIsBQdJY8CA4jPa3egZAFoXlWhY5HyFCULxYFKEABClCAAhSgwGwSYCg6m54Gx0IBClCAAu9pAYai7+nHv9/fPEPR/f4R8wYpQAEKUIACFKBAUQkwFC2qx8XBUoACFKDA/izAUHR/frq8N4aifAcoQAEKUIACFKAABWaTAEPR2fQ0OBYKUIACFHhPCzAUfU8//v3+5hmK7vePmDdIAQpQgAIUoAAFikqAoWhRPS4OlgIUoAAF9mcBhqL789PlvTEU5TtAAQpQgAIUoAAFKDCbBBiKzqanwbFQgAIUoMB7WuCiWxphWdZ72oA3v/8KiFD0tk827783yDujAAUoQAEKUIACFCgqAYaiRfW4OFgKUIACFKAABShAAQpQgAIUoAAFKEABClCgUAGGooUK8ngKUIACFKAABShAAQpQgAIUoAAFKEABClCgqAQYihbV4+JgKUABClCAAhSgAAUoQAEKUIACFKAABShAgUIFGIoWKsjjKUABClCAAhSgAAUoQAEKUIACFKAABShAgaISYChaVI+Lg6UABShAAQpQgAIUoAAFKEABClCAAhSgAAUKFWAoWqggj6cABShAAQpQgAIUoAAFKEABClCAAhSgAAWKSoChaFE9Lg6WAhSgAAUoQAEKUIACFKAABShAAQpQgAIUKFSAoWihgjyeAhSgAAUoQAEKUIACFKAABShAAQpQgAIUKCoBhqJF9bg4WApQgAIUoAAFKEABClCAAhSgAAUoQAEKUKBQAYaihQryeApQgAIUoAAFKEABClCAAhSgAAUoQAEKUKCoBBiKFtXj4mApQAEKUIACFKAABShAAQpQgAIUoAAFKECBQgUYihYqyOMpQAEKUIACFKAABShAAQpQgAIUoAAFKECBohJgKFpUj4uDpQAFKEABClCAAhSgAAUoQAEKUIACFKAABQoVYChaqCCPpwAFKEABClCAAhSgAAUoQAEKUIACFKAABYpKgKFoUT0uDpYCFKAABShAAQpQgAIUoAAFKEABClCAAhQoVIChaKGCPJ4CFKAABShAAQpQgAIUoAAFKEABClCAAhQoKgGGokX1uDhYClCAAhSgAAUoQAEKUIACFKAABShAAQpQoFABhqKFCvJ4ClCAAhSgAAUoQAEKUIACFKAABShAAQpQoKgEGIoW1ePiYClAAQpQgAIUoAAFKEABClCAAhSgAAUoQIFCBRiKFirI4ylAAQpQgAIUoAAFKEABClCAAhSgAAUoQIGiEmAoWlSPi4OlAAUoQAEKUIACFKAABShAAQpQgAIUoAAFChVgKFqoII+nAAUoQAEKUIACFKAABShAAQpQgAIUoAAFikqAoWhRPS4OlgIUoAAFKEABClCAAhSgAAUoQAEKUIACFChUgKFooYI8ngIUoAAFKEABClCAAhSgAAUoQAEKUIACFCgqAYaiRfW4OFgKUIACFKAABShAAQpQgAIUoAAFKEABClCgUAGGooUK8ngKUIACFKAABShAAQpQgAIUoAAFKEABClCgqAQYihbV4+JgKUABClCAAhSgAAUoQAEKUIACFKAABShAgUIFGIoWKsjjKUABClCAAhSgAAUoQAEKUIACFKAABShAgaISYChaVI+Lg6UABShAAQpQgAIUoAAFKEABClCAAhSgAAUKFWAoWqggj6cABShAAQpQgAIUoAAFKEABClCAAhSgAAWKSoChaFE9Lg6WAhSgAAUoQAEKUIACFKAABShAAQpQgAIUKFSAoWihgjyeAhSgAAUoQAEKUIACFKAABShAAQpQgAIUKCoBhqJF9bg4WApQgAIUoAAFKEABClCAAhSgAAUoQAEKUKBQAYaihQryeApQgAIUoAAFKEABClCAAhSgAAUoQAEKUKCoBBiKFtXj4mApQAEKUIACFKAABShAAQpQgAIUoAAFKECBQgUYihYqyOMpQAEKUIACFKAABShAAQpQgAIUoAAFKECBohJgKFpUj4uDpQAFKEABClCAAhSgAAUoQAEKUIACFKAABQoVYChaqCCPpwAFKEABClCAAhSgAAUoQAEKUIACFKAABYpKgKFoUT0uDpYCFKAABShAAQpQgAIUoAAFKEABClCAAhQoVIChaKGCPJ4CFKAABShAAQpQgAIUoAAFKEABClCAAhQoKgGlsmGRXVQj5mApQAEKUIACFKAABShAAQpQgAIUoAAFKEABChQgwFC0ADweSgEKUIACFKAABShAAQpQgAIUoAAFKEABChSfAEPR4ntmHDEFKEABClCAAhSgAAUoQAEKUIACFKAABShQgABD0QLweCgFKEABClCAAhSgAAUoQAEKUIACFKAABShQfAIMRYvvmXHEFKAABShAAQpQgAIUoAAFKEABClCAAhSgQAECDEULwOOhFKAABShAAQpQgAIUoAAFKEABClCAAhSgQPEJMBQtvmfGEVOAAhSgAAUoQAEKUIACFKAABShAAQpQgAIFCDAULQCPh1KAAhSgAAUoQAEKUIACFKAABShAAQpQgALFJ8BQtPieGUdMAQpQgAIUoAAFKEABClCAAhSgAAUoQAEKFCDAULQAPB5KAQpQgAIUoAAFKEABClCAAhSgAAUoQAEKFJ8AQ9Hie2YcMQUoQAEKUIACFKAABShAAQpQgAIUoAAFKFCAAEPRAvB4KAUoQAEKUIACFKAABShAAQpQgAIUoAAFKFB8AgxFi++ZccQUoAAFKEABClCAAhSgAAUoQAEKUIACFKBAAQIMRQvA46EUoAAFKEABClCAAhSgAAUoQAEKUIACFKBA8QkwFC2+Z8YRU4ACFKAABShAAQpQgAIUoAAFKEABClCAAgUIMBQtAI+HUoACFKAABShAAQpQgAIUoAAFKEABClCAAsUnwFC0+J4ZR0wBClCAAhSgAAUoQAEKUIACFKAABShAAQoUIMBQtAA8HkoBClCAAhSgAAUoQAEKUIACFKAABShAAQoUnwBD0eJ7ZhwxBShAAQpQgAIUoAAFKEABClCAAhSgAAUoUIAAQ9EC8HgoBShAAQpQgAIUoAAFKEABClCAAhSgAAUoUHwCDEWL75lxxBSgAAUoQAEKUIACFKAABShAAQpQgAIUoEABAgxFC8DjoRSgAAUoQAEKUIACFKAABShAAQpQgAIUoEDxCTAULb5nxhFTgAIUoAAFKEABClCAAhSgAAUoQAEKUIACBQgwFC0Aj4dSgAIUoAAFKEABClCAAhSgAAUoQAEKUIACxSfAULT4nhlHTAEKUIACFKAABShAAQpQgAIUoAAFKEABChQgwFC0ADweSgEKUIACFKAABShAAQpQgAIUoAAFKEABChSfAEPR4ntmHDEFKEABClCAAhSgAAUoQAEKUIACFKAABShQgABD0QLweCgFKEABClCAAhSgAAUoQAEKUIACFKAABShQfAIMRffSM1NcpdD9jdDctVDdVVA0LxTFDcCGbSVgmWFYyV4YiXYY0WbASuylkU18mcCcc6F6qqG4SmAluxFuvq3gMQmH0gWXyvPYVhyDO36a0zm9lUdD9dRCc1ci1vUYjOiunI4bbydF88NXd0b2o2jrXVM+Fw+kAAUoQAEKUIACFKAABShAAQpQgAIUKD4BhqIz+MxUVxB66Wq4S1dBc1fnfiXbRirWhNTgW0iGNgK2mfux07inf865cJeudAJM28TA1usAO1XQFUQoWrb4c845zQQGtv0wp/MFGj4EvWSp3DfR9zJiXY/kdNx4Ow0fg/i8f/N3Jj6XosMdPACqXjbp9ZKDG2GleifdjztQgAIUoAAFKEABClCAAhSgAAUoQAEK7FsBhqIz4C/CUE/l0XCXrYWiaAVdwTIiSPS9gET/S4WHo6oHLl8jFCg5jckVWARP+aHZfWPdT8FKdOV0rNjJTPaMCQmnGorqJSsRaDhXXttMhTC4/SdQcruNMePNNRS1AQQbL4bL15DTPUd234VUZEtO+3InClCAAhSgAAUoQAEKUIACFKAABShAgX0nwFB0Gu1tKPBUrIev6lgoqj6NZxYBYz9inQ/BiO6Y8nmDCy+X08/31hbveQbi1/BtqqEoVA/Kl1wFKKo8XWjXLTATbTndiliqAHKpAmdTXaUIzv949u8D228Ycx7bjELVy1G68DM5XUPsxFA0ZyruSAEKUIACFKAABShAAQpQgAIUoAAF9qkAQ9Fp4hfrVPrnnAM9sHCPZxRTxs1kL+xUPyw5FV2BqnllACfXGk2HfhOdJNH7PGLdTwKw8hu5CBWXXp3fMQXtbSPc8nsY0e0jzjJZKOopPxyukmXj1rJq3gYoqkueTxoa4XFHmOh/GanwJvmZu3QN/HPOlM75bCLgNI0BlC64JHuYsLeM0NBpFB2+mhOyfw+33AEjujOfy3BfClCAAhSgAAUoQAEKUIACFKAABShAgX0gwFB0GtBVvRIl8y6EqpeOezYrNYDk4FtIhbfASHRAgZiYPc6muOT0dj24Uq5jqahD1Y3D905FtiPSejdgG3mMXoHLNy+P/Qvb1TLCsFJ92ZOo7gqoWols2hSod6bB21YSkd2/l3+2rARsI4KyJVcWdmEA0c6Hkex/RZ7H33Ae3CUr8j5nuOVOWGZkRCjav/WHIxpg6SUrEGg4z7kXI4aBHT8ufImDvEfKAyhAAQpQgAIUoAAFKEABClCAAhSgAAXyFWAomq/YqP1VdzVKGj8GVfOPOZMIQ2PdTyMVelt2mc9rUz0QVZPeqiOhKE515PDNiLVAVCbmF4yOHYHiKoOiefIa2kQ7W8mecUPB4eHhRMca0SZE2v+cbcI01QGJcDLU/OtsIOutORm6b8HI06nqiMZXZrxz2Oc2jHgrYp2PQPVU7zEUDcw5F3q6EZWoThXHcKMABShAAQpQgAIUoAAFKEABClCAAhSY/QIMRQt4RqKhUqDxYmh6cMxZRHMk0Zio8NCyFIE574fL3zjmGqnwNoRb/zBx5ekk9+YuOwT+utMLEBh5qFib0zYGx5xPBJPeisP3eJ1keBOirfdCcY20VLUAbDsB2xpbFavp5TBT/SPOa5sxQC5LMPGWa6Ml1VM7YSiqKDpKl1yVnc4f2nUzzETHtFnyRBSgAAUoQAEKUIACFKAABShAAQpQgAIzJ8BQdMq2KoKNF0HzzR0ZytkGoq33TWsXctHAyV+9AZ7K9WNGG+95FvGep6d0F1OdWj7RxSYKRd2la+U6oWITU+hdvnr5Z9u2kIpsk1PSxX0Mn6C3KhIAACAASURBVG4vPhfrtJY0fgK2GUJ4910jpq47ge5piPc8J6tx8+lEPx2hqFjiILMMgJnoRGjXTVN6BjyIAhSgAAUoQAEKUIACFKAABShAAQpQYO8LMBSdorm36nh4q44eE4iGW26HGds9xbPu+TBPxVEjGvs4e9sINf0WZrw572v6Gz4IdzqsjPU8h0Tf83mfY3jzpolC0eEn9clw9whn5GYCA9t+OO41FVUEoh+F5qmRnxtRsVzArfLPIogONn4ie1wyvAWxtj/CnqRCNHPAdISigYYPQs/YdT6KRP9LedvxAApQgAIUoAAFKEABClCAAhSgAAUoQIF9I8BQdAruql6F4MJLoCja0NG2jfBup9u6qOwct0mSaIxkm+OHgIoOe6LO81YyuybpeFPRzUQXxPTtfDvSjwhFpxLsjepoP1koKlZVLV30+exyAxOFoqMDUds2EG6+DWa8LWvnrjgc/uqTkCkRNeMdCLf+ftyO9IrqgyuwGErGV/PDX7Mhe65o+/0jnoloEmVEd2DC6fOqB2WLr5RT50W16+C2H8O2olN4k3gIBShAAQpQgAIUoAAFKEABClCAAhSgwL4QYCg6BfXhYWLm8Fj3M0j0PiP/OjpMy+6zh+CxZN7H4PLPH3c0IhA0YplKUAUljReN6SQf7fgLkgOv5XU3491HXicYtfPA9p/ANkITnsLlmy+bUmU2sU6omHZupXqzX1P1MgTmXgDNXSm/JgJR0aHeiO4ac15XyVKIZkeKqsvPrNSgXGPVSgxvnAQE518CzVub862Jpk/hlt9OGIq6y9bCX3emPJ+zFuo9OZ+bO1KAAhSgAAUoQAEKUIACFKAABShAAQrsewGGonk+A9VTg9IFl444yllTUlRqOh3mZzYUBVR3pQz6RKViZhOd7gd3/CyvLvfTGYqmorsglg5Q9uDprz8P7uCKEXvYZhyR1rthxJqgeech0HAeVFfACTmtJKKtd40biGZOonnqEJh3AVTNP+yYe2XFbmYrX/61vJ5yov9VxDofmjAU9defA3fwQHnOZGgjIq1/zGtN07wGw50pQAEKUIACFKAABShAAQpQgAIUoAAFpl2AoWiepL7a0+EpP2TEUSIMHF7JONOhqLi4r+YkeCpGNl4SVZJGeGvud6TowERT9nM/CxTYsOUU/4k3uY7noivGvZ5tm4h1Pgpf9QlQNK88iWVGnQrRWNuEgaOqV8BM9UHTK+T6o6qrVB4b63gYiYFXsoPxlK8bOTDND9+w9WDFtTObbSeRHNwI2MaEoajqCiIw72PQ3BXysETvC4h1P56HGHelAAUoQAEKUIACFKAABShAAQpQgAIU2JcCDEXz0Vc0Zy3JdHAnDhWhXbj5lhFn2RuhqKIFULrosyOqRZOhdxFtu3fyO1J0qO5y0d998n2nsIeV7Bmzdqq3egO86QZLE50y3vM0vFXHQVS9iuUAdP8i6KUHILTzZthWbORhigulS64Uc+aRCm+CqO4MNHwAZrwd0fY/73HUw5+PCGQHtnx/3P0nXFNUVAOLat3Gi7PvQqTtT0iF3p6CFg+hAAUoQAEKUIACFKAABShAAQpQYLYL+AMlKCktR19PJ1LJPReG6W43KqpqER7sRzQSHnFrtfXzYKRS6O3uGPeWGxctg+ZyobO1WR4rrlvb0Dhm38zns91tNo+PoWgeT2f0mpji0Ej7g0gNvr7XQ1FxwdHT0UW15sBW0c3dmcY/3qa6q+W6npnp5nncfs67ysZPTb/KBqOi0VHpYhHgumEme4fWCzUTSIbegqf8MLlmaqj5NnjKDkYqtAn++vdDDyyW14z3PAsRmA7f3KVr4J9zlvySZUQwuP0nUFSP04FeNLTaw6b5GhFsvEjuMVGzJ/HZnkJR8bkeXIVA/fvT54ljcMfPx4a3OatxRwpQYLSA78BTceG8bbjj4e0Y9WMRYlGAAhSgAAUoQAEKUIACFJgxgdWHHT3m3G6PB5rmQiwaGfNZZ2sTOtta5NdFIDp3wRLUzJmHXVvfkSGqz1+Cypo6+bn4ejKRwEBfFxLxGNqad8qvL1y2Uv5eVlEDca32lp3yc39JUB4zetv05ssY7B/q0TJjGPvxiRmK5vFwRRWjt+qYoSNsG/3brgOsxIiz7I1KUfmNVrISgYZzR1w71PRrmPHWCe/KW3MKvBWjppPnYZDrroM7b4SV7JK7e6tPhLfySPnnaNfj8NecJP8sAknhF5hzlgw+rVRf9vQu/yKUzLvA2c9KYXDnz7Od5WUX+4Wfgeaulp8nep9HrPuJXIcGl69RNqsSm5imP7jtf8c9drJQ1LaB0gVDTZxEcCvuo+i2slU47zgfnn34JXSO88Mu9/wTcN6qZjzw4HZM3EZrKnetwu1zQ/OVoaGsAnUL6lBXWYNydyseveM5aCd/Akd03oc7t1bg9HNXI/TYw3iuKzXOhepw3IXrEHr4fmyrPAkbqt7AX57vxp5/bjeV8fKYPQrMPwFXnAL85aYn4fxXuvhv81W44IPVeP6m54CTz8XxvmY8//zr2NoVhyl3cN6BYFkdGhbMR+OcOtQNPI+b/yoay9Vhw0WnoWHrn3Hb80P/NuT7FMrXnIMLa1/Fzx7LNKsbeYbaI87C2raH8WjTeO8WMNnx+Y6H+1OAAhSgAAUoQAEKUGAmBESgNl5wJgK87e++MaZacSbGMFPnPPToDejtasfOLe+MewlRWRksq8DG116YliFUVov/fbIkr3O17tomKz+Xrz4UZRVVY44VAeeceQvHfL2rvUXel7jmkpVrx72meIY+fyAbki5Y6oSnrz3/5KQVq3ndxHtwZ4aieTz0QMMHoZcsyx5hxNsQbho5dV7+z3xPrQzLRm9i7cpE/0vjXjH37vNDhyuaH2VLvjjifNHOh5HsH1pPc/TFfHVnwVO2Rn7ZiLUg0feCaPGeh8L4uyqaG/66s7Jrhg6KrvKJTogxli66QlaJiorOcPOtKF30D/Ike6rSFEMKLvw0XB7nJynJwXcQbb9P/lkPrkag/mznHLbpVGgag+MOTC9ZAZesOFWzn2uuQPprInBNIhnaNOZYI7oDZrJ7xHPsF1W4owJwd8X6bMgrK2R33Viw5d4/QQArTjsbG+aE8caDo4LHslX40AdXI/To3XhoTGjUiNMvORGL8hpwUzo0U7HitItwXGUMyVgSZlUZou8+heff7UD3QBxJE1iYCUXfHETw/7d3/99R13e+wJ/z/UtmEhJCIAmBhIAgCIrFxsaCKCyIWhDUla7VnnXrbrfb3T3dc3+4f0L3nnP3fjvbe++2t626bLEqCkURhEJFo1QK8lX5EhISEvKNJJPM96/3vN6Tz2RmMpPMhAFHfX7O6WmYfD7vz/vz+Ay25+nr/X4tfBBb19TCe+4A9qQHnrNW4fnvlOB9CeMM5Wh6fBPqeuS8IJZu24L7ZaeIpKPt4CvY35HXpL+iJ0/n/WkULnz8xh60z9uM7feVZfHpwLtvDKBJhaLybqyoWdyE1cuiOLb7KNqDEnquQ13EDRjKgJ5PcPh0J3oHPer9qzAyy9hDn+zGq2fk73y2Z9C+ZzmEmuYFeHT7neje/TY+dcmjyJgr0fvGHvXn1FA09Xdf0S8GH4sCFKAABShAAQpQ4EsooFU2nv1TS2L2sux60bJ74fO6cfFs9pygmB+3dEYFFi//Bq61X0pUVKbPV4LIYMCXNTSdzvNlqhTNNk40Ek4EstrS94pZc9TpEubK0XW1VVWPOkrLcaOvGzOrauAa7Edn26XEsNqSewk9JQi9cCaeHy1evkqFoudOfASjyaw85PfJ73o6z8hrAIaieXwLnPV/k2iuI5cFXKfg6903YYTbFYrKjUsX/Bh6oyMxB//Qcfj7xxsHpU8uORT13/gA8h/tkGZIskWATpf7XqMhTytiEa8aoqzxJ9AZLOpnLRRNvp9v4AMER06jbMGP1DmThaLy++RqUfmzp/tNhH1X4Zz/YqJDvdYpPtNr1BkdKGv4O0ynNbx/6BMER85MGYoa7fPhmPvd+O1jUQxf+i95fKOK6VQrGtc9jpXuI+Oho7kOG59eC+fp3XhdBVC5HvGgCjmHj5nPTw5F5c7mWavwWBMmVLTWrH4GG3EUvzo6ViFtno+Nm+bgzN5j6I6XI44dpbhn2xbMPs5QdPI3GX8fMxLBY47vfdJK0aTq0QzDpb9rqTCVMP7GO6/icPz/Q8SPbJ9PMsVcKj3NDQ9ic9U5vHlsABGGojm+cJ5GAQpQgAIUoAAFKFBMAtmqKRuXrFD7YJ764/uqGlEqICVgk8M1dCMRlmqViq2fnVYVj9qfpcJRC+7kHv3Xr6k/V9fVo7quQS0nlyP5PPmz3Ff2xTRbrOp+2rjJFa2yhLzzyoWUvTXlvnULFqvl4/J72ZNTlp1PtlRc5uX3elDijBdsDPb3ovXz0+pn2b9TQkbt/vKZhMXL7v2WChnT9/tMviYSCas5ZDvk2WWeyQGlFtBK1a58LoHpqCu+8m1W9Vw1z4HebjWn9OeXUHRO7XxVUSrvpu3iWXXdPU0PqnPlHWrPk/zuiul7+GWbC0PRPN5Y6cJ/gl5vTlzh6z+CwNDHE0a4naGoo+57MNrG95YIjXwGz1hFZaZHyxaKSkd1R/2LKc+XC427c4faD1SOCaFo8IaqCpWu8FKROXLlfwN6U86hqPqHVc1WmB2L1fgSokr1ptFWO/ZnP0ba/y0RyqbPN9t7yOW5PN27EQndyCEUHV/mL+MOX/xpLsMXyTnTqRQcr8DL/hCFCUUlzNpsb8HLxwYm8arBQ8+uwtDeeFXfhHAt5UqGorl98XIMRdXS+HtRntugE85KrthNeW9aGH/5BG7U1qD30Hs4LxWceYX08XedXiWcmMTwCezcNYKmDJXObQePAOsnq4COV8nGq0p5UIACFKAABShAAQpQ4IsX0Kop04NJmdnd31yjKkXld1Jh6Bl1qapGuWbh0rvhGryhAkRtDC08lFBTwkgtYNTCOAkSZ1ZVq+BOu58EpHPrF6UEj1JpKWFocoWnBIaO0jK0XzyvglC5R1nFTJw5/qFaBq7NQbunVF1qS84/OfpeRmgt4NSeS5uLdl/t98nzWHrPN+H1jE66HF/um2soqs1XQk0JMCWwlCX08rkYyr2dZRUqIO5o/RzhUBALlsSXymvVnppX+kNqY0nAKvuWzphZpcaerHL2i/9GfnlmwFA0j3c1447/nHJ2tqXqtzMUTV/SL5Wbnq7Xsj5VtlA0pWlQNIiw92rWdk0SwuoNNnWPSUPRQB8M5pkoqXsWgaETCAx+AKlGzbVSVMaXak/n/L9K3C/5waTLfHAk/m9OMh56C0y2eRN+ZavaAL3JqT4PuVsRdH2ack40PIpIoGfKRktykaXi27BVfltdP1Xlax5ftS/41HxDzfTp5nC9qiqc+G5yfXAtULMtfgTff8CX2MeSoWiugpOdNx6Kvn5+BJGUatts15WjedsG2I+/hoMd0aSTJlluni1UDfgw1HUMbx7phGXhw3hqjQ3nD36GGc33o7LrCF472p3XfrHynXgERxJ7iqrK0UWt2LnrHIbz5uLy+bzJeAEFKEABClCAAhSgwC0X0ILA9GpKCf+kelI+n1u/ECazVVUbaoeElNIASD7TAj0J26SScfmqB1RgKoeEpnJuJBxWP0tlphamamOlV6ret/rPUqpHMy2D1z6TZkTSpCh5PjKuNqfJloprYW3y/pqTzUUqUevvWJoIYjO9HAljyypm5fzetD1btepaLcjU/luC5tLyCjWe7B8qzy1haXKTJW3ZvdZkSa6VLQHkSN8rVsJaLUjOeZI8MaMAQ9E8vhgTQtHedycEajLc7Q1Fn4LJsTDxFCHPFXi6fpv1qbKFosnd3EPuS/B0v5F1jOT9T6cKRZWHuRKxkEt1hs83FJXrjSUL4ah9KmU+EoZKKJrvEd+H9e8lblWXenr2ITRyKuMw6e9xpP0XMNnHNkbW6aE3z4SldEVieX7I0w5P1858p1SE5+cQak4663yvz3y+YeHDeHF+K/7PoatZ7laJ5qc3YYVzvHqVoWghvk7x91F5YxDmMgMuHzqAo13+yQdW+7qW4sOXfo/WlBC1Es3bVyOy700ck8rK2mY8v8qFt3efQ/z/XskxWWWqFYs3bFP73V44egiH25K7PE5RDXo1HoRmD0XbUbNpC+ov7cQ7l6OoatqKzeZj+IW2DUMhKDkGBShAAQpQgAIUoAAFboNAtiZLUj3Zc+0qRkeGVAVjpiXuUql5oiXeuFiCTAlF5ZDKRp9nFLYSp1rGLddLuGc0mdTS70yH1jRICzuTl6dnm6OMo3VozzRHqXSVJfTacvj0+8q4ZostZc/U9GukCtPncasxJCiW5ezJe3kmjylBrOzhmc8he4RKB3ktnNYqRMVfQmkJbBctvUf9LO9AAldZdn/5/KkJ3eNl7vI7zU5zE1uvezRhn23pfz7z5rncUzSv70DZov8EnS6+X4Yc3v7DCA4dmzDG7QxFHXXPJZaTy0SmCgtzCkW97fD2vJPRRvYbLal9OtH5PZdQNHmgfENRg2U27NXfSdxPG0s60vsGjow1lcq9UZS1ohnWyjXxYWIxuNr+NdHVPv2B09+j68rPUNbww0QzqfTzPd1vIeT+PK/vVHGenEOoeVNLp9OXH6fdz2CCzRCBb85q/HDVwHhFnzRR2rAKoy3x5dTxKlH5t3cMRQv7PdJCyr14x7cCW9fMQ+TK+9hz5CpGU240RSgJoO3gbvSu0vZx1aNxw7NY4zs0vv+rjFfbjL/c2Ahv8h6mhlLUL12JppW1cBrdOPPWXhwbTK5ATXtiGaM5iD2vHU8KW+PnNK57Dg+49yW2YUiuFHWufQ7rIwfwq6O96rxVfUdwYdHa7Mvuk27Lhl2F/dZxNApQgAIUoAAFKECB6QtkarKUPFq2ZkUSEOoNxsQSbgnkBvuvq07uUi1qsdrUzxIiat3dtSXtk4VyEg5KI6HkRkDpVaDpT5tpmbtWKZppWwDtenn25IZFma6Re8vSdekQP1WVqFZ5OtXSebm/hJeyr6hW6SoBpjRYkv0/ZesACUdtJQ7loI2rzTv5meTZq2rq1K+0qlAJQeWwlzhVmCqBtBZuy9y0IHv63xpeKQKsFM3je1Da8CPoTaWJKwJDf4Kvf+K+FrczFJXO7nrTeHvtbPucapPOJRTNgwSjV3+JSKBPXZKp0VL6WLmGotI8yjpzNaSCFbrxzvHp40WCgwgMfoSg5xIQmbyazWCphqPuu9CN7QsbdF+At/vNrI+b/h6l+7xj7nYYrdUTrvEPfgz/wJF86L7gc6cOtLJPcKp9RXMIVQEYzFaYHWWoKavHiofuwMyADxGDDRZjBN7Pj+Dlc+V45skKtPzyKDpRinu2bMH9OIGdu89h2FCHjdubgQvtmLHCGu9uDu4pWpgvVVrlpq0GqzetxTJzFw7v/QMuuNPuMqcZf7nOgIM7T2HmlomNrKRSc1XfLrzeUY9nnmzEhbT9OFUl53zAO+qG2TCIYyejWLGyBL3nzuH4YB22bmxE7+EdeKctWygqYet2LJaKzwnnlKLp6S2oOf0a3rwQ/+dDvPHSKVWBrIL1Ra14aW8vFksTrpOvYH9b6vPZlj6G7889i58fuIqcdhIozEvgKBSgAAUoQAEKUIACFMhZIFuTJW2ATKGoFkImh3MSkobDYbXvp4RuEm6Wz6xSwWl6NeRkjY8yVW9q+4dmC/MyzSfTXqXpKPLs1zvbEp3ptWuSQ1sJcrUmR5NVicrYWugry9flkDA10yFBrIwpoah2Ly2c1ppPxYNVf6KKVdvOQNv/VBtXC5HlzxKmaoGsNGkSe/lMqk2dpeVovHMFO8/n/Ddj6hMZik5tlDijpHY7TCVjy6cBhH0dcHf+x4QRsoWi2SpLZQBH3bMw2uL/ZiD9cF/bibBXIp/UI74U/B9SPhzt3IHIWOOjTGNlC0WNjoWwVYxVUOZgEtPFEHJfRuDG0cTZyaHo6NWXEAlcn2hjrkBp/V+rzzPtwWmw1sAy416YnHdCpzOMXx+LwnfjA9V93j5704TKUan6DAd6EQn0xhsvxVLjC51xBszOJdDpxyp9YzGMdPwK0bFAN9MjZwpFrRXfgtFaA8TCiEaDiAZvIOS+kAiGc6Ar+lPqVj+DxxYBF/a/isNd05luDqGoVJpuuQuWoBsDPRGUL5iFofdfw8E2P4KJV1eD9S+swsDvjqN87To0Bk/gdQlEZUrmBVjfHML7J0ux9clKhqLTeU1Zr8m0nN2KmqZ1eHSZGa379+FwYjn9bDz07FqYW3Zhf5tNNTeaffwV7O8YHzweQp7Fe7gPa9CClw91joeL5gV4dHs90FML5+ABHA2swOq5rXhn3xWMjjVWarBkmmhSMG9bgqe2VaBlRwu6HUuwdctsnN75h/gyfsMCPPr9ezH8u9fR0h8fJ2U5vQS6a4N4e2cvVr7QhNGk8+Jnl6P56Q2wtEz370JBXwwHowAFKEABClCAAhSgwASByZosJZ8sVaAStl04cxwmk1k1+pHw7vynH6smR3JIRaU08dGWwWsBo9b5XM6RSkzZb9Q94lJhn9x/XuMSdb1WGZppiXp6N3sZu6p6HlxD/YmGR8lzlABQqjpljsn7hSY/k/bs2p6jWvOowf6elCZKydWfU+3FqRloS+DlfjK+dmjVoRIma82YtKBXW7Yv+4VK8Gm1l6D/+jW1VF+bmzxPsmfy82iBbHrjJjn/eucV2B1OVUmqvR/+dbh5AYaieRjaZj0MS/k3E1fEohG4Wv9lQgCXLRSNBPpViBqLxjfL1Q6DrRayT2dKCJj0+7DnCtxS0RgLpVxnm/0oLGXxjmVyxEPG/y4/ZX2qbKFoHgxZTy1t/MdEQ6Swrxth/8REzWithdFWo8aIRrwYaf2fgM6gqkJNjiUwmMerXrUbRXxdkKZWEniqQ2eAecY3YKt4ADpDxsRkysfxDfxBVZhOdmQKRRENTDn2l/oECam+dzeGD57F7JUOHN59cprNaNYCB1PDsewu2UJUPRZveBYPzQW8Vz/Em4eupC3flvJk6YDOULSw37nse3zaapuxuSmIw7uPo09Cx0kbZo0FlxI8PtoIC/rx/m/exfmkf/zNVPt4tuB98was6tuNV8+MxB9Ftkp4/HGs1CqDkx5wxqrN2F7bGq8YBtReoA8M7xurBDVh8YbtWOXaix3HhmBoeBgvNvuxRwLTsTFSQlHHMjz157Nx5q1eLH9iNs689Hv0Lt2M7feVTU46tl9pYd05GgUoQAEKUIACFKAABfIX0AK/ySo3ZVSpxJQgVKoO5ZDQrv3SeXg940vBtP0rtbG0UDR9+boEnHULFqvl43JIiNdx5fNEuCrVm9faLqnmSclHcjd5CWi1wFA7R4LDhjvuUuNKECmVkunNodLHkz1PpQGUBJFyZAoMcw2O5XqtC7yMoy1lTw5FNT8tNNUCWe09pHee15bBy7J6OSLhiHq+5O7xWpMlR2m5ej+ad/qSe+3ZteX6+X9beEW6AEPRPL4TppJFKKl9MuUKT9cuhDwXUz6Tpd+lC36ccWQJLoOjnyEaHoIOBuitc2AuWTjpEnEZKBr2IOS5rBoW6fQWGEsWwGBJ7YYWGD4BX9+BSZ/oVoaiyQ2YcmFNrrS1z3kc5tK7Ui6LBAfgv/EhgiOfQRfvi5R66C2Qyk3zjHuhH1sSn8t9A65T8Pbsyzxm0gBfv1DUhPp12/AQPsaOQ1cxo2kr1ngP4XUtqMoFV52TQ6Vo6v80qsY+qSGqFTXLV2P9fXNgHz6R1Cl8Npq3rcDokfdwZpChaM6vJK8TJ2t8NNlA8S0Z0itFpap38/cegC15z1AZRlWJ3oH2196Ft/k5NGmhqLkSzZs2YSk+w9GectTfaMH+y/F/M2treBDbH3Lg5Btv41MXYKhYia0bbDi++zMEa2uwdEkj6irKYIm04u0dZzFz2xYs64oHpNqR2nhJnnUVhj8ZwMplPuzaeRzBRHf6TtRrz+MaD9+HVeXryUQ3+7xoeTIFKEABClCAAhSgAAUocNsFtKrUU398f9J7a/uRyklaQ6RMF0jTJi2ETQ4wZQ9WOaSCVEJP2XpADtkTVEJgCYrlHPm9hKdSaSuHtrer/Kw1hJKfJRStqpmnluBrneil2VJ62HzbQb9CN2QomsfLlL0oSxf8w/gSbEAtIfd0vz5hFMe85+PLrG/bEcNo+y8QCY73dM5061sZihqs1fGKV71pyqeWKlt3187xpf56C8rqfwid0YawvweBoWMqPM6UhU4YXG+BqaQRBnMFoJ+kcjQWRtjTprY9yOX4eoWiJlQ1bcDmhhEc3HUU7Wr1hOzjuQHzPj+APRfGKvhygbupUFQP57x78VDznagKduBYSzsq190/tjw7BNgWYet3G3FBqzhkpWhObyS/k/ILRdXesAYbyufMxvKm+1Dp7oDXPAtOxyCO7TiKwNpteGS+Gd5zWrOjsWD7o3bMqOzF0TMjakl7PBR1Y+aqDVhvPo09Ld3wlS3DU0/ehdGDu3HcsRqb73egff9eHO6KV82rjvENEdzo70Xb1R70DfZiwOXAyk0rgcEIVjZE8O7OP6A9sSWDFUsffxore3Zjx3H5TpeiacsmzAy6MC9yET8/cAVOhqL5fV14NgUoQAEKUIACFKAABYpYQILOpffcj77rHYl9RyebrgSRckwVPE52ntxT25JAxkr/s1Ta+n2elCrdIib8Sk+NoWier7ek+gmYnPH9MuJH5jBSb66Es+65aS3vlqpQvdEu68Rznl1Qqh979015vsE6FwZzuTpP9uCcbE/NKQfLcII0fVIVn5OFk9EggiPnEQ2lBrjGkkbEIkFE/J3TuXXBr5E9W2V/U+3wy3L7tL1KC37TL2JAcyXuWbcO9zs68fbuFnTGt5OJH4Zy3PP4JixzfYg9R69iNJdOM6oy8C50pDXUyf5o87HxhXsx/MZuXJi3AVsXiRSOxQAAEKxJREFU+XC85RjO9/jV3pPmeQ/i2fUOXHjnEI6Zm/Bis0dV9Kn2XgxFb8E3JtdQVALGbWhyBDE62IvhIOCcUw+c24t3L7sR9IXgXP4Ytq9w472WENY0Awd3tKAzPdieokGWbekj+P79sxAebsXhAy1oTW/0lEFAVZA+cQdGD+7C/o6kbUfM87Hx6TWwHx9rvGQwwWZ2oGH1Bqwpc+Hy4Ai8kUqsqGjFzl2sFL0FXy4OSQEKUIACFKAABShAgdsmIM2dpKJT26Pztt2YN/rSCDAUzfNVGe31qgN58hHyXIGn67cTRtKbK2Cf852M3cqz3TY4egG+3nchVZf22RuhN02xt53sSREchLvj14hFk9OsPB+Mp3/9BAxW1CxtxvqVcxC4fCRemZdRwYq65g3YuBBobWnBx20D8KWFo4aFD+PFNbVjV0fgvfYJ9hy4NOl+pDNWbcX2FQ51TfhGUhOlDHMwz1qG9evuxjx7EG2H92J/W7yTeF6hqKEG67evRuTQqzjc8/V73bk/ca6haPqIycvn9Zi5fBO2rgiiZe97OO+Kb83Q5DqA16/fiedXS3OjsWA7UyhqKEHVvHqsXHk36sw9ON9yDMc6PDl2f7eicd0mrOg7hDfHtn7QOtyr71rfWezZdxJ9tmV4attdsAd9GO0fwkBfF7oHh+CrXo3N8yYJReV7W3acy+dz/0LxTApQgAIUoAAFKEABClCAAkUpwFB0Gq/FUfd9GG3VKVd6ru9BaPT8hNFiMcDkWACzcymM9gbojfFNjZOPaMgFCVal2jMSSEprdAaYHHfC7FysOtPrDNa0K6UDfCu8fe8iFs6hfGoaz8pLvqIChlLcs2kTFvtO4WjLRXT7olM+qMExH81r70ND8BT2HLqE4VyqRqcc9SZPmKpSNNHkR+6TW1h7kzP6ClxegFC0qwYPbWlEx76jaE0k7aVYumkD1lSbMfDxXrx+fnxLhuTl8zWrt2DjLB+6uy7i5Ll29Lmn/m4WEn1GYvl8vJHT+GHC4k3b8VB1BN0f7sKeC2PBfCFvzrEoQAEKUIACFKAABShAAQpQ4LYJMBSdBrXRPh+Oud9NuTIaDcJ99deIhqT7S/ZDlmTrDCVq381YNIRoeAS5djSPXzu2rD4WVfuHZmxANI1nKuQlsgw+Ghya0iL9nuIi+7CGPK3SWqqQU+JYFKAABShAAQpQgAIUoAAFKEABClCAAhRICDAUneaXwV69WVV/Jh8ScLo7XkE0PDrNUb8al5U2/C0CwycRGPo4rwcy2urhqNuO4Yv/rPZq5UEBClCAAhSgAAUoQAEKUIACFKAABShAgVshwFB0uqoGK0rnvwC9sXRiMNq5M+8qyelOY1rX6Qww2uYBegMivuuqa3vY362aCBmsNTBYqhCL+OMVm7F4kxKDZbb6XSw8ipC3LXGuVLmqilWDHQbzTDWOwVKtKmBj4RHojA6Y7PWqaVTYf01VkMqh09thcjQAOoPqCC9BsmwR4Kh7Fq7L/wPGkgYgGkLIeyXR3Ej2WZV5RKN+dY3cW5uT3Ef2Xw17OxCLeNU99EYHDNZaNbY8D3R6RIMDKWR6c7na1iAa8SLsvjR+L0uVula2JdDmoDdVqDF0OgP08qyedtULS10fGkJEDHlQgAIUoAAFKEABClCAAhSgAAUoQAEKFL0AQ9GbeEUS0kmIp9MZU4PRaFA1S8q0x+hN3K4wl+oMcMx7HjqdCVF/Lwz2OhUeDl/+b7CUN8FSdjeCI2dgstUhhhjcnf+uPrfOXI2w5zL0ltlAxIvRa/8Bc+ly2CrXYqT957BXP45YNAxP1xsoa/x7BAY/QsjXAWfdcwi5L6jfSVf60au/VMGis+57iAQHEIuF1ZJ597XfKEfxlD1WJWhVAWjIBXfnK/G5VTQh5DoNg60G0Bnh7ngJzvkvqJ/VcvtYDDqjHaNt/1ddW1K7HWFvO3QGmwpsJcz1Xn8r4ShhZknNkyr0NJjK1RzdnS+rjvPWyocR8lyKB8SxENwdL8NetQEmx2JEZf/WsXA0FoshGroBk30BPNffUs/KgwIUoAAFKEABClCAAhSgAAUoQAEKUKC4BRiK3uT7kf0zJVjT6fQTRpJKS3//71XAl+8hDZrMpUthnflt6A0TmzNFQoPwXPstYtHM/cKz3c/kWAL7nMcxcuVf1bUSNNoqH1KhqFRa6sYuNNjrVeDpuvxfUbbwJ/D2SMh7FtBbULbgx/D27FUBoL1mG4wSlEKP0Y7/pyoy1fL5oU8QHP0MBkulqtTU6UtQUrsNvr73xhpOOeHp2qnuZq9+QlWMBof+qEJRT9cuhDwXoTOWomzBj1RgGg17VYVmDFGYbPNgq1qP4Ys/hXPeC/HQsnOHCj8lkB3teBnWyjWIhT3w9vwOMehQWv8DhH3d8PW+naCRe0X8ffD1v6eeyzLjGwi6TsDZ8LfqvUnjK53OjNIFfwdv3wEYrHNgdixSIbCErBLIuq+/hfDo5yqAjQZlrN/n+6p5PgUoQAEKUIACFKAABShAAQpQgAIUoMBtFmAoWgDweDC6dULFaHxo6RB/GUHX6ZSl4NluK82GTKV3wVK6XAWKmY5IUAJRCQrz37tUgj8JQkeu/EwNbSpZiJLap1QoKnukWmetVcvAdbEYjCUL4LryMxVMjrT/IrH03Fn/1wgOn0Bg+DiMjoVw1Dyl9hD19e1XY2qhaMjbCkftM6qhVCTQB5NjkQpFpcI07L8O/8Bhdb6l4lswO5bA138wvny+9X8hFvHEx1r4T/D17lehs23WeoQDvdBJdWnJgkQoKpWtgeFPVLA5Y+FPVEBqm/VnCLk/h3+wRY0jwXU04k8JRWWe/sGPEXSdHGceG2O04yVE/NfV5xK8Bt2fqS0C9KYZ8Ha/kQhsxUe2CbDL+KFh+PsPFeAbxSEoQAEKUIACFKAABShAAQpQgAIUoAAFbqUAQ9EC6creliU1T0zYYzR5+Fg0gkigCxF/P6JhF2LRYDxIlbDNWKqWkRssFZPOSKpPPdf35NyxPn0wg61WLV13X/stIr4u2Gu2wFTSqEJR5/wfIDj0MQLDf4Jlxqqxasx/RlnjP8J/4wMVguqMZSitfxGe7jfU/qGl8/8KIW87zM5lcHftRMTXmQhFdcYSGO31GL36EgwmJ5z1f6OCU7VvqXU23B3/rpboq+A04laVmapStGcfQiOnYLDVwVn3LEav/hr2OZvVsv7A0Ecwl62EffbGpFD0tJpbcigqwbLRMgfurt9Ab5wBR91fIDh6QQWvUmka9l2DvXoLEPWrZe9yrQSp/htH4Zz/PAKDn6hGUbK1gLPhh/B274lvNcBQtEB/YzgMBShAAQpQgAIUoAAFKEABClCAAhT44gQYihbS3mBV+06md6UvxC1k701//xH4JZi8yQEt5ffDUn6fGiXs64TZuQRDF3+KkjmPqxBTKh71RqdaTi+d4GUvUNvsR1S1p8FUofbm9FzfjZLqJ6A3larl6rbK1TA5l8N99Zdw1v9A7SkqFa1SoSn3kDBR9vv09x9EyHMVzrq/UPePxSLQ6c2qulNvKodj7p8jEhhUv9ObyxAa/VwtgbdVbYTJcYfav1NnLFchq+vyv8AxtmephLaJUPTaTjVXeR69rVY9jzSRigQGVHgqDbLkfmIqgaxa3m+wIxLsg/vaqzA77oR9zmOIBPvVXqMyf3f3LthnP6K2MvB0vw69pUqNM9L2b6qpVokax51SiXqTr4mXU4ACFKAABShAAQpQgAIUoAAFKEABCtwiAYaitwBWgkVr5YMwWqsLMHoMAddZBAY/UE2HbvrQW2Atb0LA9Sli0QDsVY+o7vOjHb+SPkXxJfuxqKpklaX80kVeQlgVklpmq+7zkUCv2qdTPpMxpAu87Akq50O6vBusic/lMzlPmirpDTb1uVTIyvlG21wgJl3pu+Jd7nVGFU7K0nmDpUb9twSO2qE3V0KHGCKh4cTcDEYnonKt3Bc66GROEa+qRDVaqhFwnVT7f5bM3Q7/wFEER06ra9Xy/FhEBalG6TIfCyDs60oEzjKPeGd7DyKB+DJ6nd4G6HTx7vZjz6uNI+erkFd+x4MCFKAABShAAQpQgAIUoAAFKEABClCgqAUYit7C1yPdzc1ld6t9O3X61A71U902GvEh5DqDwMiniAbHg8Gprpvy92PLxE2ORhV+SnWkr+9QYr/QKa//kpxgsNbBVvWwqmyVhlJB9+X4HqYShPKgAAUoQAEKUIACFKAABShAAQpQgAIU+FoLMBS9Ha9fb1H7WBrs82GwzILeVAG90ZZozBSLBBCNeFSX+migVy1Pl07pUhXJgwIUoAAFKEABClCAAhSgAAUoQAEKUIACFCisAEPRwnpyNApQgAIUoAAFKEABClCAAhSgAAUoQAEKUKDIBRiKFvkL4vQoQAEKUIACFKAABShAAQpQgAIUoAAFKECBwgowFC2sJ0ejAAUoQAEKUIACFKAABShAAQpQgAIUoAAFilyAoWiRvyBOjwIUoAAFKEABClCAAhSgAAUoQAEKUIACFCisAEPRwnpyNApQgAIUoAAFKEABClCAAhSgAAUoQAEKUKDIBRiKFvkL4vQoQAEKUIACFKAABShAAQpQgAIUoAAFKECBwgowFC2sJ0ejAAUoQAEKUIACFKAABShAAQpQgAIUoAAFilyAoWiRvyBOjwIUoAAFKEABClCAAhSgAAUoQAEKUIACFCisAEPRwnpyNApQgAIUoAAFKEABClCAAhSgAAUoQAEKUKDIBRiKFvkL4vQoQAEKUIACFKAABShAAQpQgAIUoAAFKECBwgowFC2sJ0ejAAUoQAEKUIACFKAABShAAQpQgAIUoAAFilyAoWiRvyBOjwIUoAAFKEABClCAAhSgAAUoQAEKUIACFCisAEPRwnpyNApQgAIUoAAFKEABClCAAhSgAAUoQAEKUKDIBRiKFvkL4vQoQAEKUIACFKAABShAAQpQgAIUoAAFKECBwgowFC2sJ0ejAAUoQAEKUIACFKAABShAAQpQgAIUoAAFilyAoWiRvyBOjwIUoAAFKEABClCAAhSgAAUoQAEKUIACFCisAEPRwnpyNApQgAIUoAAFKEABClCAAhSgAAUoQAEKUKDIBRiKFvkL4vQoQAEKUIACFKAABShAAQpQgAIUoAAFKECBwgowFC2sJ0ejAAUoQAEKUIACFKAABShAAQpQgAIUoAAFilyAoWiRvyBOjwIUoAAFKEABClCAAhSgAAUoQAEKUIACFCisAEPRwnpyNApQgAIUoAAFKEABClCAAhSgAAUoQAEKUKDIBRiKFvkL4vQoQAEKUIACFKAABShAAQpQgAIUoAAFKECBwgowFC2sJ0ejAAUoQAEKUIACFKAABShAAQpQgAIUoAAFilyAoWiRvyBOjwIUoAAFKEABClCAAhSgAAUoQAEKUIACFCisAEPRwnpyNApQgAIUoAAFKEABClCAAhSgAAUoQAEKUKDIBRiKFvkL4vQoQAEKUIACFKAABShAAQpQgAIUoAAFKECBwgowFC2sJ0ejAAUoQAEKUIACFKAABShAAQpQgAIUoAAFilyAoWiRvyBOjwIUoAAFKEABClCAAhSgAAUoQAEKUIACFCisAEPRwnpyNApQgAIUoAAFKEABClCAAhSgAAUoQAEKUKDIBRiKFvkL4vQoQAEKUIACFKAABShAAQpQgAIUoAAFKECBwgr8f1R2ZoJfSYfIAAAAAElFTkSuQmCC"/>
          <p:cNvSpPr>
            <a:spLocks noChangeAspect="1" noChangeArrowheads="1"/>
          </p:cNvSpPr>
          <p:nvPr/>
        </p:nvSpPr>
        <p:spPr bwMode="auto">
          <a:xfrm>
            <a:off x="155574" y="-144463"/>
            <a:ext cx="5722711" cy="572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9094" y="2288177"/>
            <a:ext cx="278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打开院校与高校邦合作网页“二级域名</a:t>
            </a: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.gaoxiaobang.com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”进入首页。</a:t>
            </a:r>
            <a:endParaRPr lang="en-US" altLang="zh-CN" sz="12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7424" y="0"/>
            <a:ext cx="8904575" cy="59487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3730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48276">
        <p14:conveyor dir="l"/>
      </p:transition>
    </mc:Choice>
    <mc:Fallback>
      <p:transition spd="slow" advTm="482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36798" y="143194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9093" y="2288177"/>
            <a:ext cx="411033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完整看完才有成绩，否则不得分，请认真观看所有视频，以完成课程知识点的学习。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6843"/>
          <a:stretch/>
        </p:blipFill>
        <p:spPr>
          <a:xfrm>
            <a:off x="5017956" y="1122930"/>
            <a:ext cx="6552000" cy="373017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143442" y="1122930"/>
            <a:ext cx="6552000" cy="4206518"/>
            <a:chOff x="5143442" y="1122930"/>
            <a:chExt cx="6552000" cy="420651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43442" y="1122930"/>
              <a:ext cx="6552000" cy="4206518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482960" y="2288177"/>
              <a:ext cx="1344706" cy="2129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4963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15759">
        <p:fade/>
      </p:transition>
    </mc:Choice>
    <mc:Fallback>
      <p:transition spd="med" advTm="157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9093" y="14754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测验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9093" y="2288177"/>
            <a:ext cx="411033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测验全部为客观题练习，按时完成每个测验即可获得成绩，超过提交截止时间后不再记录成绩，请及时提交。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89442" y="1348268"/>
            <a:ext cx="6552000" cy="4206518"/>
            <a:chOff x="5089442" y="1348268"/>
            <a:chExt cx="6552000" cy="420651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89442" y="1348268"/>
              <a:ext cx="6552000" cy="420651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5454744" y="3268706"/>
              <a:ext cx="1344706" cy="2129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23560" y="1320268"/>
            <a:ext cx="6552000" cy="4479918"/>
            <a:chOff x="6540706" y="661912"/>
            <a:chExt cx="6552000" cy="447991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0706" y="661912"/>
              <a:ext cx="6552000" cy="4479918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952690" y="2574388"/>
              <a:ext cx="700135" cy="1271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63445805"/>
      </p:ext>
    </p:extLst>
  </p:cSld>
  <p:clrMapOvr>
    <a:masterClrMapping/>
  </p:clrMapOvr>
  <p:transition spd="slow" advTm="161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29093" y="146097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9093" y="2288177"/>
            <a:ext cx="4110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作业全部为主观题练习，作业批改方式分为老师批改和学生互评，最终成绩需要在成绩公布阶段查看。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老师批改：作业提交完成后，由老师批改并给出成绩。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学生互评：作业提交完成后，需要在批改阶段完成同学作业互评及自评，不参与互评与自评会影响你的作业成绩。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64088" y="192314"/>
            <a:ext cx="12166270" cy="6858000"/>
            <a:chOff x="4764088" y="192314"/>
            <a:chExt cx="12166270" cy="685800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64088" y="192314"/>
              <a:ext cx="12166270" cy="685800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5651808" y="4042503"/>
              <a:ext cx="1719663" cy="2460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98206" y="888234"/>
            <a:ext cx="6552000" cy="3808305"/>
            <a:chOff x="0" y="691287"/>
            <a:chExt cx="6552000" cy="380830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1233"/>
            <a:stretch/>
          </p:blipFill>
          <p:spPr>
            <a:xfrm>
              <a:off x="0" y="691287"/>
              <a:ext cx="6552000" cy="3808305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67206" y="2692328"/>
              <a:ext cx="870751" cy="2460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68382831"/>
      </p:ext>
    </p:extLst>
  </p:cSld>
  <p:clrMapOvr>
    <a:masterClrMapping/>
  </p:clrMapOvr>
  <p:transition spd="slow" advTm="3401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29093" y="2288177"/>
            <a:ext cx="32110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讨论板块是学生老师之间的互动学习区。同学们即可以针对本课程的知识点进行提问，得到其他同学和老师的帮助，也可以进行话题讨论与课程教学讨论。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得分讨论为课程章节下的讨论，参与讨论可以获得分数，讨论次数及质量会影响最终的讨论成绩。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7956" y="1124515"/>
            <a:ext cx="6552000" cy="378922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29093" y="146097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讨论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154" y="1030363"/>
            <a:ext cx="8548148" cy="481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9646216"/>
      </p:ext>
    </p:extLst>
  </p:cSld>
  <p:clrMapOvr>
    <a:masterClrMapping/>
  </p:clrMapOvr>
  <p:transition spd="slow" advTm="3038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7178" y="1589903"/>
            <a:ext cx="873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直播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3302" y="721354"/>
            <a:ext cx="7808698" cy="527737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6822" y="2652584"/>
            <a:ext cx="2430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直播为学生在线与教师实时互动功能，学生在直播时间内点击进入即可参与直播。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0040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5373" y="113682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757" y="1136821"/>
            <a:ext cx="7873243" cy="51921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55591" y="2257168"/>
            <a:ext cx="213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学生学习一定进度后即可参加考试，点击左侧菜单栏中考试，选择参加考试即可进入。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096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9093" y="2288177"/>
            <a:ext cx="411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在课程公告栏目中，查看课程公告，可以及时获得老师课程通知，实时了解课程教学计划。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7956" y="1123713"/>
            <a:ext cx="6552000" cy="44127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575" y="834180"/>
            <a:ext cx="7128000" cy="589955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34963" y="144123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课程公告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648238"/>
      </p:ext>
    </p:extLst>
  </p:cSld>
  <p:clrMapOvr>
    <a:masterClrMapping/>
  </p:clrMapOvr>
  <p:transition spd="slow" advTm="13131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391508" y="735738"/>
            <a:ext cx="7582404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扫描二维码下载高校邦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课程学习更加方便。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29274" y="4691503"/>
            <a:ext cx="2321169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Andriod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版下载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71264" y="4682501"/>
            <a:ext cx="2610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iPhone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版下载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1508" y="1897852"/>
            <a:ext cx="2793651" cy="27936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2055" y="2147497"/>
            <a:ext cx="2245263" cy="23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523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4150">
        <p14:conveyor dir="l"/>
      </p:transition>
    </mc:Choice>
    <mc:Fallback>
      <p:transition spd="slow" advTm="41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76236" y="903256"/>
            <a:ext cx="7582404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如您在学习中遇到任何问题，请及时联系客服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31753" y="2363275"/>
            <a:ext cx="7582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QQ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4006400770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service@gaoxiaobang.com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680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08176" y="1008529"/>
            <a:ext cx="6804212" cy="38593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AutoShape 4" descr="data:image/png;base64,iVBORw0KGgoAAAANSUhEUgAABUUAAAXtCAYAAADKrTtPAAAgAElEQVR4XuydCZwUxb3Hf7PLDYsgN4IgCIqKIqiIAUFRLkERvMALc2gSo6KJiS/Ji0ZNYm5yPY8kilFBxANcBEVRECOioigKgqAgyI2uoMshu/s+/6qu7uqenpnu2VnY2f31+/jYnamqrv5WdU/mu/+qf6KioqICPEiABEiABEiABEiABEiABEiABEiABEiABEiABEiglhBIUIrWkpHmZZIACZAACZAACZAACZAACZAACZAACZAACZAACSgClKKcCCRAAiRAAiRAAiRAAiRAAiRAAiRAAiRAAiRAArWKAKVorRpuXiwJkAAJkAAJkAAJkAAJkAAJkAAJkAAJkAAJkAClKOcACZAACZAACZAACZAACZAACZAACZAACZAACZBArSJAKVqrhpsXSwIkQAIkQAIkQAIkQAIkQAIkQAIkQAIkQAIkQCnKOUACJEACJEACJEACJEACJEACJEACJEACJEACJFCrCFCK1qrh5sWSAAmQAAmQAAmQAAmQAAmQAAmQAAmQAAmQAAlQinIOkAAJkAAJkAAJkAAJkAAJkAAJkAAJkAAJkAAJ1CoClKK1arh5sSRAAiRAAiRAAiRAAiRAAiRAAiRAAiRAAiRAApSinAMkQAIkQAIkQAIkQAIkQAIkQAIkQAIkQAIkQAK1igClaK0abl4sCZAACZAACZAACZAACZAACZAACZAACZAACZAApSjnAAmQAAmQAAmQAAmQAAmQAAmQAAmQAAmQAAmQQK0iQClaq4abF0sCJEACJEACJEACJEACJEACJEACJEACJEACJEApyjlAAiRAAiRAAiRAAiRAAiRAAiRAAiRAAiRAAiRQqwhQitaq4ebFkgAJkAAJkAAJkAAJkAAJkAAJkAAJkAAJkAAJUIpyDpAACZAACZAACZAACZAACZAACZAACZAACZAACdQqApSitWq4ebEkQAIkQAIkQAIkQAIkQAIkQAIkQAIkQAIkQAKUogdoDmzc+iUWL92ID9Z8ho83fIGSnXtRuvtrJBJAUeN6aNWiEbp0bIZju7dE3xPaqdcO9nH9L1/AqrWfY9tnu3Fkp2aY9tdzK90l4TDim4+rduQaF04bH6nNfzz0Fpav3qHY/e8PTkO/E9tHqhdWaEfJbvz0Dwvdt+69c0jWbbEiCZAACZAACZAACZAACZAACZAACZAACZBA/hGgFK3CMdu87Ss8OXcVZj7/IVavK4l8poJEAqf0aocxQ7rjnDO6oEH9OpHr5rLg9bfPwzMvrVFN1qlTgLeLJ6BRg8r1ZcPmXRg4bqorRZfOmhCpy1f/7DnMe3WdKnvZecfglxP7R6oXVsjug7y/5qWrU7ZVumc/5sz/CFIn0zHyzK7oenizTMX4PgmQAAmQAAmQAAmQAAmQAAmQAAmQAAmQwEEmQClaBQMgMvTvD72F6XNWYv/+8kqdoWXzhvjmhT0xYWxP1K9XWKm2vti1F0ve24Kysmh9WvjmBjwyc7l7zpu+dTK6d24euQ9dDm+WJAmzlaLF81Zj4p0vqnO3adkY/33sUhVlm80RVYqWV1TgwmtnYumKrZFOc88dQ3B2/86RyrIQCZAACZAACZAACZAACZAACZAACZAACZDAwSNAKZpD9mXlFbh/+jL85YE3sXvv/hy2DHRs1xS339gfp5/cIet2z77iMXy0PnrEatYncipef2Uf3DChj6+ZbKWoCN2TR/8HwliOp+4+H8cf3SpSF0t27sGXpV+7ZUVaX3z90+7vC6aOS2qnRfOG2LBpF4ZdNT3SOaRQbZeiieioIjPNp4IVF+ZTb9lXEiABEiABEiABEiABEiABEiABEqjdBChFczT+2z4rxY13vohFb29M22KTRvVU9GSHtk3QsGFdlJdXYOeuvfhk0y6s+aQkYxTnty86Hjd/5xS1nD3Oseurfeg1cnKcKpUqK1Gc//7NcAzs29HXTiYpKlL5BVkmX6Hlp31IxObefWXqpc4dDkGbFo1C+3j5+cdi+MAu6r0nnl2Fn/xuflhzaa9PBOdhbYsw6jtPuOWEfdtWjd3f9+wtwx/+9br7++Tfj8CAk7KX1pUCXg0qU4pWg0FgF0iABEiABEiABEiABEiABEjgIBKo7d8LDyJ636kZtBNtJChFo3FKW0pk5hU/egYSgRh2tG/dBOcP6aaWVh/TrSUKC8LXfUt06Rvvblb7eM5+aQ1kP8uw4/RTOuL/bj8bDWPsNSpL5t9ctjkHVxutCVniLuLSHBKhum1HqUradMMd89TLsj/pv34zTP1c1KQ+WrdohL5jHop2gjSlbrvhG7h89LGqxPd+MRdzF66N3eYDvxsB2brAlqKyp2rTJl4CrGdf/hjX3vq8artZUX0seuIy1KtbuS0OYne0GlWo7R9+/NCpRpORXSEBEiABEiABEiABEiABEjgoBGr798KDAj3kpPx+Gm0kKEWjcUpZ6sO1n2PcxGJ8/sWepDKHtWmCG795Ms4d3BWFhfEiO3d+uQ/3T38X/5z2LvaELMXvc1xbPPiHEbHEaNhFfLrlS8jS9Fwc3To3R92QCNY5Cz7CD257Ie0p+p7QDr+7ZZCbhCnb/oicfPLu89HpsKaqiTv/sQivBaJ3v95f5kt81aNrC/d0EuF6Qo/WuO36b2DV2s/TStHrf/kCnpn/kap7xfnH4tbrv5Ftt2tEvdr+4ccPnRoxjXkRJEACJEACJEACJEACJEAClSBQ278XVgJdTqvy+2k0nJSi0TiFlpLI0DHfn4Et25MjRCU5kiQmihPNGXYSWW5+82/m4/V3NyW9Pajv4bjv10NTRp5mujRJovSLSa9kKhb5fdmbs0PboqTyIiYfeHxZ2naGDOiMv996FjYFom0/K9mDoib1QmWr7PnZoZ3/fIc2a6giUNMdURMtLV+9I6UULd39NU4a/R93Of/T943Bsd1aRmZVEwvW9g8/fujUxFnNayIBEiABEiABEiABEiABEohDoLZ/L4zDqirL8vtpNLqUotE4JZWSrPKX3PA03l7uz0zeoH4dTPr5mTnNQi7JhX57z2L8e/q7Sf249rITlXzN5sh2aXmqc6WSoo/N/gDzXv1EVZMl9O98oJlJ9OwZpx6OosZ18YPLe/uW28v7O0p244JrZ6JNy0b456+Hoaixt3RdhO6tf3kF37/0RBWNGycTfS6k6KwX17jbABzV5VDM/vcF2QxBjapT2z/8+KFTo6YzL4YESIAESIAESIAESIAESCALArX9e2EWyKqkCr+fRsNKKRqNU1KpP/7rDfzfI2/7Xhch+tAfz0HvY9tk2Wr6anc/stSX2EdKiwycOulcnHx829jnvObnc/HCf/V+m9de3huSSCjuceIoL3lTKilqt3nXPa+pLQHkEMm5dNaE0FNKhOilN83Cqo8/U+8L0+l/P0/9/Nb7W3DhD2a69c76Rmf8+WdnoFHDupG6nwsp+p2fPosXF2nR+/Nr++GqC3pGOndNLlTbP/z4oVOTZzevjQRIgARIgARIgARIgARIIAqB2v69MAqjA1GG30+jUaYUjcbJV2r1uhKc8+3HIdGi5ihIJFTSIMm2LpGdX5V+ndRyg/qFKRPxyHLs/WXJGdelkcYN67h7kt7x91cx+Yn3fG3LXp6z/jk2dkZ6W4pmI/ZkL9Le5z7o9iWTFC2vqED/i6a42w2kkqJBISqy+ZE/j0SvHq3dc0nU7F13L4a0KccxR7bAv+4aHpqRXvZ7ffmNDe54ffbFHoicNcfvfjLIx7PVoQ0hyaxSLZ/f9dU+nDz6P/h6f7kal9cevwyHNmuQxUyqWVVq+4cfP3Rq1nzm1ZAACZAACZAACZAACZAACcQnUNu/F8YnVjU1+P00GldK0WicfKVsmWjeuO6K3ph41Unq16BMM2XSicfxE4ux+J3kfUOl7pQ/j0TfXu1VM5JFftzEWVjynj+T/B039sf4c4+JdTVh1xGrgUDhV6aNR7vWTVI2IQmPJPrTHJKU6Zl/X4CuhzdzX1u/aSeuvHk21n26U70mQlRkc78T9fXbxwuvrsPE2+dht5OIqm2rxmqZvQhS+xj57SewYs2OyJcmSZ+mTBqVUopOn7MSt/xugWpP9kK9+/YhkduuyQVr+4cfP3Rq8uzmtZEACZAACZAACZAACZAACUQhUNu/F0ZhdCDK8PtpNMqUotE4uaVErolksw/ZU7L4vjFuNGdVSlE578cbvsDwq6arSEVzSIKjFx++OFaW+1xK0VNPbK+2DpCI2VTH93/xPJ5b+LHv7aZN6impKPXfXLYZ1976PLZ/vluVkeXw9/1qaKgQNY28/+F2JVElGtTUkYRNErFrjq5n3BdrlEUui2ROFSl6wx3zIHuKyjFq8JH488/OjLWnaazO5FHh2v7hxw+dPJqs7CoJkAAJkAAJkAAJkAAJkECVEKjt3wurBGoWjfL7aTRolKLROLmlfv6nhZhavMJXS2Tgab0Pc1+raikqJ/rV/y3C/dP9Gd3v/dVQnHVap8hXVLpnv28LgMgVAwULCoAmjbwkSGHtbNz6JQaNm6q2FggedeoU4Bc/OE3tl7rzy33q7eaHNFARoicc3TqlcJRo0o7ti/DJpztx2Q+fwaatX6q6t153Gq4Yc5x7mmDm+8937sU/HnrLG9Nr+7k/N2lcDyPP7IqG9euklKKbt32FcROL8clGHc36rQuPx0+/f2q2+GpMvdr+4ccPnRozlXkhJEACJEACJEACJEACJEACWRKo7d8Ls8SW82r8fhoNKaVoNE6q1L6vy9B3zEOuuJPXRNo9efdoXysHQopu3VGK0y+Z4osWHT6wC/5+21kZr0hk6LpPv4CzHWfG8nEKFBQkcESHQ1C/XqGv2l33LsY/H30nbVM3TOiDv0xeAol6veOmAXjljQ2YveAjFYUrktQ+ZMm8jEXjhnUx7PQj1NYBP7jteRzbrSX+9LMz057HHh8Rsiuf/3Zo+VSRolJYonXHfO8pdy788adnYPTZ3eKgqnFlc/nh17c38OxhwG3zgL+UWqgaAU8NAnrtAI5Y7Ee44kLg6CypTp4OXJVlXVOtOn7o7C3dhV07NmLD2g1Yv3Ujtu7vjrEX94W3YUUlL7paVC/FshkPY9HW1uh35Wj0rB+3U7uweNpUvNNoIK4edVTcygC2Y+GUJ7GiKMv6GxdiyqJ6GDE2P8dl+8IpeHJjR4wcOwDt6/jxlS6bgYeXtcB54wegatIPZjFcrEICJEACJEACJEACJFClBHL5vbBKO1rDG6+O30+rI3JK0RijEtwTU6r++ken4+Jz/CrmQEhROXdwOXqjBnVUNndJ/pPq+HDt5yrK0Sw3j3H5kYtK4qen7xvjJpWSc4nAFRnb6bCm7n6hkmjp/CHd8J+n3sdJPdti6l9G4dHiFRC5e9OvX8LLr69X57z2shNx07dO9p3/iWdX4ce/na9ea9m8If772KWQBEgNGtRRUZ7pDtm7VfZwlSNVsid5L50UlfdnPP8hfvjrl1Q7sg3Aiw9fkiRvI0OrAQVz+uHXCFg0DOj1FTDoOUD5z0bAnMHAoDJg4nzgXluWpuF35QBgcivglieB31Yh59x/6JRg8RPPYV+/sRigbJMj33RAdMqj3cCrIW5v4/zJmLUGqId92FfYDicMOgU927VBo7XFuG9B+P7F0miTHmMwfkDLKiSV26ZLlxdj6islqNdwN9BxJC4flLz/cPozaq7rO2Z73ZWUotiChVNmYkfPyzC6Z6Pcwqnq1rYsxJSZKxA6JVu0Q7tdm7BJB//7jyY90KdoBZYEp2G7gRiIBUgzPWWCYsz4AXBn6Mr089k7cRP0GDMeKad2yTI8Ubwc7YZcjNOiGtztCzHlyRTXn4K9uT+remjYPgmQAAmQAAmQAAkcLAI5/V54sC6iBpw3999PawCUkEugFI0xrn/69xv4x8NvuzVk/8w3Z16BQ4r8oUkHSooWz1uNiXe+6LuCx/8xGice42VpD17e7X97FQ8+6c9eHwNB5KKz/30BZK9VOX533+u4d+pS9fP/fO9U/OZunfldhOSSp6/Ezb95Cddf2QedOxziti9C9KqfzFG/i+Sc98glbmZ5yTgve6quXlei3v/Oxcfjlu9GX76+eOlGjL9RJ3ySCNQ3Z1wRel2ZpKhE2o789uP44KPPVH2JdJXrqK1HZT/8KhPpOX8pcMaH4eTnjAJ6lQDtFlbtyFTFh87+jQvx2Ky1aHHmWAw9slTJu5I+WnoaSZr6d329KpJvfUdPJIlEWtLML5YcNCuL78OSZtnKwarlG9q6I+Vw3BiM77oCU2auR8fzxmNAVKmlGl2L5/49FyXHjcPFfYuyuIjKSlGIwcZDc3ahz7hROCZfvGjpShQ/tgA7WgzE6J6bMPvVvThl1FAc6SAsWTYD80r6YWz3NZgyaz06Djdy349Yzc+SPm6Urn8OrkTxfUvQzMjMsLmrpCgw8OpRSB3nG2gnxShveXUaZq5qhIEXjcJRUcZBSdH16JhOtppzOQK1yPmjRRYTjVVIgARIgARIgARIIC8IVPZ7obnIGwYCk4JqYx8w8QPgtqOBu2YCj3YEJvcEmm0GTvR2yENo3RB66b5HLhoDdN4G3FUA3AJg2AIguPZ10XnAnuWpv4u+dB4wyNppsGQr0HwB8MBQYEJTq0NyXTOBv+RwhKvi+2kOu1dtmqIUjTEU3/nps3hx0SdujeO6t8TMe8cktXCgpOiOkt045fyHfOf/5cT+uOy81Fnob75rPp58bpWq0+e4tvjWRT3TJkeKiufL0n34yW8XuHuGFv9zrMoCv+2zUpx56aMqSlQiOqf99VwMvnyaajZdlKYIx3OveRLLP9yuyp5zRlf89ReD1c9Pzf0QP/qNjtCU5e8vPXIJ2qfIej9nwUdYsHi9by/T7Z+V4uU3Nqj6El07bGCXpMsccHIHHNmpOUZ9x0uq9XbxBBURah//euxdV/J2P+JQzLn/gqjIaly5XH34BcGoSM8iYNBsYEEmat2Az3sh8vLwD9YCPd7I1Gi096vqQ6d0/XzMWdYBI0c0w+uyTDtipKjpdY2VoruWo/iJV7Cj9UBcNOIoCSTGloVTMHNNUXSpJZD2LsOMBxehsP/VGJX60Rk5Ujc4W8Ijb7VI9YT2XqwsfhiL6g3GhKGdo024g1yqZPETKN7RA6NHHAPxoCJBZ68/DheNaI9VxY9hCfpg1Kie6l7csnAa5pX2waihR6qy9lGdpCiwF6tnT8WL+/rgstE91ZxKe1CKZiLE90mABEiABEiABGohgSr5XtgIeOlsHezSawEw+TygF4Bm9YAPPgEuWZwsLDOhF2GJFEKzU29gbVfg0fnALUXA/F5A26+ACQuBadaKxaEnAzPaA7ekEJr2OUTU3iaBWY4UPfUz57voyUBFe0rRTONVVe9TisYge8alj7rJdaTahcOPwl0/HpjUwoGSonLifhc8DNlf1BxXjjkOv7jutJRXZUtRiWqU6EZzbNi8C2+8uxnlIcmQUjV4+ikd0OpQ/dWx18jJagm7HEaK2ue77oreuGD4URg4bqoqk06KyvsiLq/68Wz31LJfar8T22PohOluhvpxo3rgzpsGhHZvy45S9L/wEUhkadxjwtjjMHbYURml6KtvfYrLf/iMar6wIIFV874T91Q1pnyVfPgBkEjPo7cm7yEaCs6RojMi7BEqH1BtN1Z/KepdZ1Ckpfs9xVJ7WXrcpwRP5vvy+ZJlmDFjEUosIao5lWL9/BmYs74Fzhw7FEdmtFoSKPoc/j13HdBpCL6VVkgGeZuRSR0pmjryNqStksUonlcf/cb2QktsxMIp87DvtMsxuLo60iyWjmti7XxRnWFS9KAsnzfDWboUTzy8BPUGXoZRR2XYoJZStMZ8fvFCSIAESIAESIAEckcgV98L7z4bmFAXeHQN0Lk7MAjARCfnRKduwNJewPzXtWiUyNFh9YDvFgMPyqWIaIzwv6NTRYrKub8LoPPzwDpprw2w4lTgtbXA6O4ZgnCsqE9K0dzNq6pqiVI0BtmeIx5A6e6v3Ro3f+cUfHe8/H3CfxxIKXrRdU9jyXub3Q6cM6gL/npr6mRLqaSoZFQ/+8rHfNcXBc2UP49E3156D7+gFD2yUzOcedk0lRVeIjJffnQ8vtr9dWQpKm1+7xdzMXfhWtW+ZLjvdkRzvP3+FvW7bFvw/H8uQotmDUO7mmocolzXpJ+fia4RIkWD4nbNS1dHab5GlsnJh1/EDy8DMCnSM4UUlaX5mwNL7Ku3FLWlptkLMY4UNYScJEJl1j6Meb58ftfq5zDjxXWo12Mkxg5ojzpJiY72Y+PCJzBrTR2cMOQ89A1m/wncfUrKSfhtve4YOWEQUu9ImgMpunYeHlpYiEGXH4e1vkjR4CNBR44u2NU9dJuDavEAUUKwBH3SLltPgp1Up3pFikrg8Aw8uGgr0LA7Rl6ebj6ovSm4fL5aTEZ2ggRIgARIgARIoDoRyMn3QueCbhgATGoL7NkDbC4AOvsXbrqX/cFm4K53gQe/iE4iZaRoK+DjQUDJGuDE9VqGijz9nk554j8yRHlSikYfj4NVklI0BvmuZ9znK33bDd/A5aOPTWrhQErR4JL+gX074v67hqe8qlRSdOYLq3HTr/T+pCIwT+t9GJBIhLbz5rLNKNm5R72XTorK8vnV6z7HJTcUqyX9E686CRKNGjVSVNqXaM8R33zcPZ/dod/fMghjhnZPea0StSrJsYLHrZNeUe3KMajv4bhkpD9RVttWjdHzqFYZEy1J/UkPvIm//UdvXiLS9p1nJsSYUTWraE4+/BwpGiUbfKjUrDFS1JkbPukSL9GSasFZGr41mJwmH6fe/u1YPncOXtlQD92Hj8KgjiYMNDxSc9fa+Zg9by3qdB+EIQM6Jy3b1gh03TXtT0Hn9UuBwROQOk9T5aWoSn5V0gdXjm6ntkLwls+HDEjJYkx77D00ihKxeDDHM2Kio2CCIVdG2313Ei15+9pG2FM0p9e+F8tmPIjXG/ZA160rUNLrSozumSZalFI0p/TZGAmQAAmQAAmQQM0gkJPvhQAuPgGYJF/3dwATXgSeC8FzcW/gns7A5s3AbUv10vZsclXYwTbBRL0qarQIeHYZMDyYx4JSNO8nLaVojCEMStE7buyP8ecmb0J3IKXot//nWbz0mrfP6emndMQDv40vRe1s7med1gn3/mpoSjKSuV0yuMuRSYpKmVUff4YObYvQqGHd2FJU6s97dR2u/pn/ETj67G7440/PiDF6uqjsw9p3zEMwK+p//aPTcfE5filqGg2Oo+wX+t8lnyKRSODrr8uw5pMSCDezPF9E8kN/PCd2n2pKhZx8+FVFpKjzl761eRUp6syKECkaJ9GSG/VWrwkOKeqIQWN7YFXGfUkzZOk+KBN2P1Y/NxWvl/XBkCHHoGUduxNpEh0pkToXSwpPwbihR8JXTZqQBEeSBGjk5ThuzRTMLD0F3xp6ZIorrKwU1fU3dpWETnsDe4qGn3L1c//GizuqcbSodDtN5LG+KhGbKhOSkyDMf62VWj4fewm/f+l+EnVHRDc781sYsHsGHl7aLH20KKXoQXka8KQkQAIkQAIkQALVm0BOvhceBXx+tBaRvfoA4d/YPQ5LdwCdmwGvhYlLp1jY6sEwkhJ8c/Rn/kS9IkYHlYRsvZZKisbMdWH6kQ85L6r37IvfO0rRGMyOHXY/9uzd79aQjOeS+Tx4HEgpesEPZrrLyaUf5w/phj/8T2pZmCpS1Jai/U/qgF/9MHyfzoqKCoiINZnfo0hRm0/cSNH3P9yuIljN+UxbkpH+x9f0xaXn9kBhYUHkUfz7f97Cnx94U5UvSCTwyvRL3az2mcZxwdRxKmlUWYo9V/9261kYMSg5aVPkzuV5wZx8+FVFpGiK6NHqvXzemQxppUsqSWcmUgkWT3sMq/bVw260QLvCTdhRNBAXjdJJifQRLSt39Z6a2Wd/V9Kx5DhcdHFfNFNCbC06X3Qx+kp2oKQjWqRusJqbaEmN5UZ0Ve1nGjunFUvSpXS1B3twsowUNd2u1PL5FEv4Q/dyjbDcf+1zkzF3R1dny4KNmP/QLJT0ugyje6bYnJZS9GDPPp6fBEiABEiABEigGhLIyfdC67pEZr6WJmdE2PuSl6LzVmDYYmdPUOgIUslS326hbrxTF2B+T+C1t4BxZmn8UcDu44H5rwHDw5bLO+2kk7S22OTy+Wo4QQNdohSNMUbfuOgRyN6b5pCl87KEPngcSCk6aPxUrN+0y+1Cqn1OTYEoUjQGEhTfNwbHdGupqoQlWgq2FVWKbtn+FSY9sARPPLsypYSUtrt0bIZrxp2As/p3RrOi9Ekx3v1gGy69sRile7TYliW1d98+JOXlBsdRss9f/sNZeG/V9qQ614zrhR9ffUocdDWubE4+/KpAig48DZjfKjmbX75J0R4rnL0vI8wctVS5aD4emrMX3bvvwDvrO2LM6HZYUrwKXUePwJHurVKLpeiWhZgycw1aDJkAk19JpNj8sv4YN+JIJD9NKhcpunH+Q5i1pbsWsM6y/bTL59U478Wy4iewtvMQjOqpn7PV7sgYKZq+x0Ep6i+dYX6Gik69BH5ZizEYP8BilkmKbn8VU55c5ZsPe1cW4+FF9TB4wlCE7tNPKVrtpiM7RAIkQAIkQAIkcPAJ5OR7oXUZ2UjRTh2BGb2BznuAWxYC95pl9WXApGeBZ7sBk7sDez4FBr3qiVO1VL4uMGg2sMDqwwNDATdbvI04y+XzU0cAvbYx+/zBn60ApWiMUbjspllYZO1RefLxbfHoX85NaiGVFE0VWSoNXHz905C9OsOOyb8fgQEndUh6S5aCn3L+Q77Xp0wahb4ntEt5Vamk6AuvrsOk+3UEZZQjUZDAmf0Ox41XneQWt6XoU3efj+OPbpXU1McbvsBZl09Tr4dln5ckSg/PXI5ZL63B/v3lbn3J7H7DVSfh1F7t8NM/vJwUOSpRnz2ObAHZx7RF84aoV0ow1b4AACAASURBVLfQd24Rx7NeXI2vnTalfPG/xuLoLoemvNwwKXrPlKVYunwL6tcrRONG9dCl4yEYdvoRrhiOwq6mlsnJh18VLJ+XvxIOawDs+Qp49APgqo/0COSbFO1Xfxf2FRU5UZ4lWPbcfCzftBUo6oCWJwzA4COLrKlVimUzHsbydhdh8L7ZeFKk6PgBEEUUupejPSnbDcTVo47Ko2maTaToFiycMhOrivpj3KhjvMjZ0mWYIZnHzxyHEZ45zsAiyvlLsXL2E3ivxSiMVWGoGSJFtyzEtHml6DVqKI6yh7U6jkrESFHpuhs1a12HX4rqpfZ6c5ZUh7W9Q6jo3IKFD81EySmB5fpppaieD2uSIqn1fbS02UhcHrbZLKVodZyR7BMJkAAJkAAJkMBBJpCT74XWNUTZIzQ0J0UjYOrJAPYAw5oCm5sBe7bqZfYNCoH57wPDV1onagSsOAfYIwmWdNoQfTQC3pbX3wX62eXlvXRStBHw8TnA0vnA+duAGwYCtwFovkB/F8Vy4AzZozSDWM12OCsuzLZm7apHKRpjvH/1f4tw//Rlbg0Rb0tnTVCCzD5SSdHuRxyq9uBsfkgDX3nJHj/+xlk+CWgXOP3kDvjH7UNUAiT7+MnvFuDxOd5dKZJxycwr0i4nTyVFY2BIWbTPef9xEyL16tEavY5pnVR26fKtWLpiq3pdOLw54wrs+7pMRYXOnv8R1m/amVTnxGNa45cT++NYJyJVxOaDT74HWQovyZSyOX747ZPx/UtPTFs1TIo2bZIi3V02nahhdXLy4VfZSNEAU/ngmdQCuGsh0Lk3cElToGQncMtrwL0xMhNGGaoq+dBxpEubE1pg4zu70eubo9F9x1LMnbsSLYYMQtm8mSjpcxl6bSrGwtKe1n6bJVg6bznaDT4NhZJd3ZKi/mupjZGipVhZ/BgW7GiBgReNwlGBldGly4sx9XWg39hROCaSkIwiRYMzKIMUXV6M+14B+l89Csm7VkeZjQewTMRI0aQl7ftLsatkB9YsmofXSxqiBXajpKgPLhvd04rSzSJSVO0Tuwq7UQ+HdO2F0045Dh2L6jiZ4kvQ5+pR8Cv/9PMBpctRLBOi/0UYFZwslKIHcKLxVCRAAiRAAiRAAvlCICffCwMXK4EuzT4B+r3jvXFxX+CeFsAts4F7Q+BcczJwS0eg7R7gnmXAsFOBzUuBGe2Bu5oC97wO3LjFqziwLzD/cGDSdOBGq71OvYG1HZNXHqoiaYSmqncYMKEYeBCWFF0LbDoFeNSch1L0oE5tStEY+J9/ZS2++79zfTVk+bUsw7YPWfp92oWPhLYs4vKcM7qi02FNVbKeZau248VX16VdIi4NtWzeEGecejg6tivCzi/34eU3NqgERvZx6XnH4PaJ/dNeUVVKUTsBUxSsdqTtj37zEp6a60/ldmSnZrjuij6KVyKR3OIXu/bi3qnv4KEZ76N099dRTqnKXDj8KPzm5oGhbdqNUIpGRqoK5uTDL1dS9BBg6qnAJY2BR9/w9oiRZRSTewKDGgMffAJcshiwPlfjXXCgdJVI0S0L8dDMFdhd7xB079EZe9euwLrdLdBv9Cj09O1LuR8bF8/E3Hd2oWGHruh1Sj8c5WQjUpF4lKLOaJVi/fwZmLMK6HHeeAxoEzbkpVj93BN4cVMR+o0ejZ6h+4va9bKRoruweNpUrGo5HOMGdwwkgNqF5cWP4ZXS4zDu4r6I5GUrNXMrWTlLKbr6uclYsKkhWrRug3ad26F9645o3bJRYNuCeNJ+19qFmDt/BfZ3H4lRXXdhyetLsGrTl6jXoiv69O+PY9oEN0Vw5sPa+jhh+Fj0DZ0PQOnKYjy2YBe6jrwIA9pbf5yMnegJUFtb5FMgdiWnB6uTAAmQAAmQAAnUPgI5+V4YwNapG/Ca7P+5BDh/HYCewO5uwPyQxEquDP0amPE+ME5WCrYBNp0OfOAk372mL3DXYcDmbcBd7wIPfgGIeB30FdDwRf/JZUn9Jft0hGfSkUZoPiVL5EuAI17VtUyk6D2FwERY56EUPag3CaVoDPxflu7DSef9x12CLVVFVP7rN8OSWjn/e09B9rA8UIdIw2cfuBBHdmqe9pRVKUUlAvSyG2dht5WMKlVnJMpWtgUwS/1FcEoSo5Jde1VE6NWXnIARZ3RRyZAyHRIt+tJrn+Dj9V9g55d7UxZvUL+O2obg1BPbZ2pSvU8pGgmTWygnH36VXD4/9Cjgls7AoKbA2h3AXRIRWpp8HRefANzV1fur4Y0pNtGOQ6AqpOjetfPwxOJCDBg1CPWWTMO8XXY0aHK04f7tyzF37hKgz1iMcKLabCkKEaQrvsx8WXm1hD6ilNy/EYtnzsU7u4rSCjANxxGj6wrRof8QDDmmZXLmepdixPMHqO/duBAz5qzAF2Uhw9GwNU4YMjqlpMs8gAewRCWXz3s9jZHIqkkPdzuI/aXbsWntCixdugpby1qg+4DBGNDZUsn7d2H9ewuxcMkG7G7YAX0GDUCv9kXA/u1YOmcWXt/RLJL81mJ0B1qcMhLDeznzgZGiB3Ci8VQkQAIkQAIkQAL5QiAn3wuzzd4uOxIeCnzwETBxGTBaVg6aBax7gInFwF8MSAmkOQUY3QyYvw44tRPw2uvAcJGu1rHoPGCPs9Q9ylJ+qfqB9KMIuGc2sFRyXBymG5QkTJtbAa/NB9aeDNzj9G1PCXD0897eprkY66r4fpqLflW3NihFY47Idb98QS3zNkcqGSlRnBf+4GmISI17tDq0EbZ/XoqKiug1Lz7naPz6R6dnrCD7lq77VC9RN3twZqwUo8AnG3eqiM90crJxw7o496xukEhQ+xCx2aRRPUgEaXU4tn1WiilPr3C78t3xvZK2SqgO/awufcjJh1+2kaKHAosGAL0ALN0G3PO+/mtf2qMRcPc3gEsADHseWFxJkAf+QydaBvP0kaKVvOhqUT2KlNyPjQufwLyt7TFo+AB0TJFMPHg5JctnY/aS3eg6+Dz0tSMEfQWjnL9agKpRndi/dj6mzluDsiYt0LF9Z3Tt3gOdkyJB7Uvej+0rF2HRkrUoPGUcTts9E7NXtcaAGPOhdP1CzJm/Hs36jcbgIxs5S/LXo+OY8bBzOoWCdqJKixgpWqPmIS+GBEiABEiABEggmUBOvhceYLA/ORO4qzFwSTGgM6Dk/3Hgv5/mJzNK0ZjjtvDNDZhw82xfrdNP6YgHfjs8qSVJKnTjnS9i2croEaNDBxyBX/1wgIoy/fmfFmLj1sxRXZ07HIKZ956vhCIPEjhYBPLxwy+XrPihk0uabIsESIAESIAESIAESIAESCAfCdT274XVZcz4/TTaSFCKRuPkKzXmezPwzgc6WZA5/vzzM3Hu4COTWpNozwWvf4LieWvwypsbsP3z3UllDmvTBCJWJdqz51FexnZJKDTrxTWYPX8Nlry3BbLE3D4kSvXMfp1wx00D0KZFxNCnLK6XVUggCoHa/uHHD50os4RlSIAESIAESIAESIAESIAEajKB2v69sLqMLb+fRhsJStFonHylFr29EZfdNMv3WqOGdTHjnvPR9fD0WTl2lOzG9s92o3TPfpVNvm2rxjikKJj8IbxTUvezkj0oL69QGeblXBG23MziCitXRZbBH96+aUYWwbNs3VGKd1ZsVfu01qlTULlOsPYBJ1DbP/z4oXPApxxPSAIkQAIkQAIkQAIkQAIkUM0I1PbvhdVlOPj9NNpIUIpG45RU6oY75qkoTvto17oJHv/7eUp01uZjwMVTcOl5x0D24IxzSCTtlTfPxqoXvq2kL4/8IlDbP/z4oZNf85W9JQESIAESIAESIAESIAESyD2B2v69MPdEs2uR30+jcaMUjcYpqZRkSR/57SewKbDnp4jRB38/InaUZJbdyKqaLMuXaNd9X5ehV4/WWLPuc/Q+ri3q1inA2+9vwQcffaaiVwederiKZpXj/Q+3Y+nyrWjTshEG9j1cl12+FUWN66qM95KU6KNPSnBCj9Z4b9V2tG/TBO1bN8GWHaX475sbVHRr7+PaoEtHHUkrEa+yrcD+sgqVEV5E8uKlGzH+xll4c8YVkL1bG9avo/og55JDtixY/uEONC2qj9NP7oCixvVUH9q1aozN27/Cp5t34ZQT2kESVcmxZftXeOv9LWjbqgmaNqmHsrJydD/iUB+zj9aX4NW3NqL5IQ1w1mmd3ERKyz/crtpu3aKR24c1n5SoNoSf/Ny/TwdUoAKvvPkpDm9XhBOPbZPVeNSUSrX9w48fOjVlJvM6SIAESIAESIAESIAESIAEsiVQ278XZsst1/X4/TQaUUrRaJxCSy1dsRWX3jgLe/bu970vS+klWVLYHqOVOF1OqkpfL7zuaXxVug/HdWuJN5Zthixbf7t4Av712LuYNmsFxgztjjfe3YSCggI89rdzce/UpfjL5CUYfFonJTxbNGuAqX85F9Nnf4A//OsNzH3wItz0qxfRsEFd3HPHEPS74GFcM+4E9Ot9GC74/gwMG3gE6tergyeeXYln/n2BEqQXXTcT3TofioYN6uCt9zbjoT+NxN69+5UU7dC2CF0Ob4YVq3dA9luVPvxz2rvqvwuHd1eyUq5j5r1jMOJbj6ufRZwmEgnIFgMvPXIJ3l+1HRN+PAen9T4MJTv3KIn5jT6H4R+/PNvl+PLr63H1z55T0nPthi/QqEFdTP/7uXh45nLcdc9idb3LV29H40b1MP1v5+L2v72KOQs+QusWjfH1/jKUlVWoc3Y5/BAsfH0D/nbbWRh2+hE5Gad8bKS2f/jxQycfZy37TAIkQAIkQAIkQAIkQAIkkEsCtf17YS5ZVqYtfj+NRo9SNBqnlKVk/8xrfj5XRRAGj4F9O+Kn3ztVRVLGPSRBU/GLq/G3B99SUZjBo9NhTTH5dyNUhGOcY/b8j/Cj37yE/z52qap736Pv4Lf3LlZSdMPmXYCcGMCrb2/E7+57He8/+030GjkZd940AOcP6aaSPX3jwkfwh5+eoQTgd/93rpKXX39dhtn3X4BmTRvg9Eum4KoLemLU4CPx4drPVRSo7KMqZW+9/jQsfGMDNm/7Cg/98Rx1rmtvfV5FjH7zguOUFL379iEYMqCz6s/AcVPx8J9G4tBDGqgIzYKChIoovfMfi7DmpatVtG6DBnXw6KRRkOjdvmMewuP/GI1JD7yp6kgCrLLyCgy/arqKYv39LYNcXBdf/zSO7nIofjmxP3Z+uQ8PzXgfl57bA6ePm6rG7ZKRPfBV6dc47cJH8MuJ38Cyldsw79V1eP4/F+PDjz/DqKufxF9vPQvnDOqCy3/4DI7ueih+9v1+cYajRpWt7R9+/NCpUdOZF0MCJEACJEACJEACJEACJJAFgdr+vTALZFVShd9Po2GlFI3GKW0pEaM/uO2FpIhRqSSJkAb364QLhh+lMszXr1eYti2J2pz5wmo8PmclVq/7PLSsLEEXoZjN3qUPPvmeirh8Zdp41fYL/12rpK5I0eJ5q/Hb+xarJfWFBQm8/MYGLJw2HrJH6Jz7L3CXnp99xWMYf24PJT5feHUdrvnZcxg3qocSp3IYKSpS+Js/mYMG9eugR9cW6ly33dBfRYwe36M1brmmryr/f4+8jTnzP8LPr+2npOjiJy9Hy+YN1Xs9RzyAO27sr6IyJVLz2O4tUb9ugeqbkaIS2frNC3sqsXniqMmY8ueRuOPvi5S0/cEVvVU73/nps0rY2lJU+nnNuF5q/1NzmDaevHs0Tji6tXpZxOuIM7pgx+e7sWHzl7j3ziGusF0wdZyKbBWGHdo2wf/+4LQczKj8bKK2f/jxQyc/5y17TQIkQAIkQAIkQAIkQAIkkDsCtf17Ye5IVq4lfj+Nxo9SNBqnjKVkSfd1v3whaY9Ru2K9uoU4oUcrHN2lhVoW3rhRXezdV4bPd+7Fxi1fYunyLfh4wxdpzyWicdLPB6s9MrM5ZI9NWbp+/29HoM+xbXDd7S9gweL1SooOu2q6WvZ+5Zjj8MDjy1Q0piQ9Omn0f3D9lX2UBF2/aRfOvmIa7vvVUBV5KcvXZVl68bw1mPz7Eeh7QjtXim7/fDf+u+RTPHX3+Wp/z0Hjp+JXPzwdby/fovYonf6385AoSGDCzbPV3p0XjThKSdFf/+h0XHzO0Vj8ziaMn1islslPvGMexg47Ct+7tBcembkcv5j0iitFxw7rrvpmS9Gn5n6oziHyWETmuBuexrCBXfCL607Da29vxEk92+L62+ehWdP6+NutZ6kIWBGpN37zJIz+7pP41oXHq0RR0u8zL5uGP//sTCx+ZyOlaJpJV9s//Pihk80TiXVIgARIgARIgARIgARIgARqEoHa/r2wuowlv59GGwlK0WicIpWS5du3TnolKSt9pMoZCkm05Y++fTKuHHscCiT8tBLHPVOWKukpK+VPPr4tnn35Y3z44ndw82/m49W3PkXHdk2V3N249UslRWc8vxo//ePLKtpT9t4UCSrLxq+77QVV5on/G40/3/8GnnzuQzzzr7EYOmG6kpcS0SpL5vsc10bJRNnvU6Sk7PMpklL24ywsTGD3nv2YOmkU1n26E9+8ZQ6O6HCIurr1m3dhxMAuagn8z/+0EM+/shZHdDwEn2zcpWTlO89MwAXXzsTwgV1ww4Q+Smz2PvdBJWePObIFfvTrl7Dk/S3odNghqFOYUJGuInxHfecJFU1av34dXPXj2WjTsjFKdu5F9yOaq7rPvLgGN981H0d1ORSfbNypBOo9dw7Fz/7wMj77Yo8SwpKM6pxvPa72U+16eDMldlu1aOSLRK3EEOVl1dr+4ccPnbyctuw0CZAACZAACZAACZAACZBADgnU9u+FOURZqab4/TQaPkrRaJxilZLoyN/dt1glJarsIf7z/CHdcf2VvZWsrOyx66t9uG/qOxh3bg80blgX//vnV/Dx+hIU/3OskqQfrv0MhYUFKpJVIj0li7xIWNkDdPnqHSr7/LHdWqp9OkWcSpZ6yQIv+32KqGzetAG++HIvmjSqp6JZZTsA+a9rp2b4YudeNGlcV70nEbIStSp7sUrme8lyv3vvfrVEXbLHv/vBNhzarIESjuaQ/UmFhyxXN33bur1U7SnarKi+amvTtq/QonlDSPZ4aUOWxq9e+zmuuHk2brzqJFx0ztGqn3IO2cpAROrS5VtVvyR7vBHOso/rspXb1TL+449upbrw+Rd7sL+sXNU11ytCVZI8SXnZ77RFM73snwcJkAAJkAAJkAAJkAAJkAAJkAAJ1DYClKLVY8QpRaONA6VoNE5ZlZJ9LyWbuyTnEYkW55D9L8cO7a7kpYmcjFM/VVmRor/866uQfVBl31BJDiR7eUoUZU063nh3M+78x6sq+lSWyJ/ZrxP+53unKoHJgwRIgARIgARIgARIgARIgARIgARIgARIoHYToBQ9AOMve11KxvRFb2/Eyo8/w8frv1ARinv27ldnl8jJFs0boFvnQ9Wy7/4nHYZex7RR0pIHCZAACZAACZAACZAACZAACZAACZAACZAACZBAbglQiuaWJ1sjARIgARIgARIgARIgARIgARIgARIgARIgARKo5gQoRav5ALF7JEACJEACJEACJEACJEACJEACJEACJEACJEACuSVAKZpbnmyNBEiABEiABEiABEiABEiABEiABEiABEiABEigmhOgFK3mA8TukQAJkAAJkAAJkAAJkAAJkAAJkAAJkAAJkAAJ5JYApWhuebI1EiABEiABEiABEiABEiABEiABEiABEiABEiCBak6AUrSaDxC7RwIkQAIkQAIkQAIkQAIkQAIkQAIkQAIkQAIkkFsClKK55cnWSIAESIAESIAESIAESIAESIAESIAESIAESIAEqjkBStFqPkDsHgmQAAmQAAmQAAmQAAmQAAmQAAmQAAmQAAmQQG4JUIrmlidbIwESIAESIAESIAESIAESIAESIAESIAESIAESqOYEKEWr+QCxeyRAAiRAAiRAAiRAAiRAAiRAAiRAAiRAAiRAArklQCmaW55sjQRIgARIgARIgARIgARIgARIgARIgARIgARIoJoToBSt5gPE7pEACZAACZAACZAACZAACZAACZAACZAACZAACeSWAKVobnmyNRIgARIgARIgARIgARIgARIgARIgARIgARIggWpOgFK0mg8Qu0cCJEACJEACJEACJEACJEACJEACJEACJEACJJBbApSiueXJ1kiABEiABEiABEiABEiABEiABEiABEiABEiABKo5AUrRaj5A7B4JkAAJkAAJkAAJkAAJkAAJkAAJkAAJkAAJkEBuCVCK5pYnWyMBEiABEiABEiABEiABEiABEiABEiABEiABEqjmBChFq/kAsXskQAIkQAIkQAIkQAIkQAIkQAIkQAIkQAIkQAK5JUApmluebI0ESIAESIAESIAESIAESIAESIAESIAESIAESKCaE0hs27atopr3kd0jARIgARIgARIgARIgARIgARIgARIgARIgARIggZwRYKR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maD6PEPpIACZAACZAACZAACZAACZAACZAACZAACZAACeSMAKVozlCyIRIgARIgARIgARIgARIgARIgARIgARIgARIggXwgQCkaY5SGnT87RmkWJQESIAESqN0EKqro8hNV1G5VNisspN+GibkG83rw3Kle95erqAASMXFEqSNtSrnqevj6V5EAErqz6vXyBBIF+vfgNRhWpoxhYcrZLNVrFf623PrOe/q8elyDfQr2oSqYBvsbNhcqZM5lmk7O++XOmBcEp6c1bSuSoDqsrRmeqEigzJ3rQigwmYRbRQJyPnOuiopyNWblKFBECxXWcqfrZXpwy2WsA7NSXZ40pCrreeCcT3XVue0UfzUpvPqqnpo3UkPG0LziL2fe132oUN2Q/legPKk7busyL53Tm5tUrlUuU9pTHSuQqev8nChQfZOrV902HXYHNeaNXl1vXqtfzz414qD0MnHfxoNyXp6UBEiABEjgwBKouLr9gT1hnp6NUjTGwFGKxoDFoiRAAiRQ6wlUlVXLVzmQyUxVzwlTFTIvJ1fqyFAjQo0YFVmlZFRBhStFk2Sm3YGEIzQdmWpLY9f/OW3KOZKErGnLEbM5ubYYjdj9SSlFY7SXsqgDw/WjIhIDgtRxkq6DNbpUycAyR1w6nMrLE0qIKj8qNlNJQZGMYjeVc3R+L9e/iLAsSKCgTHtNJTEd6+jvhvO6keKqkJaw+vCeS57rTaAiUW6NrZaj0hfvrnWuRv3BwGkvbMyNpBehLqeTy1E/6x7rPiccn64FMCrEjnoSVZcyAtj0O1+fe6knH6VoLm5MtkECJEACJJCKAKVotLlBKRqNkypFKRoDFouSAAmQQK0mUEVCVAmHWg32oF28TywetF4ETmxFiYZ1KUzouq+5kkz8UxrJFdawJUlDUWToV1XgyyhEg07e+t2OEFXRm0rcWaG2QZDO76IwTVSmifoUMSoRl+UmajNMHDoOVHlSR35qX+mIT5GEEmtqRUJXiJCW6MwKEdP6IeBGekov5DwSwili1USFmutQnQrOHS+KVLUj9aUzBoYqnkC5nFfkqM+8Gv0bMpL2vLIjRVX/tWh1mnZErTAssEJmTbSoI1CT5GhVzJ6D0yal6MHhzrOSAAmQQG0hQCkabaQpRaNxUqUoRWPAYlESIAESqLUEqkiIujxpRQ/k1DI+LBiRWJ2X1yfxCSyxd/xbMsZKysxUUbVVFW2bSvoaYWjiE+0LtZesh80j931rybzmVYEKyza6IQdLZwAAIABJREFUMtSJfvR+18GYKlJXIkADktA9p3jFAu0gC1Culs0Xohxlzr+qrpKKbjipXhivxKKJ9yy3RGZyJKi9bYCpJ5WVWHVEqteWr2Gnm/rdMr3SHRUiZVV30khRU1OV1bJdS9xyFCRErjrX5FydsbVSRslXOZdami/1nJBZ95FXs559lKIH8knOc5EACZBA7SNAKRptzClFo3GiFI3BiUVJgARIoHYTqGopqlUJj4NHoKok38G7Imc/0uDWl9V8b1Wblx0pKlGaan9MJeRcSxeK196DVQq4EZ/2/qLOZpwGj1mgbpaEG2mq/KUTGSrnRqIMiXIRfRLF6SwlNz7RCZj0vZ4QyVmBRFkhKhL7LfkpUZZKSzpL0J2l7GYfUWs/Ud+moeaK3b1FrcXwet2+PsyetG70qbkytemnKqf3Ec38bDNBx6ZZE9wuylPfN+onbyzU3gLOa4kCczpVxkTEes+7mvXcoxQ9mE88npsESIAEaj4BStFoY0wpGo0TpWgMTixKAiRAAvlPwMpQEvtiMouD2E0mVciFHIjTxoG4pspTid5C2LXH3/O0JsnRAx3lGX2sopRMMT+dMEh3N0sTFmkEny8M2Plbg1nuri2gCpG0AyNV0qEQOWhWnZsEU0aUepGYTiKkUBkqiZQKVQSmdqf29Wgp6ThRJ2mU1oq6H/a89USnbwm9I3V9WcmUNNZRm3pPU28XBXszWltyKp8bVYwqfaulqu/OUvuJKnvsboOrpaeWoAXW1eso2bjRonGea1HmVtWVoRStOrZsmQRIgARIAKAUjTYLKEWjcaIUjcGJRUmABEigZhCIKwLjlq8EpZzuLWpLhLCNFyvRzyqvGux7NidMJVEC66fTNF2T5Gg2BA9uncCyb5/49Hrmk5lhQx6y96fKlO5I0bCl+L7rdrLAS3k5yiToU6859ylO36lN/iO1D6icaL9ZMO+4R2tTUZOPyIk0VdGnUlqbymB+e90JkxzKYeJGXjrJnUxf1V3v9sXTuHrRu14GryWsfiXu4QbrWhGiWpnqd3SmeTmPiSE175jtA2xqmaRnpvfj9r7qyh80KTq96q6JLZMACZAACVQfAhUXVp++VOeeUIrGGB3uKRoDFouSAAmQQI0hEEV2pikTDDpVMqOyX9wrW98eHDuWLReS8WANfKroz3T9sQ2alkuVGZuDIUcPxjkP1gib8/qTXunEQ0oLBm9DX5im12sJAi2wnbclNE1UaPKfCpxzZLh4E0XqRnzaSY9s+WjyHJl9N91w1HI9C52pqP7+oaJWzezUotTdr1Qtnfcu3I0gtUNFg6JY9cnsWSo/m4RRstTfWFfdAdW0iW6NECUaxKNX35sx0tel5ay1jL5AR4/qbupoUe8IZqFXGjXNKOTy2Vi1M51StGr5snUSIAESqO0EKEWjzQBK0WicVClK0RiwWJQESIAEagSBKMvoMwjRpO/w0SMQ0yPMny//uZ8KQdsVJdrTHqegDI3aw8pJ06hnYbnMBLQMdsbUDH+Uv19kbtrZuVMX1CNu9thMIUbN8nQVGeoJSzXLrOXj6ZytSl5UUa7zMsm+oiJCnSXt6kd5w4381Fnm3ZRLZjqrZFC6DwqJw8UkVjKXriWlFV1q8dOC1NpuVGg4e4Hq+pkjRe0l96obVsCrSlblRJ0q9ekso5fYUJ3IKqETMrndN51z/nVv9VT3fP48FylFI9yMLEICJEACJJA1AUrRaOgoRaNxUqUoRWPAYlESIAESqBEEMlmWCELUqJW0Hq6yX+QrW78mDFaKsEBfVFnY9gBBo2b/7tdDNYFSPl+DFyEalim9slem9w/Vzs8Zd1nR7i5RD01hZNtDvfenSj1v1qJrKerenfKyEYRmKsqbym/K/6tARUG5Ss6ko17LUaGiKO39P53r9Na7J1+4L6LTejY4+4iqCvKyvWWAEbtqz1QjID1xqqNXMz0Pva7ops1+op7Q9AJPdbZ591AJl7SAVoLUes9LzGSiRk2t/BajlKKVvWdZnwRIgARIIB0BStFo84NSNBonVYpSNAYsFiUBEiCBvCcQRQA4S3aTfFwgwjSVrwsycsO7so0mre1yNJ3gtGSXq6my5Zx5cvuXeGcuzxLhBOys8mEJjnLDzblfZU29K0U9qWfPnKTz2VGiogGV4NRS1CScVy2ZfTmdfUqN9FTt6YxHTiSoFn+yvF0vPZe1/k6yoVApGfKccs2r7q39q2KohKixsd6pVRfULVSgonB1zKtXLg5rJXIVOH1Pyu8iNyXqtVADcd93EypJ2XJHlUriKd+GFubetsUopWicMTFlE9xTNBtsrEMCJEACeUeAUjTakFGKRuOkSlGKxoDFoiRAAiSQ9wQySVHrffdH67VMIjQsCDHl6uy4sjNu+bwfLOsCbJViA031cy6vPeUA5vIktaItOyo0Vcb33ICwhWjwptTvmXhJ913HnUpwozqMGLV/dX5WjtREizo+0q0i0aEqrbz864SQipgt00voHWvobnUblMJaWVr3umkj6PodQWl2Dk0knH1Lk/ZiNYvndedFYKqoUdVu+PMw5YxXElTcp7fsX+/9KspVk5S21f/Z5tuJFNWvhS2jd0Sre+L8FaOMFM3NHcxWSIAESIAEwglQikabGZSi0TipUsPOfyZGaRYlARIgARLIbwIRpGhSkUx10hBJIR28Nb128pGoZGuLHPXHlEWlw3LVmEBw6obea2GFwua8bQnDfvZzUFGdZgm5EZ0i+UTqyX1qZ2qyw0HFbZpl7aoN/+p6SVpkRKr0QiVRqijThYwE1eGVOlrUZJiXqEoRkypi1OxxahIi6b1V7czy7tW40ta5ZrOfp8hUz1Wa06FcSUptblX/1B6lCb2yP+XzKcUcqtAL4N0dSJ0Tmv1ZTX55o2ELE97zTUtwkaUOC1/iJXM+5+J8QtXuS/V/9j371DkH5QZkpOhBwc6TkgAJkMABJ0ApGg05pWg0TpSiMTixKAmQAAnUDAKZBGcw23Wm8hGppJUPtmaoyZI0LMw2+FrY7xEZs1h+EMgUba2uIlWsYjAyOP4lp4szVpJQJKgscBfT6chRe/m8OqMrNv0u1XWuKsGSXzrqJe5aqqpM89YKdj+SNM8ck/Xd2ipCSVh3p09v61RtWrVEFBmpxa6zL2pcGaob0dsF6KxPSdniRXp6btnsLCqdc/qgdgww2emN3Ax73oVlps8fMUopGv+eZA0SIAESIIHoBChFo7GiFI3GSUvR0YwUjYGLRUmABEggzwmkk5yB9zIlIEnl+HJKKG5kVNzyOe1sFTSWB9GiYauzgw4nR269CgBXXZNpp2LqLQl8EZJu75ykRL4IQvOadwnuSnPHB2a6ha2ark1UQtSXyMuL2tTD6Jy3wHGjEnKpoknlBbMBqdOy2evT7D/qLFtXi9DVMnu9zNwsoXeXzhs87r9OciMVmam7aiSrUaLeNLTAJypUpKhesC7d1HI0UnIl/6alOupVomkDh4kSNczkEgtVdKocZi/VhKquX8wkRqPsL+q0XXWzN+uWn53BSNGs4bEiCZAACZBARgKUohkR6f8FUlF1u9ZH60EelaIUzaPBYldJgARIoFIEIghRt0gEi5Up4i2Nz0uthFJdYFzZ6a6xDWkwbluVgp5l5QNinLPsW4ZqNvpMc6RqenDwWs16auk7whai4XJUX5p5z/zPXd+ycefqzWtmuXb6/2mcfL+bJfP2JZmERl5eI72Q3MuqLhmXRJIaY+p0RgVo6iXsKtLSZLS3VKzjLXWFgGjXCZLckFBHLurETeZwqxQkVGIoOZ8SkdI/lQW+wksYFWeGONGzOj2Uk0jJ7axHxxbJWow6e48ioSSp50TtOiZSNBgxmr9ilFI0zuRiWRIgARIggbgEKEWjEaMUjcZJlaIUjQGLRUmABEgg7wmkkp3W69HDy+zd9QC1f569GaG9yNR7PWz5rjl7dk4pu1qphzLX7SVpm5BTB+1hKptYVX07QBM7nySpLfWDEzTs99hDkyxC7VFIFqTBjOsSZamjNpVHNLmDrH01w2Rp+EjboZleCdWHQi0ZXR1oFVXCVb3p3PuS7Ej1R/9eISnZlSf1JF9QznopnyLuGuB2T6JHzcU7L7rjIkaywH0aiTyVt2L/MUbtG+AcIlv1PgLWEnrv3hYUIkblylVOKT0qapsAkaLqNVli77zuRYyaXgXEaCBRU/i4xZ50VX6jU4pWOWKegARIgARqNQFK0WjDTykajZMqRSkaAxaLkgAJkEBeEwgTorYMlYtLFyFqCYJ0HJwVrloJeCJCt2y++MtCVrOo1V8uO8RpwlKza9CpVf2kg+5Yde1XDNj5JEiDl+ULnwxENqYbHntJdgxU5i4KRoamihBVd3KKWzm5Tup73hWYrnHVKs88J9R+nuXyXHAEr2jIwgRQpkJC9d6kRqeaDjmJlXQHdbnQx47JLm91WNUwstARsHr5vdcDnR9eS1xzdr1qP0L0uz0mqryuo5NHGXkp7es/8tjn8BJJAXXLtULWuatMf7Q2VS0qR6wflF7iJXk/lRhNdb9Xv+cApWisG5uFSYAESIAEYhKgFI0GjFI0GidVilI0BiwWJQESIIG8JVCZCNGgDA3Genp75Rk1omREICzL2RUwSed5gWdewiUtTI14iADdjtyLFA4WVybELR+hz1kVMf2IdJFZneGAVLIvI+yEmd6vik7GkbRh08GegzH7p32dbsCVflYbtgxVJVPsGZoqMjT89eRngkkkpJfJBy5SZYN3OmU8plolbz8fdDIivXxel9URr87yeS9tu/cHmKAU9R4IScvoXSRqabrTmLfNqAtGNaH6qJWs2go0qhR1y4U9M5MniWFW6ChS6VUdeFGqthjV/TcxpAaRl4xJv5JqKX3YpKsuzyVvslKKxrz5WZwESIAESCAWAUrRaLgoRaNxUqWGjZ4VozSLkgAJkAAJ5C+BEAlih2j5RItfdChZ48VNBRCYis7LAXFiklh7sZzO/n6OYQlzUeFxn34BoH5zRVSB9bMnbkyn3azYWQ2eifRyJE8gAtZ0I4qecLSXtTNhlFphnc5OioYp1VQtZXeGGIDDBjkotzM1506e4JVZcz2qYA2WsyemK/jcXDneZLCXZVtL2NN1Pegc0/3uOkLnkjzB6UlULwpSltQb/xdmaT0u9h8p7ORK7n6l6qa3OOotQd1DJUWyluq7plaVsKNEnf1AK0RO6uzt5o8ndmtO9qTQfQBsT6rquH9xsTrldlW2FNCi0c04n2ke2e/7pKiZBBWOqywAyk1v9FJ6I0W9GHhAdg2QfVYNV3kGSriprul/nrhUXeMcss+ou/tA9Rejz84YGYd2zsompuesKTZEAiRAAiRQjQlQikYbHErRaJxUKUrRGLBYlARIgATymkBQiro78vncRMLdF9Au75cj9npX9V3et4+h2X3QWXIqcsJZcBr2lV7ec/ffU7Fdbsycb/m96aTpiU6iYiUkUb9b+5oGTpYkVnwiJMR0ho61l07FphNFbfolY5hiDlOWwU7YV5H6rEHRHPSPB02EZnv/pBOowU0aUll2OXfy3wX8PQoiDQGVbll60miFBFy689iSnOmwBM+nRWTY7EunsZMvPKy0Gylqy1DpnOwLagtf1ZxJsmS35PxcIMmWnA1FvZ0/rT09HaFrhsRqwt1L1RcO6wyqiTgNPAz0uxJfXo6yggIklLjU/lItr7cSMqWdgr5zOgrT3rdVLYnXbcuy+CSqiQonqZJ+Thj9acq5S+Udl6t1sZl05llmy1NHkLrz0k7nZF9JlCdQtjdfvHqUovF4sTQJkAAJkEA8ApSi0XhRikbjpEpRisaAxaIkQAIkkJcEwk2Qq0R9TkNlVLGWmvrrJmkAf+iYpmPtKer8ql42yUfsVEyeGnGr+vYhtJv3Be6ZqCv3xUBYn6roRI9aQs27Gkm84i1TVcVdc5EpI0sw0iv6pAgVUW71IMzciA5btZrxSNWPTDLVYMpNz+JxU30Pk5bBZtJJ0bALSOcSrVvBjopMt0w901WlWJnuuzYvu7xzX1gi1CyvT94jMzjSpidhQPR71q6b5tZV+2e6h3OzKkS+oMwy/fcHecNKouS2GnS2TvZ4JScrEiovU8o9Ps1eol6PnIHXjcr/V/LWGkvzs4xLmbkAOYfqvyznz2TDrWuWAZI6FboBk8Ven1dzUEvi1fkTqANgv3ra6CeqfqoUoMxZvG9aluX1+tlqq1KjTh3o6tnpvaZf9bYi0Pdv2N13oO/I1LOcUjTTE4DvkwAJkAAJVIYApWg0epSi0TipUpSiMWCxKAmQAAnkJYGwKDHrNVcGirAwpsFcqFIBrp6wwjidAtoomVKyTFRJH0eCyr/2slLbO5oszXauFTcHi+MP1L6ATlISkSgViYTyFT45ECZmVYFkO+tdjX8gEyJAAl412lB7aWfCupFKVYR7ODe/ty+Rku6WTc6MUXjrlgMO9bxhLZlrrZRasfiZ6wv+G42pUyo4HlZj6sdAZ+3gSXvvy2C4sSslQwbBzF179sfpsy+aMkVFO1u8Gkkzn1Nkjzdl/BGi9igH79loPQ56S92KG8JobjKvMSdaVItC722Xu+qSCY114CrB6Tw/VEKkFHeg0xklaZ3B8/ZRdeq5TlEeCk77IZNd7x9qEjg5DxD1PIgoRo0UVYGw5jz+qHrJJr8/UY4CyXCfqHAdaqGTYEmeY26CqcByeTPtzPTVKee0CPV6qJf/uwJUWWTvsZAqXrQ6JGCjFI12/7EUCZAACZBAdgQoRaNxoxSNxkmVohSNAYtFSYAESCAvCfhlgO/rvfuWySAdFCz+uvqLfLA9/VJCZZs2KsDbT8/Eo3nf6WVvwQQKnYircieKzKD16R4rObXUV7JBGRm1o6EjXK01ym5lI0SNetBldM91P8MOnxy1pZzduaSKXluphKSpEvRwji5ys1jrcl7v7M0E0guPcM1qdzXsioOCNNX0jlrOzI7KyFWfrLP3rExz7wUlqJGbdr9dQoE2g8McNuzpbvuk6FXbDVoV7ZXZYXWC57AjKe3kS0GJ6kV2p+i5l7/Mmv2WgAuThWZLYfevFLp3elzFjlr3kO/CPI+ol6ybPhXohEvm+WFPV1twqgnk3c864ZMTHSnbegQmmPsHA4kcN7e8K0Q97Rj5se0IUTmviE99RqcdxdGbUb5l9KqI7Jeqz6STLmliWnfad4RTzpkE8hzT7/rr6Au3l9f7l9JXVzFKKRp5trEgCZAACZBAFgQoRaNBoxSNxkmVohSNAYtFSYAESCAvCaSQoub7vqwxNVFeblRiUBta+s6J9tKiRpKa6MAs/ZXdnEukqP5d7/Wn/5Ul9EYP6IAuL/GKl7XFVR0qYYmWBSZZix4An3xMSkISjMXyBk1FkQWklRES+h1HPAQsoGoxxDt6/QjZXzDYT6cbQWHoH53kCRZN0tlE4k9SSx1nrOyeyYoKTiUcg41luhbVD3t/2iQFH969YJ/MHLFnZKrXUl1wVCZxpag5n19uehGSen4695sVNan2xkza0DQ47smzyf5ThcvfDcE2kZQ6nbx7DmtrXtcLmkhRNSb2newPsnbjmn0hpFbiNpOXzXTGnTx2VKe5SZ0ASSU9pWBIYiWnHRO9qhhZS+gjZZ1P2kvUueF9ewlIpLrZS1R3utyJFhVRrP4c5LwvXSpTEaSe1PRiynX/dCC7rTblGaL/c58RZsNmV6x6S+n9zy17FgefMBlv6ZwWoBTNKU42RgIkQAIkECBAKRptSlCKRuOkSg0bXRyjNIuSAAmQAAnkHwFPlPiViSyXN7GI5h17obb3mhY1Zms/LQQkMtS8brbLM2xEEUhL2q1oYagzMgekqFNBbUuovYwrBeRnkalKvlpdMXLBaFqpK/v62R7TxKiZs8l7elmtNXqWT/KpCVuEuGX8y1d9FxKSoyngVFNuVxrsTrLE0xz1YWu6VBI0xNxWwYR1fLjGYMlRIzQzyc8q6FLS7gc+tlmI1rR9DBrT4NDYle0hMT9nei1YX363Iz4D0Z+pTqfmk7mx1D1m5GLI1dnA9M2nZ1x5OSpU8iJHbCYqUC7vmb8wODeDL0GSzFrfJLBinp1r10GgxpB6+5t6PXOeL2p/T/NccDrp+6uIfsaoO8Ra2h9rjoUkWFInLRARXe7+QcQMm3m+JMqBQvl/ag9R/ccfIyu9u9YbdP0k9J4lUlPtNWptQaKp6//MHwn0z2aSyUAG9kP2XezBlqKjYqHPVWFmn88VSbZDAiRAAtWbAKVotPGhFI3GSZWiFI0Bi0VJgARIIC8JeLZDfT1XgUr2/qF++akvUas4peRUVJOzkNQp6pObId/BPSkZDkyq7E9ALaF3RYOzX6gWo/o/kZ26N+Ywdssfl1qovGm4ENRCVItVtcTfF/2l2/UiDR0hIbLYjdJz5JAreTwh4VbOcl6kUptJ1+xeW5hNs09etVI0mGDI4+YNlO3WssQSq1rAj8WqG7uwLfrCBs9nYq2/AkR53e5MllbZtzVGGJiw/pvzen4yEBXtPCuc+1xHbCrb6t28jgF19w91t6gwd3Ia0uahpIy6JXGNcHefREai+v+6oqpLFK3qphPOmhRRm+78wRlboXIsmQz2OgJUX5lJpVTg/DGpEBX4uiCBuuUSBW/iPM2eA8FBNHLVgDTWWZbpW88336J7NwzeedUIU/m1eorRZ2dQisZ+rrACCZAACZBAZAKUotFQUYpG46RKUYrGgMWiJEACJJCXBIJSVH8FN1/zHcNhBSLaQlSXlEO+josaNTFLXlIZa2msxcdkdxeHUmb5E7UkPoW7E1Fqlr7KV36tF7zCass/5UV1LzydW4GCkHXM5n3dQ9veOm06+wTqZcO6jBWP5c/m4/OR/v390k0LqWY0iV0u6KyCvsrDlGzIvBGxWzRXa64gN4LUYE25T6cdKRpxuXte3EZhAxLWcYM5zFfbQ2KXM+2Eyc84QjQkYtSTlt6UN6vlk7pvnKXTjjvWzuRTu2oWODsFm5XrIi7VhsBOa9pK6vvUucaEk0HeH5ptS2LbwHrJ2czNZ/YS1fGh7hPKPqG6ncsrdHSm6q7zXPA6FnGWKcEp+xx7uZj0EDjRrvJMcCSrTqokyZW0gK3r7DuqEyV5g1qOcr3/sYkCrZDfnclgIt+dvVLLlFA28lO34/5/Z/m890wyUtR5xRKjwSec7o3dr4g8KlmMUrSSAFmdBEiABEggLQFK0WgThFI0GidVilI0BiwWJQESIIG8JOBIA9V3Ha3kRZQ574nkMPGSjiSQpCJ2wJWWe55g1cvnPeujl89qQHpbvwK1nFXtn1cgy0udREmqgERv6nO6rTgySC+X18lI/J7TUQWyBNgVpaIdjJ2x9+IzCar1PqbJR7Jq0Q5BBIgnE/QycSMgAjLXvXRraX1EDxkUot4ZHX5Oh8PKedeSTn6Gmbr0kzfo4sKWxZsW7IhR1YuAb/ZmSTW/YYKe3O5uKp+USm6aumEi1JnzbvPBoQsCiyFG3Xs5OFmSBtS6OHMNeuW3jqI2W3G6fZNnhYhBtVGms/+EeUo4Dah/dEXVD6uclpN+Y27lUPIeFI4Q1ImYnP2DrR0zlBhVzVg3l3lWONttqCeblfxJPXfiHOrZJZpT73GshktJUiNGPWEqr2sn7A203vtYPw1FmAoG33Co55m1H6rkm3e2NShzcs97Dzv/c0yHrfr/XGNka3WMFq3VUvRQYGofYHQjYNLzwP+UxpmEXtkHhgITmgLzlwJnfJimjVbAnN7AqeVAr+eBddmdjrVIgARIIK8IUIpGGy5K0WicVClK0RiwWJQESIAE8pKAJ0WNLDBRohJoZAKVCuoAiXqFKCwvx949IkTKtLws84yNtzC03EvK4jKxbJErZJzEIZJQCQnsR0LtLapy3asM9Fq6eJJTS4m08U1ud7xSJhWTdMW8qqJTTfCasiqOVA02HpBHTqmkKCtfr8KkldtuYHl9judM0LumEpD+ywwxZM5eiHa2b+2ajSmzOh44aSpnZ7av9F2ybYfsN2x5aIxScGzCLjaVyAx7PUwU5ng8Qpuz+x32c9ig2aI0Yh+95er23rOBysF2g0LWYa9eVknXJFN8ufZtjoh09wd1ZV+IGXZMuX7H7o/zZw+3ijXwvr45i9MdIapPHQQlv5sobWvvDZ+kjArPbtv/s0lgr/5oY/ZOlj1DK8qV9KzjSGA7rtxRqerkXmsmnt1ZOu8gVc9ddX3C2jy1HEDOX4JMTf2HGZGo9gSX2FTr92q0lL5WS1EANwwEJrUG9uwERj8HPBdxOtrFIktRAC+dBwyqB7z2AdBvWbyTmb5mlK8Rmz3hKGBGV2DSfOAvWQrhTKcaejLw6KHAdxcC06roHJn6wPdJgAQOLgFK0Wj8KUWjcVKlKEVjwGJREiABEshDAt6yVr03oNYVEtXlbNqXqED9+kDDFvVR0KCuShxS9uU+fPXFPuzerZeBoqxMLVnXX9u1NFML2GWv0dD9+2zjpcWo1JFoLv2Tt2TW5GuR/fn2owCyX5/SKunMqLoOT82ZxE4m8tQWEypJjKM4tfixfGfQuVgJn+zYLDsU0icn3AQtemIomeLMEdk+IN0lZDuVbLKphKhp2z2/nW3cvOlEoOmOW70Jk6LZdjap7dRbJ6Q8he3fUgnWsMpBoeped8iqYt/1h/QxDHoqCRs2x8LkbKbBSwHE3jfULx+dCmESNGSeq9J2pGhSv0WQuvtmeL1Ry9btPXfDLiQoQr1AdOdOcTJ0mWBSL0pU3zSmTf8ye/WO+eOGWsAeCCePupeoKeeGPFvnS9pmw0SNSrZ5fV0SCaoTJNmH9zyy/0gjolm9Y3XVv9TfxN/LM89u08DXe6bqsTYqVL+nS1evxEs1VYquuBA4ujLPwTR1J08HrrLejyNFO/UG1nYF8BUwbHY8CZtJipr30132B2uBHm/oElcOACa31UJ42HPAAqeiEbdx8dltm7qGzZ4t7npaAAAgAElEQVSvgInzgXuNGD0ZqOgc8ww7gYRlrTt1A+Z3S5a6UTiEnTms/zF7yOIkQAIhBChFo00LStFonFSpYaOfjlGaRUmABEiABPKPgJahviXzToRoQQHQoD7QuE1DJOoUoE7dBArrQGVSRnkZ9u3Ygy8+24d9+4CCsv1OVJN/I8Pk/Og+s+h8addf4EUPyC6AkpSkUIyMzmiiXhcpqpWrSYqkxai3rFbIe6bLjko0UVV6qbzIEm+DQJVxW142ctQRQW6+GKMaguLKjXjTI+4KiMAEcD2Gs/zY2RXA2g3RqxD0aMJCH150pr8bIVGbvk0LknZtTJqeepmuGZPAv8HSXohcrGnu6SBru4FgC3aCHvtnBddODx/ys29j08D79nl85ilp/wW/mQrWM/2wxyNpvbddSW8NkRzN6K699rZeCKMZHJcUxMN8bdrBsaWo87N7rwQmoH/cZBiSl52rSElTMBjV6CwvF/1v9gHVfySxojjDOhsQ1qau90cLf9o0l4HZm1juaZM0zV33n3nJvJ52+nnjCkh1DRLJqS9SbRfgPGfUk8Ppq/OnJLWPqDy/zJ6h8rbIWamuI0j17+ZPInoLEeu55eyFGnSqeirZe4uaOhIl6kBUEaP208gTp16hqvljTNQHwrMzzo1aNKflqjr7fHWVogJx0XlA213AbS8CD8agmmspKqeeMwoY1gCwhWAupSgaAVMHAJc0BXxiNAdSVKJQZ4hY3QPcMs+LdqUUjTGpWJQEDgABStFokClFo3FSpShFY8BiURIgARLISwJ2NGeFWhYr371luXzjpnVQ75B6aNS4EPVRhn279qHs6zI0bFyIRq3qY3dBIUq27cPubbux87OvkSgzX/A1CPnarrSez644kIKvuV/mtfgsUFJUSwBRCEokuPt3uotHnTzWTnyqJUnVaR1bov6RhE4FKjVM0ih58tH0TZbCetnoXbfl9Nn1Iu6ehbpN/8L+8JA8na3ak6h2kKHpmKdIPMFseyI3SZWqoK8o6Rqcxkw9+19zHnsI9B6wuTvChlzNhrBovTABqCAbkeXUU300P5v9KC2Tl0pSuhG7zuaYrmwOhOilunw7ctBhboS9W8Wam26/bSka9rOpkwG7f+zDbyd7TM29l7LZgOBXvwb8rTsv1ZJ5aclkW/JHDosMdMda3TOOAHXuCLcPak9PWcfutBzyRwbTb3dEnR+8pG/Onx7UM8Gar25nC1SUqv5TgsjNgFDPNL3tjFMiQstViiX9AHMu3yyXt2enbjaBOo7wlXtctueQuV7HeUboMfTa04LXeV4aOe2YUEkQZZLWyXlFnMoezF7gq22vHf1qnp+yvYgVUeruL2pYpHlWZMKTi/drqhTNBZuobYRGimYj/eSE+4CJMwE4y/qj9kGW1M9or7cCCFtev2gMcGoh8Nq7QL+VVqvdgM97Ac3KgMn/Ba7aEu2MnVoBd/XWslOODzYDd70LPPhFSP1GwEtn620DJCp10HPAYodPyVaguQlRTXNqJbkDkaJSPGz7A/NaMPIz7uvRSLAUCZBAJgKUopkIOf+rpSJ8LV+02rWsFKVoLRtwXi4JkECtIyD7A2p96SRCKgAK6iZQ1Kwu6jati6YNgX279qJk614lTCV6NFFQgbp1C3Boq0LUbVOEjTsrULjtS2xetweJciPpjBQN0WMphagjDlTwoiQ10jJAFpBWqKhRJ1rLDfKzxaMtCpxhVOVE+irFqkVFqsO1QgUqU72OAtMCUx2OGAvb0dRNAJNyQXzYiU20m9kKwJTxokODmtJrRZdxYl6t+Njk/UrDVKcIUBUha0kglUhGCRUjeEOiTCNGioYLUcMxQ1Rqkp0LsEuKKE2xR6sv2tCJOjZWyZak0q2kaNmAaDVzxifN7NBf69pMe2qArHaCdc37ESNCg9M2k8JOOwb2m2EFzap0xVCLaRe7/LXA6bu+OkeLBpacGwloni3uPWSiOY1btYNGjQS1lt/rW89KQuSGtdoE9NJx84rafkNFiurITpMdPtbDvaLMqqulqJ3MyVsCr5+d8gebciUw9bjrRe/egnZNSpF0Xi9XglhxcpioiFrRue6LzrYBrjQNbu0gb3j/OcrY2V7Em3ueGLX276ii7TsyMa4tUrQykaNhkjFTe5PXAhPiLg+XwaoCKZppyb4tFu1l9BLlOWcwMKgAeG0zMPkDYH49S4buA+ZvBCa+AbyTaaK1AVacCix9Cxi3HkCOpKic1khpI1jjys9U5TNdEt8nARKIRoBSNBonRopG46RKUYrGgMWiJEACJJCPBOTLv/m67kSJFrWoh4bN66JRohy7tpdiz1dlqFs/oYSoyAa1yL2gHAUFCTRtmkDzLofg4y/qoGDbTuxYX4qyvU5sl2xNqg2FUSdemJu71NWRBQnZhU9HZenYM4n0KtRRX4FwR9fjWOLLFQLWm0r8Oe5qfzohao1boqLQFYP2qU0RIy5cv+HZDuelDKLWV1G36tVwlGtwBbh1nd6POnRNixazJNaKrHQ6nCRWnWXFJgZVR/LaAtiTXmqXASsmL61oc+SOu6LYvgZ/cGH4snIngZaJxAtd0h+8v2JFmGpOevNGS5+5Ms++bpNq3baBxkyFbDeg5kCKpfJ2n6NEhtryNM3zxK8EPYGdaYySvH2IXdVX6v1xQ0dra3vpxmjLrzrNunM4d6DCI0LS67z+A4MWm+5KcfueNrd4UNaaJqRsgTmRV8jXdfeXhIoW1TeWfo5EPszSfuvPDO4dKn9cMVdqZ5YS/an+yOAElFaY2FJfjKaqqes7otRJVGcS2YkJlQhPtR+rGiRzf2vpqbYuUIiDfwQwZe1IdS0/fTLUjWQ3YvTgLKOnFM08G7OSooF9RzOfJXOJqMvng/01S+RTJndqBLx9NrB2GXD+R/5+DOwEfLczcGozoHM9570yYMb7wMSVwLrM3Q4vkUMpKvL2pcESrgqc8aEXPRq3a9xTNC4xlieBaAQoRaNxohSNxkmVGnYe9xSNgYtFSYAESCD/CBgpKt/qCxKo36AADVo2RPOiCuzaUqoyzdepI8vq9Zd2JTjke7UToFTv/9l7k2BJrutM83eP4c1jjkAmMhMkhuQAEqJEiZKMErvbSqS6rSSqR2olalXsVZdWxd5pV+pVSatm7dirklrdXaTKSg2WrCXQZFJRZKlECgQIEFNizPHNU8zedqZ7j3tEvBeRAEg+4oYZ+d6LuH793v9e90R8/p9z6gMsLNZw9gMreOMoR+/NPbz1Ugs1zqwnAIOKn1D7Kpd0rA99coSqs4vMaAOGEAQA6H3JBgoFp1xMJXzpJ+hBNeu1jUID82HSV/9eUaCfSUi8T585erHUkco8RTBGLURq2y+WfrJqe1Pma4WelN+wl66a91JPbgWhQikZi82n/IAKZwKM0dPpEghiqYgaeJ+G29oceSjecVYFlRUTmgYNM0Dk9fNijcpDWhFzCM65gfp15zm44lqjzLYVJj6ErOzU0q5M1nx4t33isTVvqx/1VVsVYNrzG78dlZmimrJ3RN/Vtanqwu5Qx4iHnkqE8UsjycsrV7vIH4LOZY/aZ5WFHIKa4Xqx+4vCevWBOu7J5xAXaBSBCxTRCYkfcrj+dC/uKjjnFUq6a4Yz+IZ7iA42sHB9fECmUj0x3cEsfD6OxLQdzqsqOpHHVNztsg5kz6d7Gz00ili1nKzDQKkCVFkVB0X93waLx6fcmE616Vo/9fWfzpyiVRXY2akuzD+aUKKTIKR1Yzk4CUZ+8cVhUPirnwSeehB46nngt1zo+r/6L4Ev9IFPfXMyuHjSeEZ97l2in/nzWEzpWAnuM/R/0lB4Pve7CUUrk0k5RSfc4KlZUuBHpECCopMJnaDoZDpxqwRFpxArNU0KJAWSAqdQgaLoyVfovODv30vkED0zg9pRC9v32mjW1QFWL5BbTsesEAcoYUsqIFIDZmYznL++hrf3gINXdrB5q4NBT52fBCnoO77qw/DBkZgA/ZinUEklIg1W3ESdXgz5+gpGY/i4fd0vQQf+I2cYajlJ72dpGAIrzDMsWKruHWia0Zh4lghrDBg59FaBk6KkufA8MTPwEmEskU2DTyW2NoI0xtylnp653JAsjobM6zxLIfXOpGszi4A2FrsRSF1GUKGA1ahcpdX8mpXFOQlmjYKYnrfJnoivan+lfViBw9XjfuTA1AtdHahtFHcdnbSvh+D0CAgcl0MKdxW1voBFFi4+zRBoF/d66brlsUZaG9qW0KSCQBt0BfKPNNIygJfVHXYR20pLISMDoiOLWx0nFOdNVbCohZVCmHtwhWbh4YjcXcjJLvHy/DAnPMIQL6i9Q2MST6ZmCWXrumpV5vc8wuBy9Y5QuhfajuZ5Rvhp9w1xkOq9Oly3Vu7J3yWpjcX5/+jdou8rKHrSxTnm81FO0dD0KnDz54GLVO+nD7Q2gCc95KSw8V8GrtcquT5dAaLtDeALf3lyJfr7gaIe2JKLcqLXO4WilqfUn6yaD/RHAEVTTtGJVjs1Sgq85wokKDqZxAmKTqYTt0pQdAqxUtOkQFIgKXAaFSi6AuRq4Ory8xfnsDpbYOONAw6Pz+sDAZocNi8vApp5TUKr+f8LoFEvMD+fY+XhFdzp1rD70i42braQ9yS3HztFlVwxWnEhrp7nGWiJkFDcqcFoya5Q+tZPgJS+1HtsRcRAcgHS0CRbKsGUYyqSH7dmBAzNhDXklpQ+Y+VnBSH0hkW6OpZZPU2sheLIlxs3z6tc0UkKYHlQpbkxR3niTJeYaVGgkkGtKpgWTSkUmH+xlRYFDZjaJLxTtDKx0Fb3SxVIDrlOeUOp/c6Y2hgSOQp0juKGNqTqvjoOcFaZsqng++ehnnCNH1uQftSxXupxA/dw2oE0v4aTgGQ71NpyZovQtz180N1kPF7HFKFzVCSk+rT8v6qOhZOHfcl9Webd2GG8dkRYY4Wlpyf0sIZDyvWy1+vCQvLpGKkWX3BhpAFbOU9Swy1EqS255S3iXvvQsdNdRzycGfJMXelaTV4+KV8zBlUjHLYUBPSwx20kha5cSIkdovJAiPscyMMngcHmJbfLpXrv82H1EZpWHaPxvhIu5sqeHpOj9136ty1B0ZOFPA6K/s6nga8SEQWw3QFWmw5+ugJD40KzQz7MEWB04irwChyr0JQcqk9TXtNd4No3ym7Uak7UkstTgeXQmMeBTIWgsKJJPwIoWh2/H2vKKXrynk4tkgI/SgUSFJ1M7QRFJ9OJWyUoOoVYqWlSICmQFDiNChRd+f5eA+ZW6lg4M4NGu43dex3UKfYzpy/mEf4RDLUv6FKUR51kBTlGC8wvZDjzyBre7tZw9MMt3HmrDWIIffqCH5xMDjjw8QbFJISfAIp4ozy+UaggGFb8V9UK5SFUt0AvAAvtc6CQcVJqpVWcBTxFyMLQz4fC85pHYCHgLKKzwBhHuMLidpEPeT7sOlOkoiHwBr9E7ljdO5wlVMFRcESpAqp7kRsLwGZ8G9IPSLizzanE6EJqTR+U7tGavu8KNJXQ0DFFk0q6BjduxLE2/CozjHBu2A06ClhWUVVEQcPnGgdAPWI7dhmPu/5Hwc/jJinLpQsaA9gtO0AV+B53aqllLjvCxl/WyuUPtVNqMS5zXcr5dH/6Tir8sVQUya4NsyyzC9OnmHDz0sFZztGQ55hPKdcGA0a6rjmyPN5D6BhL1jH1Ldj2PoFIYZHykx2gohKdlwzzBjglvyqNKZdiTurctB1FOomionoApsyd3bjDnxIqT0Xv5Fi6U8pgsqwvwyk9YOEnUvqya7N614nh8+XspuY0tw4qqTGG7xxTS3rcAe8rKPoehM9bVXfSmODp7BPApwD8wVPAxU8DX1wGCDiW3KOVBRkHRt8pFP2dXwC+cgWYBfDdl4Gf+c/xxO8pFPXzM0D6LjtFExR9V28DqbOkwHuqQIKik8mboOhkOnGrBEWnECs1TQokBZICp1CBouiySzRrZFg838TyUh2tuwfotAdc3CPLM9QIilruR64+b9/JCQzQV3768i4NauQYbQKXP7qO11p1HN7Yxa1XD4AuwOn6CLaoI9I7w8T5JVXnIxCVvJqGFqJjVE7GPIMoLVW8Z9eoOK0kIYCA0/Aak9Nz7JJpwRPql9hIjUNsDdhaz5F06Yh0bgocPMGzlAH0UUjYSWdXIGquVsu/GApOqdbaJaNiq84dyFjZp2a9ytwixuMcjHz+CEFt/tzVGOIYgJhzLMrMI5oj5y87coPuvujTaDQZRkZQVbsSlFQeObfzFHBMeHwV+FUOGdnvqPWvLNvILeKh4qjzjAK0Q8lQpxmgE8UXY68wybjd9bfq5zIuT/9KOyAepRCyuodkDtF5XZ0CXaN6mavDUdfWTqPV420EHvJGYmu7S3deOF0EisF3yo5wU3vKokphHn7F7eFNweHyNF82f/tcFDyMeK7oYx21VaTKfLgU3WUj9zXpx9z0AyK+IQBf8omGvMP8fEdBLQ+5HDIfT0LkOUdez1AMFHr2444Ut2i8S1Sx6HAxp7F3yak/eL9A0amFmeAAy9d5qwVcnBUo+kWCo48C3+0Cn18FWi3geTIy3ypDSe7+HPCDTwO4Czw/D3xeAeraN0ef/H7C5z/+OPD0x4BVhbZDIfRVlyed+p2Gz/vhnwBFJ5A5NqmCVcSiSqOcolP1TXWabgAf+s60R6X2SYGkwEkKJCh6kkL6XwsFP8ZOr0kUSFB0EpVSm6RAUiApcHoVIChK38Pnl2pYfGAOy40CG6/vSah1VqCm0er0JZpMnBZOzs6tomBgGl1dVD05Qz0v0JwpcPnDa9hAE3ef2cTtt7rIez3+PHrWBHYZ9mQ4wDCmVBs9ZOhjx6blF+SQ2UqhIzadFujwT+/7o9+dw5NPNAwGx69izv3y+cbkyHSMgbuR7glKRGOpfKBMSU/mUYXhQA8FI9OkEN3h8G05r3OPRuOuHGqOUKOKkZFKyLJNyQrImAj0N8FwCqnnQevYOcReisVY8agyFPL/ieXXwDr2A4iKh5bq8K1CxVFwr3qmkm4lZFuGqhUJhmDpNFfzSPg5roNRtHWUHNUB6r5xfNu2UvUtfr8KbEcNR5yIrlhRpZHsmwr6ds5fXnP9z+lSrtHq9WHXmS4Ot9WCbf6/xoODVB2qAsflYpEHI75KmmFDubgkHYdCykmva1+hni/SYIvmBB3ss9RibxkXcbNrzB60lKFoLDUVF4815lvWiIXXRYp72MBpAQKjoaAd6yAPewRm2ji1IJzdR4oB8jxHkVO20xwNsrbmOfp9SSvAUtJwrAic3jdkv4zaxe9NGP1PMxQ1B+Y0949j21acplzVHcBTHeBzy+Wcof/i08CX54EvPAd89VPAxQPgc39ezhv6q78EPH1J8pDOfatcQX3UOGw+48L5x0HTz34S+No1YLYP/OFTwO8dut4TFA1iJCj6rl0pqaOkQEmBBEUn2xDJKTqZTtwqQdEpxEpNkwJJgaTAKVSgKDrI6sDKg7OYW25irtvBnTcOUGvyd+rgCrXfPXQRKGbV6Okbt7qYIO7SZrPA5UdXcRNN3Pv+JnbudDDoWl5LBS4xuWYAPBbqK3JaMKr85MEyaZCQYMadWiFd0AUwoDx8NKwhe6H7oj8pPKGz5QJFpZqLghr7aa47Jg4CahmCEEHm3KIOOCgb8ac2hGI/w2eO8MWCN5QX1HNZzYGoVWZ8MSurlB0cYZ6oVucepyWSC5EqxVqrZ08/lsGFuVXC72Uuo0DLMc+kNWdrLLYTIdU4IDoar97fRch9jaLO1t2YzyLMrcBv03GcDDr40rKMgN7WTXVWft+MG2IZEgdvpjYnd7VcI2FtHaiLbDOOUIpw6eH0k64zrfQe9k2VyHouPo4gB7iqfWoYOfU5YHezJgjmZyWSyoMOYQMmGyuP2VejtoPf/3ysAU4ZIF26VO5NXhIiT4CUx+OvcQtxV2wra6X3twAytdp85flAfKBAYJqEpP1D97T4kKnEk3mcNdGChyYuUXaxo4+sXsMgy1Gv51hZq2NudQ6tQY5iv429jS76ZJ+n4/oejEbH6PDSJCg67Z3kvYSilq/zxuvA06sSJj8OVv6b/xr4wgLwreeBX3wmzsJC75/6NvDrr508O5vPH/974Lc92NRDj3OS2rG3bgEP/LU71zFQ9L5zivqpvEfh83aKcflDR6k5TduTVyO1SAokBSZVIEHRyZRKUHQynbjV537za1O0Tk2TAkmBpEBS4NQpkHWZAqxfm8P8YhODzX3sbEo+UfquLlXmtbCSFVtiIiNOKv6SrmHlDAXICZpLpWX6Ft6sA1eur2C3OYNX/34LW3c6XHyJv4Q7mCEOUXsRkvDFVaL7TUBcNUxW3Iz0WS/ky1R2ykVgFOwoqOSzhCR940hNZSW1UIyACDnGco1KntHoYo1hwNKH5SGVgjEjzqfDC5CvAiSjRTQ6xWIvmmAgtxysVczKIxjaliVGU6Znoa0ByiHzH8EZhj46P+7MvHIEhV1VrdjbiIyWkb7yGoU9YAJEJ/Aos52IW4m35331Dq7C+wCjYRh2KZgJOYxDKm8VHBpN10wFOo8Y7qhh+GmNYo3HDV1OYY7f6tFxw0Xo7qq92/jcevMVHpevNAMBzFUxdARWNMltSb/dRSc5UYhu518054TL+SkpOp0qUzzoEDk8EBWXOr1q+kxDQKWRV8paqvcUvQdZWo9cCy3JSDwUdY8Gqte07VN/afJ212ykYVqSu9SeUoREGQVdg/pAKM8xO1fDIsHQM/OYXZxBt12g6BecBqV30MH+7RZ6PXLyax2ncM3rvax0j5jwnngfl9lTX//8fRz1zg/J/vSd93FSDyc5K0863n/OOSzNKToP/MfPAZ+qAV/598Cs5g4dB0WvPgE8fx2YbQFf/HfA/wEgFEHaBq79RbkI0rhxsTN1FvjqnwK/O6LRseH1TwBHOoYv/DvgT+z4HxcUnUb8Y9pWQec7BuEjQvTfpaGmbpIC71sFEhSdbOkTFJ1MJ26VoOgUYqWmSYGkQFLgFCowQAf1JrD+8DJWVuo4urmLnc0uGk2BEgQFpNK8CxDV78wUJk/fpfsOYlBwfBXOzM4C5x+ax9HCAm58Vxyj6GjRFW4sBYDEYSnx+rEPOhl5QC3oXsZBLwknJSeWfGa5RA08GqQoQ8FKGP3Ua6aUWAuxUKo+Qbg+J+cwZZQiNe5kFvrvzz8K8JkYMuHKS2bKFaqVGvpuDXd4NcedrtpzCYhWgE5gwApDufhNKDblyJlW1ubPA1n1u8MAt2VNLE9S8syKG870DTW5vFajZB0BRl0qzONX3Q9x1O+V94SlESS2veGWiseh1cRd9kvdwBrOfPJwrIXnqUNr5rZIVLa6gYb3Zrmf8mKXK8nL2cvTr4B+b7cdNdhwsF6dlXQSQ9XaK2vLUI/QoebXpDJE0yC8kPuWx0n3ICneRC9ePR0zpwoJ8FPd6kEaX21+3NrpgxsZsLzCnpSTsEHU6WH3q1i8Se9zIVNBnGnGrtEB0KjhzPkmli4sIFucxbmZPjo7bRzsdNGca6BXn8H+YR+twx7aWx0cHahzVbInaFoR+VnWcRpVJ7+Jvt+g6DTQzMPHKhT9h/8GuKiuy0ngq7lFb7wFPPxd4B8+BzxZA8a5RKuFhE5aUXJ1fmUe+MPzYxyr5tisFpv6MYTPU2qBz+8Cv/g9mRWF9391FfjnfwP8iTlgLwD/8eeB1vPAUB5UJ0aCoiftjPR5UuDHr0CCopOtQYKik+nErRIUnUKs1DQpkBRICpxCBfpFBwurdaxeXsTKSobd13axv9dFrS5hpFYYiYvCa2gpQZ48z5BnMf+dfb8O4eWakZC7UF0+cH0BB0vzeOU7W9i+3RbWqUVIzFMV+hlbBTnSMMkmaFGhEZ7xV3wFcqUYcB7HCCg6hcNMoJzQDNaHPJOuUvUom6LBSQN7jJEccyid3hMnAylj+USGGqUOUNonIblCUHhMFfcXA6BKOH/1dMGRVg3T1+M814nR1DbDuDYREosDOGJTx4e4uTlc7X2bbCy3FcZkVe4VlA5x0REgdMhJ6plf5XoN/VW54ahj/Jqwi1GLjYUiRjQ3cf3xLokpOKNTdMT9gq+xoYDu0TeWybaKtuLJHQdEh3Gk19f/buspzNquQefI5uE62unyddolSGPh0ZgJUi9NOzS4WtV7KS5rzdOLAefNREE3kPt8KRT1R9eDhdeGbxXvzelrAxYnfHxMNGIMg37ZxVydX7xUpR+9NhnVhotHdCxlB2Dnu7j463MNnLu6gMaFRZydKVDfOcBbN1rY35fiTN0+sLBQx/K5ObSKOo6OBgxMj/b7cptmPmobOUHR+9xJ4bBRsPJdgaIA/tWvAq3vAP/rITAJFMUF4NVfAa4BuNECrs1KVfpxRZXedSj6caB4DMCPE4p+C/i3vwx8fgGwMP6rVJTqSWC1D3z1b4DfvS3LN+796p4oQdFngX/zaaD1jYqTdl7ep/POak52gtOf+dvJHLrvdB+m45MC73cFEhSdbAckKDqZTtwqQdEpxEpNkwJJgaTAKVSgyNqYW2vizENLWFkqcPO5TS7OQeHz7B6iYjtKaSgs3l6cY1ShINENZptanCVUSCZgyNBLQoZnmhkeeHQJO3kTbzyzw2A072rYtBZckv4lRH1UqLnHOtRvTys/cbEm5yrkXiKp1V41RyFbHRUGWFiup5QnrWNIF0BoRvLy0W+5gpaSI7FE7hQealWZGE7vqZvl+auEhfNcHODSMfphB2gUnLs+JYF5wVyBqYqrj0EJ96sqq+3U5zH1LlFOs2hMRYcWsaviPYJfAXyVV3QoPN+BQ4OZIl/8f3aO+ujzscD4mEX0m6j6u58Pd6HOOt5QlvtRFeKEmkNyeZ5X+txDzHFDsFEPw+phv++oNrLRw2KUcgkEvXmJy8J5JBrPJKP0TQWEy/tDUJobjylg5smewkce5Yg1tznI9lT4yADWHPwyacAAACAASURBVMUDjaY3FU+6YPVzu9Z5Thr+b+k2CnrAIHMKsJO7L68xUVxLDuLPOrQWBEWDQpb2wh3hoSgvhak6PKdB0FSuhFotx/xKExceW0Zrdh6PLrbx1gs7ONgfoKe5Q+VZU4ZeV9jx3FIDjaVZHLQKdPZ6ONzrgoz+IokMprwj7ufCOnkd3q9O0XEh6KTYX/0m8JlmOUy95BStyDoRFFVHJBc8ouMJTv4F8EcjcoOOXLV5gNypT7aAUvi7a+zD5/84B25tAl+/C1x9CPjjTwCfagLYBrK/cAfdZ/j8558HbtwWqHj148DzjwGtUZDXOVRv1IBrNaB1IK7Qfz0L/OCXgeu10e7WUCCqA3z5aeB/2xlWJkDR14Eb5yW9gE9jQHP/2ieA6y3gKy3gn58Hnn8LwEXg4h7wJe9OPflySS2SAkmB+1AgQdHJREtQdDKduFWColOIlZomBZICSYFTpwA5lDpYPj+D5StLWF8Y4K1nNtHrA3VKrGcVqKWQsVZEJkccI0DOf0fEhD6zKFECKBZAT1/h+1YLiCrV1zIuvvTwk2dwYyfHzX/cxOFWF1mvkPrOXLRFsZy5pTKyWpSLxHD4rLOY0REWDVoFeAxKbV2GC0cr6Ir5LCdHAdIZzzUcxCXbFUQZ7NWq9QqTBD0oHGWqJIWZuEAT52m08vEOgI6jadZTteI8O3rVoUlQUs+j/DaEP5uZ1jSv5uK0w+IBIuRIGDb0gfPRZVSsRmFTcKAaflXNWBZXyEeLAOmuc7kaZQwCigRSVmjO8VfhOAg66iiDYlZRyM+xAoOjJVRdhtX+nGjHDdkPj7qYZnqldVEtfY7QCN4EgcW+FX6OkdIgNB3vy+/E3J96jRlk54H4uHg9E1O4KGJ1q4frQHPvhvyZ3B3fWKRf3tNTAlEWc+BsuFVlC5BTNOQs5qHSwxwptMSjpocf6mweXUhMF50opKWO0NQg8UGDtIkPF9QBq4tNheKlgVwPrL1OlZ3xBESX6rj0s2cxM9/Amc4h3vzhDtrdDL1+xgDUlBkMMp4yvT/oF5hfaKC2MIv9owLtrTZ6XQX+thAlMDr5nXCaf/ber1B0Eo3Ghs9XDp4Iiqpb8QvL8eDnXwc+93eTuRUN/g0VSnJj8VAUHxawW31V857+s18CvnIJaG0Ac3+prT8JFNeA4wotPb0gzkv/4tQAf1s5o+Uy1bepzef/FvjePPBX/0TGeFzVd5vTOIgcPtf+Wy3gy/8f8Efk5v0k8KXzAHaBL/41cPGTkl6Az/e6AlkAT78MfPF7k63DJPsmtUkKJAXKCiQoOtmOSFB0Mp241ed+899O0To1TQokBZICSYHTpUCBXtHBAx+cx9IDS1ia6eLN722iPyikwFKAoUIsNYMlT1FC5wfIa2WHkWbf07ZaiZ0rRkve0LyRYWUpx9nHVvHWXo6bz23j8G4bBScEFVDBEMKYRYCi4his+pmo/AmVHKGfBBQIgta54FK0Mcr7sjIemgr1VcwTIM4Yp1tlYaUfQcMWdctBqyUHmo52hHtOsahWtNfOtchMhJSjx8LHWsV4O1QZBh/LocmCyLJcwAi3Z6hl6Iwpt4pi1MURmQBKrE3Z+FYFqCP3faCqepowzTIhDE5EdSTbpwHLuLnattCsCxNBQz6GAao5nX2A+pgr1toPsTdfrGgYYQ4nAyjPxvDjycjJt5gQAFbD1If2e1yH0efX609Vjdl7vSHYB45XcsnydtWjAtP3vehlrZIYHzUYaithEDL+LTlpecyUkuBk8UYvqguZlz7ELSrXcoa6jouuYXnIQ2/EUHk9otR3yWFrEN0s1+WbTbineRgshZx8igm/1nQv1JypNJQ8x8JKHauPreLipQXMb+/g1msHOGoVGFByY35YIPfZAfFOdoLK31R9vtspsHpuFkeoo7vXxdFBX0LoAx/2d9f7Ffn4fwGf+vpv/Vj+ifxxFVp6t8LnvWgnQVF2aj4JfIoson3gqbvAZy6KY5Rck199Fvifj6k+HxyTFGL+18Dv3h29ZB6KPn8N+NJqbNfqAF97BvjtV+J7/+JXgT8gaKiv774MfP4/A69NAEW/UgO+fMb1fyBuzqrzNehN834W+PUXADggeusO8KlvHg8kzbnb2gU+/w3gG276lquV3treBr7wN8D1J4AvXwIu1oBbG8AX/1KOGao+r3lLeV06wNNvA7//LPDNSd27P5YrJ500KXD6FEhQdLI1S1B0Mp241WcTFJ1CrdQ0KZAUSAqcNgUGKGo9nH98GefOz6DZBO5+/y4OjwrUaxRqXnBIqYWQ8ldmpQhWeV3CWzUC0wCDBmMyRg0WUnFzUtt6I8P8bI5LH1/FK1s5dl7Yxsbbba5Kb6COoRf9TwsvCZAow5mB5tcT9kBQVL7IEwA1EOp/0mcxpN7WSkPpp8grGlZZoQfPPxBGAzixSBCdk9BKyPHpmCAfaYWKPOiMpbcVgCoU0jmWDGUKv7yLz5Xu1l81sN3AKyeJ9b2wOjI1P77K76U8imV+U426dheDA4MB3PHiOhewgvCccihSua64X6prz+kafAj9CZddFbJWUab1X5262yHyK68T7WpR2n6Xn7zz4qiC69V27bAzsRRerT3KWOOIpV9DqXF5bGyhrRYMssJB4awuN2x1JP7vOPdytszqNSd/D2Fr5wy1aziSz5De105S2v8C68P1Y/XIXLg9z/5+YCinN3BXhXOKkk70AIULpelDBMoYIg9v6IzenU4+dnGs00hl57JP3l33lmbBXRR+o7nfBfBGMG+lqwI+rl6X5BjNcyyda+Lih9dx9kwDg9c3ce92G51uJgBUgSjfHgbi3Kf/ERTtk3uU5kppTrMMcysWRt/BoGch9LI4EYW+N1D0G+9TKHpc+Hz19vXxx4GnPwasdoAvfR3415UGx0HRf/YLwB9cAZhPtoA//Dbwe7cB6vNrH5Fwcv6oBTx1A/j9ZwCtP8TvU1Gi31eAepyjktoeW32+Mub//Z9EaPr068CTOkYax9NvAV+9K0BxEkB49ZwCXz1H6bgLwA8+BXzrW5ovlIDofwV8RnOqPnkCEOUuqQ8Ns6c8rOGYdeAHn5Hwe3r/MzeAp36eI+P5FSCv/j0ERen9+ego5bQGAL72beC3joHU1f2R/k4KJAWOVyBB0cl2SIKik+nErRIUnUKs1DQpkBRICpwyBciFhLyNC9dXcP7yPH/R3/7hBnZ3+2jUpaJ5YJLsAiNXpHy7Z65BDkyFCCHsPdSJlyD6guLnmRqazzNDrxigXssx2yzw4MfO4m4nw+vf3sThTldKyPMXeoNk+i3OaWt8wbCamqQClGMoOhTkXSV91iGNr3yOKr6aaFk5ttaKU8kcGFgxrNJiSAHKlns0F21IGapWspDjk4euYfh26AguZesSevdglcP8pUiLkA8PQKv0RopWcYsYuyvQRMF3KVyc2zkXruMpfDp3zBCg5DcIFxv4E1gk7fzvlVXQ7eG5bNiXJXg+vHp+DFWu61sPwdPQuAqMfC/H7Z4yYhxORDAaUkdtqj7UcuYAX0ndg8jQa6l4VoSR9rCiPHJfZX6Uyu76MdsyL8CwrbcEY33BKb2HVF3HvOUoJQfvHXu48E6KKvmwed2sVmqezcMF6oo642UxKBU48oXghldfrvEQuF6lzX5T8W3CHlAIYrUja6iBEonQu+zC14JsWbOGtfNNrD2+hourNRy+uoGNuz129BcDK3YnJ6HbLYFQepWgKINSCqMH5pebXHipu99Ft90vp811D3cmuu9N2ej9BkUnkacakm3HtLaBOZ+PUz8YgqLzwP/i3IrUjFyMQ/krCcj9LPDFiwpNecMAf/g08HsA/uHTwJMaAj9JYaCJoajlJ6XQ8e9KdffPfhz46mMRKE6i07g2f/w08Nuj3KzrwF99WkLmtzeAL6iDc5JzhcJLNOZ/BP4LcpxqPtOnV4HPf1NgMmnwBwvAV54Bfu+Ncs8joag2ITfvV58Arh+c7FydZLypTVIgKRAVSFB0st2QoOhkOnGrBEWnECs1TQokBZICp0wB8joNijaHz5+5toxaPcfhq/ewvdHhYh4UlM6ws0oBQhVzKcJELiRrZk43+kLO1dkVEFCYJn9Jpze0lD3lGF1ZqeHc9TW8ujHA3We2sb/TQ9ajxiqmATxXUInQEIWqC3aNLsxMnWH0bl/hLXuyXEEhAUe5mhQl32bGLjD3uh/XKB1uTlX6XcFsDKcX1EdpB0LIbmCOBk9LXk8FqwJDY4BtkC8MmM1hGmlv+vN6aIVvTltAYfRa9IjzrIY8pm55tbCSEMkq2fGbwPJFup8KcJzBT8ZXLbtegqyWOjH2XcoJ6+2idCqXVcGnD/AlbUwUgfY5aE+MA6e+rf1eAoNcuEvzvHID+dQ7RHmK5UybZnHWLmNxsiryVIEiTHNbMKyj+igNuJVXwVydhlddmSsh2pKj1o2klBO0NCd/mcdsnm5lHGouq2XJGoZvFD4rqBwetlZpoeK1zv5MvU/IfYUqzfMOv6+7K0PHsCnl4YQ8pIiwXv6mvSIYntAknXLAsF7OW80hGt2dNDSrNF/B7VX6ThkrCEzytSKQV/oVqyeneAhlnHTX1nNcvDqP9SfO4KH5Ht76+zs4bAGtNhXBE5zN+g+kX9KMIauGxVNYPc2/P8jZFUr3iZnZGrKZJo5aA7T3qBKTPftITtH72mR60Elh7WP71vBx/zmFuX/l78XlWX1Vz/P//lMp+MOvjjhAf93bP6sdzAP/8kmBo9tvAB/6jjRgUPlB4LsWdn6CGBNDUQC/82ngS7vAL/pxrQD/8iPA588A1xrxZFaxfaK1OAA+8+fAN8c0/p/IObsAfGkKIGpd0fy+XIvh8BONxzU6DopO21dqnxRICkyuQIKik2mVoOhkOsk/kCl8fgq1UtOkQFIgKXDaFBigX7Rx9tIsHvjQKvJaju7tbdx94xA1ApcUYqqpJxkH+eIm/F1eHIWcX1TdSTVX+0bAqLoTFf1QSD5DOoUDVOV+fjbDAx9ew90j4LXvbuNgixyj6hzkb/hWFtpKOEloq3kL6at8N5dwWA5TV9emDpEhC0HSup6TKQDNL3AWh8J8uO39LKcLb2eoEzIGUmeKujSEXbpX7GSD5amWKXSexxyHwndi8aYwRJ8FQJmmMU5rM8S2rYFGfcsaE1DR/ish/GU5Ko7Ikh3Qc75yXlTGu8ECqz16S6b7nYvrMDbysMjei2HmLkPD1Ctm3GrUgQSwaM8HqGqAUam2BFB7KFoGoILYqkh21JmG2/hxVdfN8mFKXgVnP9b9VlmZkCXB17EaXW0+5uEdLaQfpzlCHfnThwkC3KWHcMRxQruTBVipINN8lPefR7RSXImv+zgPTq/B46T7hwTFU45iWVePe83TaYhWH1QYcA37f0S+Ar/NCb6yGzSmKbC7gBVZI5c8P8Ro1vDAlVmc/+gZLB0d4e6r2zjcJ0isypJLnyZgrnS6+xW1mE/UcosOwFCUQCm5Swm+zq/O4qidobPXQdcKLumsbfZTX0wTHPDT7BSdYPrvSpMqFCVX47eeAG68AXzpO+Vw+HflhKmTpEBSIClwihRIUHSyxUpQdDKduNVnf/P/maJ1apoUSAokBZICp0kBdrwVLcytN3HpybNYXqihu9/GxotbaLf7qBNN5MIpUj5JDZ7eYlXOQseh9AK9PEzt96liPcFKCu+MwIR7LSh/aY6VxQzrH1nDnYMa3vzuJg7vdTDoumrkbDs1EDqc9tIKLhmIIThKOUbNGWfsyIqqlNYppPejVrm4yZhUkN2q4t6cdIEZBovTkJ1vxj6Vx5gzLaI96VigoaZC1EGHivRmRvXUSwur+DSPgT85wGgOPYNV5uAswTeZdHD3ShizQW0HNxXMhlXgQ3xWVQfDhgidB9Bjwu59uL0boLj84gKI81jcd7RWIyuCO9dv1CU6XKUwkL6Ci9VjofIEAvvStgYsq9M8bptUgacc6wFcJMyeF/s+q/vJ9r2u4KjsBmbaDj/LnLIM6Sbd5qV2trdtEH4wfh0dEKw+ABAXrtwX5CU/p4KilWNH9VNC6xXWW9cco6X8udH07qas9veSkPpHiWQruOT0IzKnoRV26TH4s7k6rnxgDquPruHM0SFee34L7R6BTe2DmbQ49O1BCQFRccVm6Pc0062C0T49wKJI+T44t+jSmVm0+jX0DntoH/VCDbI47CqKv68dMXTQN77+3747HU3Zy4+i0NKUQ0rNkwJJgaRAUuA9UCBB0clETVB0Mp241Wd/I0HRKeRKTZMCSYGkwKlSgL82Z20053Nc/OgZXLw0g4P9AbB3gNe+v4N6E5hpujB1KoBDzjn7Yj/IkeWCoiwvJps0BwU7TS0Cm3GLfjlX66SEb4co7RzNOrC4lOPBJ9fx+q0BXv1Pm2jtDZBTFRF7ZRTYGjNNGouwHH08Dg6d12JL1No7Vd33fJ1CJSRYUUWoSO8KtUwTUu9DlnMK3xc3mgEeMnfV2JUmOVoNapTtdTElQUzK6QpamZvNJkKdhiI15aSawTFaMm0asHUZKwMxjQZEYsLm7gwFdoINMHY4BBzNF2u6GZV20NXRSFlhHehI01117ThcOPDbsEU83/IXox9fKJRkhNWDUwXZslxufhrSLVeDFFvinLw2zwrppK5HGW2r42P1HVENAfEOpPM5XBGzuJNUNv+G02lkBoRI4yrq+RyiUblSpfRwHeovnthWwGJpjK5d2aFavl3aZcNgbwTYnAiMcroEQ6164VHuTb9/3Fil+Bm9IcJYYbYqEqwC0mAzl8SnMpEqwVat6cEIDcA77VntkCtCxsBjyQvUyCH64TV84LF5tN/cwds3DjQ/aMyRYTWkglGVz017UoZB8JP654JLGkrf78nfvR4wv9hEUavjqNVH76DHwLQ8/PcIiv5ZgqKn6j8S0mCTAkmBpMApUyBB0ckWLEHRyXTiVgmKTiFWapoUSAokBU6dAvRNuI36XI7z19fx4JV5/mK8c9hDfb+Ng3tH2Nlqs2O0WafQzDrnwuOsivQln4GohUOLi8lyV9bIKsr5/NRFqPktmSE4e51wJ3GjzjSBhYUcqx86i1s327jxDztAp8+uJ2ojpUeiI9CXnbHq7gxFuXCK1GxiD55G3wd4yt/+nYtTfy9Xpn8HVekDPCIgKvCOc4sqOGHVOBerFWhRQRxYo88N2JTcdC5qmadhJENTGRhgY9iqoHQc3mDgyWkPpBMrlhW61RpZ3I0v9FSlfUrffEpSX3snEiMdieUzZYIe8zuGrAHanwGqwK3C9WX9CFdiTK6A0ktSuhwVcIqr1IfEq4ChQFAU2Jy+ArwiSeN9p0SfQbzCr1IaXBtICcap85p1FXFD9XgHRj1flZ16gqNWJ2oPGUrMuhLAb7MQJH/MywF27s9xv9J+qnyml1xcyuop3DztoyhtHFEcnXvvOE5nADsbBIM3NSfHaY3z++ouLOUSlffYKK4PUnQ3jXYdK4aXKehg6LkJa1UBoySZph6R1pLb1qZg4/E+9KxWoLnYxJWPr+DSuQZuP7+Bw/0+Q0zbgv4Bh2y8XO7F6jWWEHnJo8yFlSyXM71POUWRodcrML/QRNZo4LA14IJLCYoedzGkz5ICSYGkQFLgtCiQoOhkK5Wg6GQ6casERacQKzVNCiQFkgKnTAGqdIysjUYzw9qjq3jo4SU0mlKMfWNngH63j2avi8O7LXQOOjjc62KuSRXpNcTbQAN9NefwdnrRF/EC9Zy+nEsYOPMKrigfStMzZOEq8RpyL+VrgNlmjtmFHOc+dhYvv3qE29/fQf9IKiRLAlPDCJJXVM5YKACNC0B5AXsG8xRh0N9yToETBrNKuMvBL6kMc5/h80ENocA2dTonF4kqWQkrLjMOn7d8pD7PpwJmdp6V6RIBY6GvEbxU+ZMdElcqhimHglql+Sso9ZSOYAsBW2e9C5XqQ1i07gQ9TgKi3WjsV2+WU0gYRx9sxMO5EhzNI/DDSCqzTJDK7xwklT1SdpUK6DXgKIA8vNjFbP36nLgCNaUwTyyjznupbCwNEMtOHICxFvnxt4oqBOXxmsvQm371vVL7CtnktXUV3sffksYg0citK5lt/YZ2kFQHw/vbQKp5NXV9x5msg4nY7TnL01rexVOEz/O666A0iWpMNWBrqvtTnyrQXqgbOKXrjkLUtY9yeL/kExVzb4USh1B2WySD7fK3pQXQ5wDxQYQCVrqmZhdquPrxVVx6sIm7z25id6en1eTltle5NEVlt9YM2Al+0oTpYQPdi+nWqbcLDp0fZOh3gbmlBkNRKrbUPejye/aSLXAcgb7/f+i+kZyi9y9eOjIpkBRICiQFTlQgQdETJZJ/5YtYhnKyI97HrRIUfR8vfpp6UiAp8FOvAKHEAdqg4kjrj6zgyqOrHDJPQLMxm6PdB7a2u9jfH2Ah72K208GdN47QbfUw24wQhOAnVZKnL981BoACBNip1ddCOfz+IISxcvgnt5TK7/IVnpylGeZmgQeuLaD/4Co2XtzBi9/bR94l/yf1OB5SGuYhT1Z0ispIxFEogCL0wAcoWLBw1pBf1IEBJQ8h1+h97gwGj8pyPYMbTdQgxa705YLcFVd4Vx0BE/OVmnvX07QQmV4yY/piOALTImFhpfRvAXryWczBKXG6mTqCzQ0nw5VxR0edgaEqpq0IaVMKOUrLc5T/iIvMi35lsMY7R92iXMgmvnjPlaUondSqs0uVeTdOm7u2dqeV5fI0SnelHK6zLoW7yzx8JoG4rvJbFVGGeZbmUtbLQupDJLbrqDK8wAllnuYrHL+RZf2HYb0BV9FAV9vNNabMkHDw0ehVdfY1idhJbq2r+6Qc/n7s5ccDKJ/VgLf1ateeTa+fF6iT05orz3uEWdGbPOjjhhg3fFjPePnq+oeHAxawrz7heo75xToufGwdD1+o4+1n7uLoYMCOTtpP4SEGP0CKm5ne7/N1L/dNq2JPD0gsfJ4m1dM8E5RLlAri0c96I0djcRaddoHWfheDTlQ/QdH7vMGnw5ICSYGkQFLgx65AgqKTLUGCopPpxK0++xv/9xStU9OkQFIgKZAUOE0KkFN0gBZXa197eAmXrq/izGyB9tYh+kc9zMxlmF2exVGtjpv7GQ6PCpyf6WP7tW3s7fUwQyiKKqMrFKUv7Fz5XcPrpaKz0BUp+Czh9CEE1HCVggbNqsfvzs0UuPaRFdwYzGH3B1vYeOsIGRUP4eMFpI57SZElytspLciNyiYqKuqk4exGicw1Su0sXFpAmVWoN/LjUNs469ski68kyRf4EadhiMONvZCDzZEpg4wRsbjway28wvNQ8CXtgn1v7OgCZ4kLE6pjs/NUUx8YJBWbrSGlMjkzp6KstsA3bkG5OmmOVrjK5NSTO55YdsHGuk8RbnpnIbvgKE45FioacvcW6vCr4LKA7Ax0lZZYALBRqFgtfNh1SofHcHRXcspvdrMYijAhh0Q1iD3mDo0PFyQfpaE+hdEW5e8csCUUOERFj9+cpfSW3vVa1cauVTcfQ6y2E8qHBM+tg+W2MwnyCbEbLpJVBZvl8QcgrBzaqtTb6hj8lZ9D6TtDuLzMmx7NmJtboCrdi+gxjCH2nOE6gXfyeSv099bNKkCWG4pdgWrititYr8tsgEEtx+rZGVz4yBrOr2bYf2EDmztddLviFjebPclUo6dXJU4te0SuLZok5RTVlCUaOk8pNLhoVSEwVKBogUajhvriLNrtAu39Doqu3FtlZP6xwiQ3tcnbfOPP/rvJG7+LLVOhpXdRzNRVUiApkBT4CVYgQdHJFidB0cl04lYJik4hVmqaFEgKJAVOmQID/trfAup1nLsyiyuPLGHrpQ3s79IXf4Ew9Towv5Dj/KV5LD6whBsHdXSPeqgdtVHfO8LW3Q56vT4WZjJO60h8ikOrGQjoF3aumCzQQQofKRzVr/j0HoEtQQaUu5QgUIaFhQyP/PwZ/GCrhp1nNrB5s8OxoPylneGogZPoHiU4QBDUgCi1YK9gcP7JF/4+O7DM0UjwVnOPGhCtgoERYfQGW0YwtRN2Qi7h85pvVUCEQlhJwhrIG7lFA6Lgokwaim7u1bBS5s/UlXOQVGQ2kFN2mimr1jyvkewEUGoQRnO/ehcec1Fjxur79UilHNobJRF3p8xaF7Js7tM+/Rh0qwTQFKPjDbvyJF2RHTtfIRyWncl2Go99KhWMhryN5fXww/bjs51Uil33Vlxeggj6zKFq8dhVvUvh82EICr8cj9ZtdOx+G9Kx0rr0uYfVukRxvVS/IWYWMqO6nq00UbzGIjyVPMRyT6A9XQagw07PEy6nkjvUctSKSHVOraE5JRwcpctBco3K/qhR7k2G26GcmDjdFdeKizhYk4f3qxPRP1NhWKn3PNuh9JNSkPRrGS5enkN2aQ3XLw6w8byEzHe6VryuVOuLt5Y9YLCtxfc2undpwSe+j3J+Yao2r6BTASk5+ouepDWpN2toLMyi0wFD0W47FrRLUPSU/UOehpsUSAokBZICQYEERSfbDAmKTqYTt0pQdAqxUtOkQFIgKXDKFKCiSYO8i4VzTTz8+BJ6d/dw6+0O5xUlB6jBRwFXwEwd+MBjS8jOzOPV/Qa6hz2sFB3svXWAvZ0O5mYk/2LIn2gQioADO7bMTydh5Fw8KZMv4xz+SZZTTp5HYDRHrQasrtdx4eNn8fZGDzf+dhOtoz6ybqBqqnjZQWV8QrCIc+4p02AXKTIBoy7HaAhDLuW6zFCQFmwpdaH7BkmUTnjn2onbgItUCaikH1QUpadd89sVilVT+6UUuBJ9o/tS4NK4QOVQ0T2UER89uiEo55oNQTWfT1PBqON0ArsC6BLwJQ5iWeLIqGJRo9I5KoMJjJ21EU8gmej6mpdWeK+rQBXoZ8TV5lo1R2LwYTq4Hnx81cFUmJ0UqBqtY8id6hK4+tJgJaisY+buDS67P2KuVtnHx+YBOHHTjWngNLmw6QAAIABJREFUAecxdL+KLXVEMbRbuHPpFcG3FhXTfWH7Y3ypp/LZxladp0Xgk0bcXaWV8ongTroH2RVsqRKM69MZZdnl/+kIAqpUxF3uWlIsye5bYX87iMzjDBdCzl5TfkigLvUgNf2dZ7j0wXmsP76Os3kHt57bwMFRgR6leeZ9PrBbYeiD8zPz3pciSvKSkHp7SMB5RHky8j65RIu+VKUPULQPNOfryGdnOMz+6LCHzr5Wc0pO0fu9ktJxSYGkQFIgKfAToECCopMtQoKik+nErRIUnUKs1DQpkBRICpwyBbKaQNEPfHwFS03gted2UK9nyPOBFk2hL/SKitilSBWMCywu5Hjg8jyyM4u4O2giH/SR7xzi7muHoG/1VK2+pl/cjZ/Rl3OCovKFnuAEfcNXKMqOLSJ9A6mYrl/0CQHMNHM89Og8ehdX8fqNQ+z/cBd72z3kg1C6pKS6ZZA0PuE/lKykAkPpHAwgS0dLvkV6+XyJgVj5tlVAatatCfaAB6h1ZJzHkIANF0jhyOoYOs3ONX7b3HhWPls8meK4MyZYgaPUj1UUUlojTlOZuIdNHisZfPO8rPS5wpjgu9Qq256pee/gyGN5CRSeKuiNOlfonOtAnIVx3aquNnHm0VayilOuL6s6r3lIZanUoUuE1a1hyIur4wzLGmC4ktNhWmhKazoGA21+zLaaQsDNm8i8eAhSxvUuwz8dvSsYZSy3OqQhqM2bTCFg9aAK5BNAV66wPnovGCbVfVl13GoKgHBtsVt8hHi2Jiq4AfFRYFRcsqGuPO9nS31hQDk89NCHH1ZQqc90VHKJ0nzoviEh9DImuTfIJ4JFFZWqI3PIUMwH0ZxqoIdNUnpe7kbxUUqGAT1gqee4eGUOKx9cxYV6F/de3sTOboFCiyNxShK6R9r1QQXiwpOmuEAcNu8d5ypFj/a+Xue0rdEXUErh8wRPCbzOLzeBRoMr0h/u9dA9pEpLhrH9JpzghjZFkxQ+P4VYqWlSICmQFEgKTK1AgqKTSZag6GQ6casERacQKzVNCiQFkgKnTIF+1sfFh2tYv7KM/Zc32TFErI+AJkMFq9KuEEXwjhApKqg0P5/jgavzmH9oBd9/e4CZfh+L7RbeeukQnU4Py/MaMs+WPkWQIYxZ+6Iv6jVzAGpVe/pOTyGgnC+ywNxsjg99Yglv1xaxt9HCve9vY2e7j3qwHY4vvhTLM8lYNDOg5BkVjhGwSqkq/XFglHP9KTjIBgzgxOA3HUwwcMvFXdgt6vJ/svtTXtzOHKke5Gpcc4RUDorqm5InkGC0OnKZhmnPOnlJV1A2IgoyiucfZSI0MyQXlAlzjwjOZcXUedj+GdYpjjyCsgDEdCycH5LKdLtiWOzhUzhkSCe4GFmDmBeUi9YYUA2h7eY6rowpVImX8chqTFLWXds7EhmxZxmC8tB0D5bdrl58XciSe3l4rWyfjMOMQ7em6hLogYGRGlMulU0zLaoPExxJDTt22KVtYxjE3AeVYQ2PvgRDA53Vdrx/3THhQtBfRqTTpdY1dRtLCH3MeWpXHN0zCJDGF92kJDcxubp9eovSBOx8mjrEpwvgg+j4Zo4LH1jEuceWce5wH6+8sItuP+c8n4xhOV2GolleDCsvFxZEqspbto3wkIBOLjlFzSnKeUQJumtFeoaifYGiS2dmMcjr6HUGONpuc8GlBEVP2T/gabhJgaRAUiApMKRAgqKTbYoERSfTiVslKDqFWKlpUiApkBQ4ZQrk9R7OPz6HlcUcd1/eiQU2soLdngwNHAjlfKAaVj/Qb+WNfID1tSbWHz3DrtGd7S7Wmx20bh/h5tsdzNeoFrL0Re5Q8U4NkBc5V04OIbQUMq9h4H11i4pLTRxli4t1fOQXV/FKaw4Hb+7g9e8fouj1kXFpZWrpy8b7HKNl/yF1TSyFHYdZhjrBSCWC0oPlFlVYVuI0PAkXsutgYCWcftKtYCOtV7o1pyWFzpeK0AQ6KeDHQKC87VsqBFZXZEbw1lqEZKg6V3MD6qCrFa6DQ7GSfjNCUQE2MYQ/BJGz441hk+ZwNdAtqRMEBhsQLaE1zTnJ6QIspYABN32DgRlX8hJnqMOp4hh0/Fc+FFctf8T1fTQw2jlzjaPa3mPHHcM3g+DOYenoWJwFj0bO5cAon93MqN6l62izMb0T84RGCj7pNpN2vJcUIrMWDvwpKNSlCi5eg+V+KiPQZak4T/jcg2HL+8kx4AIAJ3lVoahMXcY+oKs1NLBcotKrlWIjwMk7kx/yGPmV657hoobMGxC1TKh+bHKP0mJdfthu7Zh50j3THRgAM7k+6xlqszVceHQZF64toH5nBxtvH+Kopekg+C450CJptDVlbbyblvILW58SmC8qhjzDFLBPblN9usM5njWfKD8/Ipd8Vxzpy+fm+f7bOerjYLuDftfuo+4BwCQLNGWb5BSdUrDUPCmQFEgKJAWmUiBB0cnkSlB0Mp24VYKiU4iVmiYFkgJJgVOmQGO2j9VHFrGSt3H39UM0iMzpF+06xZnqN3D+eq5GOQuONdRIX7zz2gCLczWcv7KIxrlFvLJXQ63XQ+2wg87dA+xtdlCvZahzCD5VrFcnqJ5MvtgL1BAIkHOVZBuNgYDFpRxP/PI6nt2o4+D1fdz84QHyPoXc66A5pF3CXasvwxXm9rKgW5qy1ZPmUzLVEEwXIs/VcEiAmF1Ynr9OEEZfYWNhaDZD+snjMO6mIJD+Jh4n8EpBkMI+Q4AejcrIhbxJ4RXTRVSpOe8nsyQ3QQnFH97AVRjmuhTQzQ0UzfIPxbPGn3T85VDpOB8boxXzsRQHthE5H6M5NQNVFMIoPMzgoziRZZ0pt63ZnIkMec+qDJrD60MMublobaOTDU+LM/FJYih+aS1d3tTIKSsiKgBVdjtkNjU3LM/E6pNNeB8Zt6/GHq7XF+8nr6VdhwqbfX2oKn/1szNAaRjNzlvOiavYsURKJ5vgUMh80NugarxHBP3iFixB4AiEpZiSNIsPFfzdRncQt8noQjLdwgSDqbJk2SXoaiOT7SOT5ltEo4arH1nG2sPLWLy7jZtvHeLwQC50KvJGx5KDlo6gByF8F6PrWPcE3Xeo+LzJyJiWchLbOfV+KTl39f5JW1/z+DIULYBOp8Di2izQbPI94uigh6PtDgbsVLV7X7jZT7ZQU7RKUHQKsVLTpEBSICmQFJhagQRFJ5MsQdHJdOJWCYpOIVZqmhRICiQFTpkC9ZkeHvjIEvKtA+xud7gislRKEnBAuUUZeOh7HpAIduRa8SHfHVWqX1yo4aGfOYvNwSw2N7soBgPMtVq49dIeer0BFppUFZmrLAWART1JzlEqnqO4j7+jR8DGbqgcWFrI8MSvnMMPNms4urGD1144Qk7xoNxUkltW80zSLKTQkwI8dSdaTlFfICZAiBitGsKzbXm9Ow2ZedJouFZFyDnwJtgTNA4PSANndNQrwEgl1BGGKnhRR28IBtaQeCnyY4pEpBUQCOctVBxCgGWg+RMtUrycapMb2rDCLE1Ig7q2cuzejOcU2Obha/yM0xmYLZQcw3Qsw8uQntEGKWNQ159EKsfq4hamLNDPXJ1WtZ208JlkK+vEoNWQmOY7ZYerFKoR4BzBVKhIHuizzE9wW3yOECBhhZdOsDVG9DzJUZU2PjWCuqQFjMpq8o9w3eg159aZ3jHVJp0C57pVmCxAfNIjy7lueWj+XuD3kz64kDaqu7qPBdiTG1mue7tf2Yzp/uYur9Lv8c5DjmKpfBTa6i+l2YSL097Va1KFI0f65Q+v4PKHV5G9vYXbbxyixeHqdgeV+23Y02H55J4n90WRsFbXkHhT1E2i6NOcZK9zvlF2isr/6CFTqzXA/GITjaVZFHkNg16Bg+022rtdKYCmIwqpIu5jq510SIKiJymUPk8KJAWSAkmBd6JAgqKTqZeg6GQ6casERacQKzVNCiQFkgKnTIGZhT6ufHQJu6/votuWfKIMRKlQEn3prhGcimGh9EWb3IaSC1E+Q43CSgU5GDxZmAUuP76CbH0JW90cd7Z6WM16aN05wL1bbc4FWs8p9NWwgFantoJLCtM8ULPwz0Y9w9JaDY//8gV87+Uu9l7ewdattgujpz7NKSoZRI1Z0Olo/G0tDNTQkOueOg6D65GjpQVaEFihF+lB7Qi+iMkyFmUqLXsID66E1h+Tb5T0JghoTYJrzcy6DjayYpp7lH1uDEW02JIymfi+gDxuou5AQ35lz5nl+qQiMQMMtCCWwFIHMd042O3rJu65F0ugkKUKnmRsLo9niMEX92fpZbCTN1c1zN4VIArORyN5sQCNhIO7czqAyhyWgX+BjGy5FYuk5DC1dYyLISHoxj+DN9U5D20W5FiVUkAjMbl/yuB+P84xquwv9Of1HXX7sbrpDD9NpzAlB+I0L+sodOnHXv3cZcDU08uIojz+kcPkN0hziYaiZLQ32H4ZS3jFUHe9VtVtrZezXPeqq/eO29jKPlPF2SFPr7ja4zrL2IPeusd5j2gxNHOe8v1BLh3MzNdx5rFlPHhtHvmtbWzeaeHgQKrY03zM3+yV8UZeum799uaCULm4RG08FC7P7azaPK31gNKTFFxIiRKYUPGl9bOz6OR15LUaagVweNjH4VYL3cM+V6aXHu0RynQPdiZd2QRFJ1UqtUsKJAWSAkmB+1EgQdHJVEtQdDKduNVnf+P/mqJ1apoUSAokBZICp0mBufUMlx+dw+5ru+h2+gLbCCNy9XjLa6cYxJyTlMyuLhCPcUAm2DGwJnUWNuvA0toMLl5fxW4+j6OjHg4Pe8BRB8XGAe7e6mC2qYVvOMSY+hRwQ1WYCczRT6usTlCUQByZCZuNGq48MofZqyt45a0u9l/cwebtDsD5Rc0DpqDWclOWwJRWMA8pQqPvkn7rK2AwSGCwlyNQSzA0oB+KddU4b/WkKcSzENrjijDxEaSjdzwqzBGgKfgjVI5XKE3htRzmb0ukTkxuzYVY5Bgr1qLMQ95TB6lHm3E2wfoWtrOAF+WWlGtWU0Na3RllQAHUaBR/OJ5NoHx8FbYo7ORq27z7SuHKHsIR+GFQ5Yokhc/pPS1KEwpJ6dktdJ+PV3GkL/pjIMSbYLdzttq5pE9xz5LrmQvhhNB9czHGq97GMwokWkrL0NqImwzKlmesp9Iz1InuM8ENaqHizv4cAJ/Vbx/GoREaVs/s94dBSrtK5NoaVmSiEZcaGWRk7MzXl230UUlZg0kXdRTokYtd94MY3SNCLYfPx5UKj1CoGlHI66BDqm5b2quBdhtRjPcROnyQ13Dtoys49+gy5vf28eYPtnHUUbjOOUidrrZ3bSvovYmfIXAiZLvFUMh8fH5ADnvZOJoyg0DoAGi1gVotx+r5OfSyOjp5jWFoQ3P/9tsFDvZ7OGIo2mOHfsyrSuN6r6Dofz/9RngXjsj+9F3oJHWRFEgKJAWSAj/xCiQoOtkSJSg6mU7cKkHRKcRKTZMCSYGkwClTYOlSHecemMXBm9sMRZVHMRTlYvESRx++gRNjYTdlLrk1a9kA/UEubRUWCrzMQIWYGs0Miws5Ll1fw+H8Ijq9AW5tDTBf66O+tY/XXzxEswY08j5XRbYXu/cKyotXBiwBxZADa6aGK9eX0D67jDs3D7HxvW0cHA6ALnUUwWj08VHu0IJzd1rJIYGAw8VWCI5QODelVZXQe3GMEhDln9EHF4lJqQATEw8uK0UurZNehiBKLStQ1LGPGCEeAIo4xcw1KisnkDACUMOgAlEEaMvalosEVUbrQKYVcNEOSk48ZpIKa9hsR0VhFGIN4bYKYxOWK5WzgzVPx2aEMABZhWOZtS8FmMd8r46bCv7j/nyhLGnLOW41ZUMAobyWcZDeDSnjiCBKQujL5XmCm9AHjZs5Nshr6+Dx0zD2nBqEWv8VIMoS+5B5ZV5xbYahaNwJFUjOl6dCXLNiloy+x/UVe63mUy3tPEuPoIWhAvzz+XzVtV6CzS69gaUG4FQgFs6va8KOy7Eh9OTkjA+D7DKz8XFouj7EMVgZAa7c/7JGjoc+tIiZq2s4f7iHt17cRbtFRY50OxqwtQJkVgTMPfzhwkpaAIseFtHWl9yjAjAtgy6nPc0KdHuSS3RmsYaV83Po1prY79c5l/NsLUOD7tfdDO3OAP3OAHu7PRzdPUC3HTYN//Lehs8nKHrSvwfp86RAUiApkBS4fwUSFJ1MuwRFJ9OJWyUoOoVYqWlSICmQFDhlCqxcbeDclTkcvLSJo3af4Sb9j92fRpUotNuADn3Z56rz9OU+R13BitTwECJGpjvhSfI3dTM3k+HcQ4s488FlbPUbnNtuZ7+HvNNF99YBtm62UM+BupQEl+O1cjK5nuxlZjEBcBnWz9TxwZ9dx/ObNfTvHeDG9/aRFX0UPQt1JhxiwEoKkJTzPcaK5QI+BWcRMBFgIw5YgyLmnTLnWd/cndQgRuxrZRXhe0PGyDF7hA7XgtPxhGVWwWzPQFJ0kEaMoZRTXV6Efn05JmknKzUahBokloHryYNdULXQytYewMZEmxaGL6cqOQarhX2OvVaiR7HsWFPc6MCYgD7JnDpi0G4SIduqvufRpb5Fe5/copzIVMbAwJoqnVs+gCqEtTOwXsMIs3yW8bBwxGju626imTzdsXJOu4xcYHuEuQbgQ6y4xZ3HFAXkOrZyVOxYVtcu7TnZLkr7phy1mKNlY4drhePA5T5kUL90Fbr9KceYely/nUPDxdsrayIAVJys9P/iCDX4VxlwWOdYaM665xlqISN5lCIbkceprm1+K6/j4iOLWHx0BdeyFm48u4nW4QD03Ikc+DwqHl5Idsrvhfsbvc0DlIdP1L88OIhuaAKj/GAK4H4PDgssLTew+sA82jMzOCiaWJgpcHFugO52C4e7HRwdycOa5uIsDo6AnZ0Oju4dot8NO13GZvb8Kddykubf+LMERSfRKbVJCiQFkgJJgftTIEHRyXRLUHQynbhVgqJTiJWaJgWSAkmBU6bA6sOzuHhlBlsvbKDTFSjKX87JKUpf2imnKIcKU8GPgZRHrxlaJKgggajk4uJKyZVQdeELEt5Nle3nZnI8+rPr2F9YQrdDjqUetnd6aOzsY+O1I/T7AzSYM/TZqWl5Kg2uMZRQJ5VAhBzLazk+8ivn8czNDLh3gNe/v4duZzAylJ6OMbdoj/OECiLq5gUaWqmZ8MMgB//dywrUlNT4yvAW5W4AhvlGgKICX2jeDRToClaL+Sore8QMuRYhzIo5V6HBz2BONH4h0g5FuUoIurNtOlQXsaAvvOQoTeBIFaIZWJ8nOuQGlvQJAVxZkSybYxWsjhrwmHl4n6Z05ybL8goMdeZHxyQrzkZLFaCgv4hxz9K1h8DqkysYkHqEPgpbRsg5FBo/5l4gvQzD0XcDigaorejfr3KAlo7b+ocMVoc9JLt0UJHdtM6B6WF3TFNqDxJOvglWHaKlhwd60VdzlVoRoujUVuOvXivO2Bsefdj8oyvUF8CSvRxzrjp3qE1hyE2rUJSqvufykEUKShXI2F2foVfkuPzIHBYfPYPH1vt47q9vc8X3Tpdb832tpjST4SM/gIo5eC0fL+fs1ar01De7UxmWyrU9GAw4W0irl2FlbYbD5HfzGfTzHEvzdZyvtbF/Zx833zzC4RHlGJViS/TEKW/kWD43j529AvsERelm6MPnExQ9eROnFkmBpEBSICnwE6lAgqKTLUuCopPpxK0SFJ1CrNQ0KZAUSAqcMgVWHpnDQ5eb2HplE4fk3KxJHkqOmjdXEkFIgqOWMpO+0FOTmnrONJzTouxDFLfURBGHk4aAZnmORm2AK9cWMHttDd16HYeHBW7f62Gp0ce957dxtN9Dk4gsOT4ZBGgV8BHacjh/luPcg01c/pmzePZGD9g5wOvPHXJF+qJH3/XNLxmLQZWRGQW4k+9L7KmELtgMGdxvkoeRhsSFlnQcViQqhmarO1IZm2XoE3fdGCjqnabmSjT4N874WDVRunGKHnK+nrp2xeUYXajmJCwV4Amh9AYfLQGoTdZio+3kWuhFHb2cz9A4nzlClfL5KuRKoWLOUHMj29qOJIPD7stIPxU48+rJfrTTh4B2X9dJHabco0JPStVAcNwK4wRLpQeXvnKUrWcVbFbC44enEt2M424T7xyMxtQO1SJEBgBt+HyJlULNdZ+GRYp/S1oDvShsMymUnuSWN8otbRA5Op/FNcnXHYNGn+3WwHV818ZO8+Drl9N3iMu8Qdequn7JIdql9+ghR05h9KOyZSoQjdu75Pol4zm92G3K+ykPBcnk+ic4n6Exm+MM39uW8ciZDG/8p7vY3+mgRwPQAnYyP+mew+xDfoiopAFohqB07zWPbj/j+26rD3S6wJmzDTTWFtCenUFjtonVWWBmbxf7945w++022j3LWyrXJ6W/oJ+9LtBo5Jg7M4+djQ4O97gakwquqThSTtFJtnZqkxRICiQFkgI/YQokKDrZgiQoOplO3Oqzv5Eyk08hV2qaFEgKJAVOlQJrH1rG1UsNbL58D3s7XYaiNYILal8kF6CFx4qrTGGF5rdj95a6AwU5WkipAFE6pk9J9PjLPRtA+dVsAqvrTVx8dBkHs0vo9gboDjIc7LSR7R3h9g/3uS8Kz+dw1WFjXdBZuFqOBy41cOmJdby0nWH/5R28/VILeb/H5wyFeUqrIyMm56ihNXJydTMCHkp0qQHNVcNxqXiLFVpi2BoGZkVdyu+xZpK4UygcvSr5KOlt9ttqYSTGe8qgSnx0yHWp3WpUrfQtp7D0AhHDGXqJSFRbSnsp16S/q0g8bAu2jgtgle0JVgfozW1t0CMcrBYqbIMzKiQnjwDMUcGAv8aQwlGo1Ievj/7cxSi7aTrpZDyW9sBrPmYPRrisiur6Vg8t8Ta3D8vO0Srx9hvWQ9Xx7RgMMyS2hwBynP1l8Fd6GIVO4yMDO6M8EHF7gCmn7hd927s/WU+vo01D90gIHdfz64URJ0vXBBVbG5OqIHSnMrAT1JFXCiknlzeDR3JG6nVO8Lv64vUjG2WFWZsztZRCo3Ij4nsBw80cbWT44PUFZJeW8aEHctx5dhO332qhZ0TVgvfdfpfK8nbRyr7je686ROXhE31O2Yk1XXKWY3axgbNXFrCJGczM1XF+AcjvbOHGy/vodguuNG8OfwGhBfpkdadrlqbaJzBaYHG9iUGjid07R+i1B+r4fq+h6P8wtAY/ijdSoaUfhcrpHEmBpEBS4MevQIKik61BgqKT6cStfi1B0SnUSk2TAkmBpMDpUuDyk8ucl/PgzS1s3mmj3jCAONDcolZnScPnOVxUoJvVeRdn6AAZQz8KoRXHFrupOL/ogPM0CvwSyEagtF7PMD+X4eEn1nC4tIx+r4/+IMPtnT5Wjg7x6jO7aFA+U04uGlmicQkJL43Ak1xX6+cauPpzZ/Hc2wP0X9vBm6+2kHX1y77ykHLoMsGGCI18aD3nIswL1Akw6LKSU9ReI/2LzDfG4S/9TN2RYuiMutlRAUk59yXP1eVW9Xxu6GyRaUXXpDsnO8Z4ElJVPQ7XUSHND2AONYFnciaGKgxtnJXPndNOGqrEa7clx2g4lf7ij5ehlV9+kh6SVlypOi05ttrniC55W0rSxmMvXGO+0ohA2KgAeBu3DH4clB0rm4X4jxlJFb4axfNSyfaLuTCjGzM6EkvSsgPWKq170OoHIUcw3D/u6cRJt77KsZbKwRIUhEXnJwm2CaJaVegqY5I0H+L0lnFKFmFbKemKIKnXr8zZeUOXoSh14OqWmQ9Zgu91/2uPjXqBXq2Gi1dmMf/oGj76YI6X/+42Nm535aGBME0dm0BUvzf52lZWTx/RM6R6rUC/RyH6BEkLtHo5uj3g3MUZNNfmcTg7i2yuicvzfTS293D3jT3c2+yFxzs0Tg6Vt2cwBd1zBY5SLlK6l8jfGRbWZ9FqFTjYaqmT9L2Fov/hz346oegvrN876QpInycFkgJJgaQAgL/bPPue6pCg6GTyJig6mU7cKkHRKcRKTZMCSYGkwClT4OonVrCy3kBvYws3XzlCY0bcVew0zNU1qnPqUx49zh8pcccE1AywSFEmgY+MMTTXJB+aDfhvgmk1CrnXUHoDBjMzGa4+toTZyys4LBrod/u4vVugeXSEey/uobXXxQyVgXeO0eGaPQLp6vUcD15tYvXxdfzgjR52n9/G3r1upSK9oBPvah21bARIKbeoQFFBwOQ+E8hhuQSMQQm8MbMaucv4LMp0rECNC74XcKPF0KVYUMRVjLBCrk4ZnbUfSstpxZeYgEQmG3ihMj9G1JZv1FaO2wvM9i9fjIexNGsfK15zWwek7e8SjbJB60AsJNrNZujXslvPTaZKEt1gA3y192wqVc7J74sYYf+McreWiVnQlJtaAS5+KuBSDFShrdNzHBwt6x1BtTw6GGZ0Vajnj69OOWbOjM5tC6w/KSq6Ol6+Xo9nxpPd9bhEeh5duJSwNYB+BZqU6sHwpbqJzbFJhklOiQmAbgdSGE2uC7pWLelpjZ8eyMMOUzIWW4sTkX2jMDS4t6PwkjIgurGtSFOWGUQmXXKuMn/h6hzmry7hsQfruPvcJm6+cYheX6rF+8tSMhCIE9+uZxuRwVG7bGh+dM1RTuK8Xsfl60vYLGY4Z+mjDzawMjjEjWc2sLnRBd2b6f4aTOn88Iruu7RNqSK9jLXoEyyV+zMVsCMePr/SRCur42ijjT4lKdUiWsc/3JlsyUe1+mmFovevSDoyKZAUSAokBd5NBRIUnUzNBEUn04lbJSg6hVipaVIgKZAUOGUKXHpyCevnZpDv7OO1H+6gOStfhRk2MIgklKbwgEGDBLQyXCOOUeRccES++Q/DNZOj36MiJFEcTl9nBVIGVIQpw9p6HQ99eA0Hc/No9zJsb/XQ6fWQ39nFzRstzDbF1Udf8KvGPguPpz7p84cfm8fSo2u4+XZ+zcxbAAAgAElEQVQHN/5hG+29LtDT0H+2nLnBVNaMZkNAgiBM1Z1n8MlYDjnQNF1gqdK8QNECDT1PvyDlDHfICWUOgpZdZsEANsj52ifwxm1j8sdq9XnT0WCXN+QNuTm9SY1DdwX6cKoD9Y56aMbpYwMvNUgUwdIQbHKpASLg9PlJK85Q097gUUgboFhvyMEZieUwGK+E4ft1rVBGJ2dp9UuA1U5VPVEJpFZcpgbygq/2/m4IVTA5CViN4d4Suh5proqrtlEpwkVwX2A/pYFgJ7ZCOM4pzA82JB+vvJxNecIpWQoCy80bij7JUxO9CCxPgXUa4bwHsdUiVuxGV3doo8hCCgybNYXJEyitVpj3RZUY8jOo1XN7shz0kGJKIaenNqaic1xUqZbjwctzWL6+iusXcrz0nTvYvttBl4CoroBtlyAl3Vv4nmrJhwWeUjuuoUTO0G7OOUNX1ppYvLSIYmEGHdRx7mwDS+0D7N3YxO3bbbS65OCXtbTaYeQENecr3631+ibnqEBSgqEKRQtgdq6ObqOJo60W+h1JVZLxfevdIOHDmyVB0QkvoNQsKZAUSAokBe5LgQRFJ5MtQdHJdOJWv/Yb/+cUrVPTpEBSICmQFDhNCpz/8DwuPrSAmV4br373HmoNLbDELkcDcgpJ3MQM0phrVByR5UJGVpGe84gyxJDQa4KjwvqsanmGXh+YnQGWFnJc+egajlYW0e8CB60B9toF5ncP8MYLe8j6A5ATjKNdldGFcFT9Ek9gixyjDzw0i7MfO4sXfrCP28/tonXYB7o0FAMyhDRHv/yMLTsjgZEuVY7mPJsFKEWfFVPyRWOoR/u7oVyBnVx2KjapkluM+pIgdouwDbqSG47ysVr4qw8J1lyNo2BOCZCOcEwGpOhYFIOYgH0MhlV0qQAjnmMYrBXcUgemT2xqBbaCE7YKWoZD16OjVPNdejDqXZwO1oa3jXYG0BXIZjlE3r3NM+W5OGDrp186p/vDw7QwLXtAMK6D6n6r2lLluhgNpMrFhwI0dNeBTUHYtPTDILAEl+V9ZnLsmtW69H5pjOSxw3CyO1oJgpqepbWj8woM5PHpdTCq91FANIBhzW8qz2Iy1LWQEl1L/uGCzX/08H3IvK/EpaOhc2hRoowcrfwieydfkajVcgw0ZL758AqeuDaDO8/dxWs/POS52X0ujNm2FuVKpZB/O42Fzuv2o3m3+zUsLDe4YNNuNoP6TB2rS3WsLRQY3N7Cmy/u4fCox/dMc+YztCZHKPVL/2casxlXXKQMSPsSnm+V6Ae9ArV6jubKLLbvddhRTylMBIq+N6//8Gf/43vT8Qm9ppyiPxbZ00mTAkmBpMCPXIEERSeTPEHRyXTiVgmKTiFWapoUSAokBU6ZAucebeL8wytYqvXw0rdvMxStueIfUmjJJiU56BiWmq2JCngUNdQyqhQvZUwEC0nleIEx8oXdCiYZ8iG8wGCDizFJNfN6vcDKUg2XHl9F99wyBt0C/cEAmwdA7aCF3Vd2sbXRwcJMhgHFf8ah6YnF/UjDo+rKVx+dw/wH1/Hai3t46Tu7Qit6lONUqR7PrQwAolfNL2Z0pjFMYicavajatcHNGNJLcIMgTS2TMF4CEVXYxUVWKN9hJVUjhewH863BFAVAgU26fIc8DE15YG4xPpsZNPWnj9Dn3xWesAQKxwYUYkvhve68UkxLtfAWSwdFDa7ZXpFDgjcwhqwzovPIzyEr00FdgEM5SDX0/cSCTjau6k/VSZbNu1fdgEbyyPKbQ+C5BBPJXanZV0sbaTzoFGVlsEFmlTvCXh/WHY8I7mDPdXVrm34hpQN1ES9Q3b1a6EfXi6UJ5dHfwc1slI3XJ8UNXcv9heepezzAXHsoY5eOjlhcoDJhrkGkRZXoYQW5ru0hA1135PGU94TCcnN2msfCSvHcei/SNAkhXD4E4tODjIKf/QyyGq4+Oo/OhWV89EoNBy/v4M0bB+i2BSLTVK2CvG03dsrTmHV/aNpeeViUZWi1gZX1JuYuzKG+uoBBo4ZGo45zywVmDw9x9+VN3LrZQZcnkbNv3z9EsbzNdC9l/Ezj4Lyh6vOleyxBci28RA+rCIDSzWn+3Dx27rXR7ww0DH/8A6N3sCv40ARF36mC6fikQFIgKZAUOE6BBEUn2x8Jik6mE7dKUHQKsVLTpEBSIClwyhRYfKiBax9awWKzwK3v38bBYR+NWo6sJtDAvtiH1Hv0dVwT5dGXayEZBs2sujp9+de8fhbqrs0MgISq5Qo1+Is7FQPhtIMZVpZyXP3QCrrry6xovyhwZ7PHuUV3X9jE3VtdLDYJPohrlHP1BagWC600Zmr4mV9Zx9vdGWy8sInXX2wj7/XQ7wr4CwVzQq7N6DYbZQR002DEQpChkxWYLXJQmRNfDIbk4dyHPAPBF+Uw+ThOc825d/goC6s1OBbRWiRx/F7FDhdAj75vDkIeidWUccdYmG0plngIKpYQjOx03gKS/zS64igsWf9iXe0zqX49HBE/ptCROhj5NHaQpTRQiFt+X3yRMii9EINwBmPdB7phRL+YnqDkGlVUGXO+al5WhdzxODlRCM9WkWU/DK/e6NuER6IRHtv6ViE39RFSG3hnpk/74MQOOUVVJVk/qQREDzD45XMv+EGOgpzj7nU+hYL2GZCvpfI1F2tGVePjNeJTAPChOiwaJh9KDs4MaNLDDV6bnMPk6/wYJuOcvw1tS58L95cHM3z1GZgdtST6HjncZWsYYlW8SmPNC3RQw9kLDaw/sY4rD86hsbmHZ7+zydXc9TlDUIbzfNIoa7rvGeS6B0050B7knBP02mMLOFpYRCdv4OxKhkazgTNzPWw/fxcbt4+wv093GHHkE9Tlh0rMeBVsu8JK7KQ396kVVtICafy+VaCnTgbA0oV5bG900Dns6cOsBEVP2T/labhJgaRAUiApYP/p9+Op53fq9E9QdIolS1B0CrFS06RAUiApcMoUWLlQ4KEnzmJ+poZ7P7iJg4MeanUJcRfgZYnxzFmphWo4KagQixheakxF6j+zP0uLmbAjSY2dVlCEQQnlCOVCPnIudjJxiGeBxbkMD35gAWuPn8VuL0fel1D6o1YfuLuHmy8eooYeh5lbuKqwG0UwDHVzLCxnuP5zZ/DKYR0HN/bw2guHHIafc8UR+y8oIZCC78pokt6loZsvlQAMj1MPJnzQUaZWp/yGvgCM/h5haczCSaCEHWVuz1ifPIM8Y7ZMzjRyjhpINmdnKTyaxhzyvAoTDIDGA0JesHhCXkaaS5FxnkNz2Y2qrc5QybtGqRseo4ZYm5a2+oGLUtix5ioMhsdAsKUQlxZxkpFVXJz6nnBWw8oGIG1CPt+pJ15mmyxfmCGk3EFWyasp+RkjVJVJSY9G6CzSXnM5Wn5IL2wAg25/OS9oKRcraWNOSQ+izXVdlcOB3uEw+4jNKR+oL5gl89DSQ3KxaRrgsHAq/whIfRIUrYJQk5vf9xeZp/f6Pj88yNDVImYxdF5Vd5CToCfPi1JklOL6y48LysxTASrdi2wx3baRm1jYeXzPkvBzvb/p+Dl350wdZ843sfTwElbPzeHs4BDPfkuAqOfJdC1K7mO5LhmvanE2dorWwPlA6Ua7fmkWzXOLaDUaWFusY2Guhpmsj2zrEHdf3cLGRoeLLdGSkYtf6lURqHXKah5R9sa6gnR831VASvcPZslaZIl+9jiWHlg6P4/t7R66+129zyQoesr+KU/DTQokBZICSQH7T64ERSfaCwmKTiSTNEpQdAqxUtOkQFIgKXDKFGjOdfDBXziPhaUZdN64h1s3D9FoCCOgivIMVSTCMrgW5Qt/dNcF85fCsYxy25l7SYGXkSXzv5mTib7oc2i5Vk4mx5RxIfrCvjif4cy5Bq793EVsdmtMBlutATaOBpjZOcKtFygkvi9ATxkLR/ZTrj4XPr6wUMNjnzqDNw7q2HphC2+/1ka915d5BOplMCxiSpo/Ac+coaG8iCv0CFSSRgo1eQoKVhhgmkPSgRuplu3C+7MMPQYyGq5Oob5ZIYVQOOxXgSlzWoGIwWHrgAhBFkOroYCVT5NYSZnI/MRcZDx3KtaihZZcokrv0hOJpJ0mhJV3ND1ACTZVOKTlmgy2v8ivyvi5aoV0xsmhUPoAekcXOqq6PQP4OsYhqDa8ktM05Dc1Z6qD4dGl6sPeo0PW5wkIDlLdpPJ3tTCZOBS1tla4Dgx2Ww5Xg8MxHYNdMXbzMdjoAKQ2Ma8yj9jyyp4EPCe5p9nFR5tfcwvLBem9k25BnVPUMnSEa0YXy+cotbmaYjKzmKBBiirFhxlxi+mjDLvh2FxMMr15WWEqKVJE16g43eWpBFCrUTriGs492MTS4ys4sz6LB/JDfO9vNtDt0EMFcazzqJxz3W4tFOpO1z512c9ztLrA6loTyw8vo9OYwdpCjsZsDTOzORZb+7jx3Q3s73XRasUHVBRiT5mJ7e7E6mo6E56lXtg2DttH1IYeNJkbX8Ln+bbJaUtofosXF3Cw08XhTkdJKz36eW9eKXz+vdE19ZoUSAokBZIC+u9wgqITbYUERSeSSRolKDqFWKlpUiApkBQ4ZQrUa0d46GPrWDy/hPn2Pt744bZUk9fiOxxCTzRQv2nzF21lh1K9Wb5UM2QxcERhp+a8CqRAhXH5M81Exs4scljyQZYJkL7wSy7ORp5hfTXHB55cxcHcArpUcbkG3NotsNBp4+1nt9Br9dGgY6P5TLCL5StEjpUzNTzyiTW8tJFj95Ud3Hy9jbwjQagcVmsH8NhHFxohSMogU81l0VcqEIVcouHlihkFA6APH1cnbgyplzBgds5qcRzShjO1akEWjRpGPZPCTcZLyT5GiIiOtXygwaCnAzJnGTErjiJWSEM/ySHJRZ+iGVKAiyN7EWlFZyGb39hZqd7UqovROR+jydTeFIAWIrxV/1AB3oWBy/6K0jL+sqwN6u6MoevOYuncndbePL6lkHhd0FL1eXqvZKKMjtjgRuZzUx5WhdsOisVDfU5WdZcq8QtjCed3m8tB/bDhzBBrUoSwfzfQSn4CdmwTUOOHFkoBQzqC0gSnv3t5oBqgtu1M23GBYEuKgfAQwDlzbY+as5ofMtCeNM+yiKG3ptI4Y0X56vC1mFJ1Hd0+smMt6yjnPja/NDt4C9TzHP16DSurNZz52BlcujCD/N4eXn1mG21J8MmvYIr1+1SfFnAIPeUN7WWYWahj7fI8ivUl1Jo1nF2uoV4HZnodHL25jRsv7lHaY879GYA4nUYqSYUCcx4x8zVYGYc9+GAoqlb3UGSpJ7qWoOh+H4ebLXbvZ1lj+r0w4REJik4oVGqWFEgKJAWSAvelQMopOplsCYpOphO3SlB0CrFS06RAUiApcMoUqNcOce6DK3jg+hnUDg5x+8V7DCO5qjpbLiVnJP2U9zU7JsEwKb+OnGCL0DGBY/w3x3+j6FOoaMFtXVrIwLeoT6J73JeCEMFrWsleWSU5PxfmMzx4bQHLj6xjo1VDM+vj3kEB7Lex99IOtre7WGwU6EtVo/CS80r/K2t1XP+ls3h9s8Db/7iJOzd7qHWpKFSsGM+WWMKBHPpfwlblfvUvwZH2EqBJrjXjjpYPsZcBM+SM5QSoAseoqBLbShUAMYQ09yW15W4LKX5luEaahJQDLn2ny1qqMMlBTnGWVTifslHz2DGuZLqjVltafw3tZuAqqyQAnN+3uUSN1Yeqgjgq6pvoeQi7crivbiytraN8WkOFGaTFolrmsBQALiMSR7P8rtHPMb+nNgsAjI+Laxt6CNzVwSezZzoIa0V6hEPxlRJCro3dSgS+5uq0SZkiCg8tTNu4c7WelUBc068sXkzeIJ3KNvJEXh4v6AUsGpd27zv8g9eskgGXQ/It+af1rzpbylbVXj7Ve4xdAlp4jWAoj5yhvKyVJS+w/KExVyiXdJMHByNe9LAjzDwAe32wo7csftCjn7FTm1S3fBf08KGe49KVWcxcXcHViw303trGjR/uo2dPR+Izo6ER8KXOt8IMB0cFLn9gDrXzK6gvNDA/myPLc6wsZihub+HOjT1s3eugR05ODpGPuYJDwTrbyyFnqLjLLdSfgDMVVzLV+nTftWrzdv0rJBWnaIFGo4bZMwvY3+vjaOtQACo/nnlvXgmKvje6pl6TAkmBpEBSQBRIUHSynZCg6GQ6casERacQKzVNCiQFkgKnTIFBcYDVywv44CcuYKbbwa0X7qLXHXC4qPyXhaAUBj9aNIYdRlo1nZtwCKbkpWQUo3yCCpWUEmEqeBAnkuQRtRDeoiuwUL2OkrPT5VLk3KNFhkYNeOjyDC5/bA13BrOoY4A7OwPgqIODGzu4d6+LRapu5PLq8fjV0VjLM5y/1MTVnz2DV15p443vbWN/v4+sa2G2toA0WXOLRvcqz5ehJ9CLNlQ2cRGckXyHCqlcV+RwI1bB1bIpD2chfVBxGJZFc3OK7ORGjZCHK2hzp5SWgNyzkk/RYKiNKWaQjBlBGYTSWik+9LlRT96qCkapocJRgVW6NZj2eFucFa9S8OpprZ3M2dvELGluUZdX0wyazmBozlCJOLfSTdJpCCu3fSp+Wf7LVo6PsAJTsqFlzyqwNLDJx4XiULJhA5ITO2gAtGH6oeCYJeH1dtFR+VGrysvAQn8VehmRoOw9xbACOQP0zkL6Bn4owdMnZ6WklSil3zx54SdrodZIcZ9aQSm5qAMwNuu2DtT0ttB3Ap80JytKRv0w06OQdd27BjUtPF5C5aVdnR/EeFd3hOcsUCTk0Wls9yEHikO+XD5E7mNUUK5by3HxgQZmHzmDh6/OoXFrCz/8xx10NYeoT21AOUT5TmlrIs9WGJ4WtRwXPrCAwZllLMzVsTSXI6tnmBt0sPPiBm6+cYBOT5zZdC8oEWyaYs0eR9BTItlnIZUA30tVd0pdogZZvsfq77wHQk5RfTjSz3gec4t11JcWOJ/00dYRP8hKUHSySyC1SgokBZICSYGfPAUSFJ1sTRIUnUwnbvVr//RPpmidmiYFkgJJgaTAaVKgXxxi4eI8Hv/kBczXBth55R62Njto1PXLuVLLkl/NYIK+KRAhJkOUcF1xiobQehIlwAhf5FpcTuRakpcUXpLK9gqKDHwRiOwJUF1eBK5cX8H8QyvYOcqx2+qj3++j9eo2Nt5so8mx4GIz9RG+dIZ6Pce5czVc/PhZvPFWB289t4u97R4GvQI1b6XkaRmaGQ6nZ+Co4b79rMD/z967gNlRnnee/zr3vnfr2khIagkQMiBLGGNkbIw8CUa+TUg2sfHGifFOdixnnATnZjnxzLIzyQQnzoTszCbkeWYdxblYWW9sbAwWxgYBtpEvGHERyGCQhJDUuva9+1yr9nlvVd+pPqf7tGgJQeo8xq3u81XVV+/31XdO/er//t8MKbwUshGaiVLhDZJ6ILbByIX8QfkESeVG3Uwho/6Fwo8IdAiQI89QUpqx/6mpGVXBS4DUVQ1GmtUIKjuYaG5Tk+S5vLEvxavY71Qqy0tavaT6M6AxZV04jNJ34Ts6CA7oljPUElZhhaiQ8OlcMZoXqWRFYetCUUOGkvYcvRz6ygeTeSbWAgZi3cik4Hu+vK/zUDWyhmhFNczvOzns3GVLiY+FV+d7PAU/3L2rAg0tKXQfZkXhcFa7hGjO8fQOq8jLqJunrfWC54qmW58xFI1fPCHkVPJP1zjNW/PVcGPH5rrOiGiBJIprFgEq7mipUrrGHF5SzXWCIYOAH8LQAwcaAFcV6pbbCjcwFbLFv9Gs567pPOLnDbFCSfQ7pcwvzWPxJT1YviyH2uER/OSpMVHH24JoD4BscJTDsqexB5RqQE9vHh0rOuF3FNDTmUUhl0JXO+CfGMXx/SM4Pljmoky0U76umPNGix8L9hmKivbXeQzhhjdcM6mR1JATvToVWwqhaE3sLughE/2tWgbau7NItbehXKxh4vQUPxTzzqZS9O4Pzm0dmqfW3pfmaUfJbpIIJBFIIpBE4LyOQAJFWxueBIq2FidulUDROQQraZpEIIlAEoHXWARqmEB7bx7r3tqPQkcGmeEx/PSpIeQKHhcr4pvzmqazhunA0Y05K5T4fykEvsAzSQvWn6RcsvRyUxgSOOCbdi37QupHgyfMwaTYiWXjh2BHlXrmq9ne7mHxkhxWXLUYpytZjI9VMVGuoTA8gQN7x5HOBMgFflQXSMeGdpNOe1jSn8EF6xfi5YOTOLR3EhOTVaDsFIYxAlGXlmyeg9Prs9N5ErCR04zwBQFTiphaAmpKvMZWU58ZICpDIgjECjMtnCL8JToew1bzSrU0WvWoFBitQFLT/88YioZ0TcaDX1q1nCCNFcmiivQEHA2USlOrdKUKTXFgQEB+AZoKb0V/wkvGJe98LBsw998a1zpKH7UT1aioByORojPxnP26cMlloZFiU//q+j6EMZF/GGOV2NQNezQFQkmn9cOuD9OhamhD/Fp/7srIw/1ZEbPw/Oz03ROa6zoUh5+2fSMoGkJsRxIdVlvTOcLBcQZJ7TX0WUdoyeCKif1UwIXL3KT8+ikhDxLkIUJUZEnGQWLLlh9GoV0uHqOJ3EpVqubOa2pRms8VL43+ZTksvqIPa1e14eieYzj44pR7WctRzDHEVKJUoR4eqhSaXAZLVrWzOtRPe1jckUE6l0KHX8Tgk8cxdKqEckntJ0gpbpYOVk1NK82nMwIxPZNoh+uYKUbFe5nWTU6dNwkpr6GyqNC50hpL665Voae3KhWguy+PajqHWqmG8aEiatUEis718knaJxFIIpBEIInA+ROBBIq2NhYJFG0tTtwqgaJzCFbSNIlAEoEkAq+xCPjBFFJeDas3LsTiixehUC7iwBNHRaXpeUinnRRqVhdFOIJVkXQjXhUFIVEounFnlaeiCfO6M8UoJ8iH3FG98DjFl27oKY3W0kRVpxcW04kIGbfVtOBMxsOShWms2rgA49k2LmRyuuijfWQCg8+Po1SqIueTWkr6KtBMlFOkDuvqzeDyzUvx/N4xHHh6AuViFb4VT9FU+FCyymfVuACTgRlJVXeBqaaFxypj8568ANUUeWoq/1PoK+JLV/8ZVVchYR4pUimFWFK51ZOVhWXOWLl5vfM5JxluOYDUAI3+pH4LZJL5E7JhLjCl48zvGUyXfUW/K+wKoa+r/oxTR5tl+ncd2xCkOUStrq6QgtOowFUsQK3A2DooSziYNbN1DqDRuVuyuFuJPZ5iHwE2V1EtPbPzs+JSlp7u9NuUus3g5nzNATGcDF9mqVFPhKMxk/cd6w214LAcc5n7qtisU8W6MtsIkzbyDxUlMkF6lZu742fz08Y8TDWXMbFYm5doJuWhmkmjty+NpRsXYe3KPF549ChGT1dQpXXB2Xdo78FC6IDT7ekSnCh7WNqfRduFvai1kzo0hQItG7kMuqpTOLznOIaHypiaEpuHVCbG07XIHYtH2VdUH7PQORIYjV0SVmWeuuaTKtQuC/1JSlFWj5KFBytFpYiTT+ttzUPHggIqfhqVIlWfL6njwFn0FE2UovN1NSb7SSKQRCCJQBKBBhFIoGhr0yKBoq3FiVslUHQOwUqaJhFIIpBE4DUWAT+gwho++4pe+vZlyPs+Tu09iskiuV1S6nZKMshDyEmFPAh+CgjgYkEmWSMlEv29ShXFpWAJV2SvBlzBXgr4yA25lUhnoakViVYvRFaKaoElEyhaOi2nkNNOVH1JN/m5XIC+njQuWNcHf0kXpkZrODkFFEolDD8/jKFTVbRThSOjBwZKGOAFuGBlARdfvQDPPTWKnz49ifKUr756TvElkw8SpeCXVJt38E8ssZXO3xCqVpPXlHqpaZ3irQmKZoIaF5aiojAEEulvrGbVdHNmNwqBQyWu6+lK4eKYvhKpYOsTN1T3KXgVfMX5/AzG67GxjLXp+uqUlUqkQvWgMidGRTSPmCFKury8oj1L4r1iTZeVhqJQsVkIYbwBbuXLvLsQbGoxIOZNjgJRp2k4xgrWJC3ZefFxdGJqxj+n6tuMsNR9nhH2wKAZkq2HXoJaLQ52Hca8S/n9mcdehcStDbLF292nkzYf+rDqdWr9Y2UoK0ajq0JEiwr4NX4WA6sxZhXl7fEBXxeaak97ch8ymE47ugYVLtsCZePa4Hd5oCOSVuP1PE4p38TF8FMZ9C3JYtElPVh9UTvKLw1h/7NjKJVVicoF5vSBDblLSM0x/gOpQ6tIYfnFHVpZPoPFPWIhQqtp58QYDj59CqOjPis0yRaDtuW1kWezzu8Qisq8ZOcKLaAUpOPXlzBSe/hkta74GZWtqwpLOaXeR5hOT2snFXDLdLfx9lNjZZTGy3pVJlC0tYslaZVEIIlAEoEkAudbBBIo2tqIJFC0tThxq3e9f8ccWidNkwgkEUgikETgtRQBSp+nfO6uvhwuurYf+UIeqWOnMXh0DCkvJd5+fPNuMEcLt2gl+rBycwg8Tf0pfpOicqLUelKTilegwAn1FeWUz8jPj0GqTyn3qjjUKueK3VTxqXhM36P95XNAd1cGAxsWYiybZ8hxZAToDko48fQIRseraM/4WlnZlFcCk+jMVqwuYNkbF+Dp757CwZfKSJfIozQq4iPgx0Y2KsJE2jRCGazS0oxhLm7jYDNL7SW4I5pCAYiRRyJ5JqYYKGfUG4AVpFpThXmbA/My5Ghg8QshVATFJA3YgWSuevAsKQmtEjkBTOofF3QyKwTjjyzPVaUp+5Aql2SoJBW3DXpZEjTH1lGYRsPg4kuFcBwjBzY6nrQRvdZ8ZwZ6ruQuftWaOlP/bvamPO8FhkvFe3cgSEQr/qo2ttyOwW58/1aUy1VVquWE01QEtTFj0bO1wPCEM9sDPSYLQyMgGKXsu0rOsPZPnVZW0DEBTukwxSutsJh2W00FyJJiUd0vqU3FI8sLW2vERdNF0HEoyrNAH6DUcWEn3gRx2XKA09PNz4Cx2sIAACAASURBVFhT//n0ZJ3ysxl09qSx4opeLF/ZxlXmf7p3TAol6bRxQ08+oAIsPYyVgAV9OXSt6QIZhnZ2pNGRo2JQKXSlq5g4OIRDz49gYkKU8lnz0qA+kRWFA0WjtbYm80avGXo4xfPbmUwu5DWJqE+WJfZwgJ8FybVFx+X/agJHqzUgm0kj01VApRywSrRKJqh83VilvfmfbN+8++b532kLe0w8RVsIUtIkiUASgSQCr4MIJFC0tUFMoGhrceJWCRSdQ7CSpkkEkggkEXiNRYChKCkYUx5WbFiI/osWIDs2hkM/OYVMmqCoqehEESoVjaUIExfrIKCpKbEGslhJxVndUcq0QSmxy1NwyjzJQFkgN+yKF4NA9GECHsRflNJTTW3KLMNAhaq3CgUPXZ0pXPymhRhvb0d5qoaTE0CmWsXkwVGcPlpEPi3pvyFo5F9SqNV8XHJZB/oGuvDEo0M4dqwCr0j0QAe0ngFZBSHRFYZKSKtUHm0malmCfQKIGJYxh/GQDXyGobQVYWACKFxZPPDBFb21oj0VpaEWpESbljsb5mgrneXTc4BoWLDn3KhI5VzlZfMhVCkyxCbcImpI9of0pIiO9c7ahso3haektJP9hntV31C1RdCCU6F6VBWKkpYfk3zGQCar9NTHlgBayJzIl9Qmmp6TpFlHoyDZzNp7tku1VHBBp+Kvq0o+hrsOrdO5wEpYg/96jYkK+yxVjW+0RjVUh5qytf4isBhxWG1f2iSyFo0Utzxi/NRAlY8av9AgIiSVNDcifXW8m9YLtmfQ65Hj5FwWofWt/k1U2fWvQM176QENFdeilaaWzaCnL42+i3owMNCG8RdO4eUXpmTsrEu2BrACk6XcPPY0Nxf3F5Bb04vAy7I61K8CqYyHjmoRh544ieHTZUxMkWLeY8bJVebVQ5SfkbDPbvQww0qLRUXO1EIgVDc7INq9tGnN4IJvEmS2FGVrEn1QUZMUelaMVoFCWxYo5FAp+5gYKcEnT+UEir7GPsWT7iYRSCKQRCCJgBuBBIq2Nh8SKNpanLhVAkXnEKykaRKBJAJJBF5jEfC9yRDULLywEwMbl6AdNRx+epCLEZlKNCOMjv+vap6hnNKtqkuq9KEvSo83NWgIuWriNBlVIw/1ZwLISI1FwIm2pWIl1J4VXrSNAQEFsmaxGQI/oRUEVfN5oLsnjTUbF2I8U+A01eEpoFqqwDsxisMvFNGhqfQMa0xkyLAXWH9NLzKdGfz4kSGMjFQRlJwK2nVAQmAmd56BllR6jnuOkgeiwDw5ByomIz6KknNrmlKCoqwg5YJL5l0oBVsk7NHBWZWpg2Hp9Ayo6O8M5Vws2SCt/iypRVud+p5WtQ8hl1FImk8GCjlj3CSGllhtE0yAqqmOdVrKXDVnBfVbtfnHadzhFDVQaSOjc9hNx9eUZONgPIJumjwf1Er0GFSN7FZdWMp713M0fhXBVtdsIFYSa77HyTXBbOQ56wLbUKPpIsXoyYABUZ7xThPjzxqeEOzSCGZUJUrNTRHqxtcKtMnVEnLP2LTSGLHvxvQZ5xZuon+LQlRetJ6kA/Itpm31+k0F8DMZLFqSwZLL+3DxqgKOPnkCgy8VUaEq7LzGqBJcrzn6kU55KFP6eTaNpZf2oNrZjs7ODDpzgJ9JoStVhX9iBC88OYyJoo9ymdL0ZT3lZVUVxOG84gJN8oCGLw99VsTrA4P4lCirw2BLwTKD/nyFOLYjDO5pflblWrECSwRHreASwdFCWw61TBa1UhWTo2V+CCXxT5Sira5nSbskAkkEkggkETi/IpBA0dbGI4GircWJWyVQdA7BSpomEUgikETgNRYBU4rS/XRbewaXXrsM7Z05jDx/DJPjJWSp8jH5Xnrku5eKqsSzOpPzncW7juid0ge7AXf9Lxl4UFonCZGoGBMrvAhESvEQunlncMHqOlVJmgKV7/dFYVVjz0qtTM+kSxWsaqsoHqOkGPUwsH4hip0d8Gs1DE96qFZqqLw0gmOHJ9GRpX5rUSitGE3Hz+WAjT+7FIcPl/DTPWOYGKsRBbaC6Y4PZURuGMSwyjMCkqoLDcEn7ZsVkl6aVWKc/s5ASbWNql4kT0IDrVaN3jw3XYDE4ILTtBVihJW+ZRBoL1SIWqxXrRCQFWKS6uz8mm/wNtf5z+nACq7Uo1H671gQOIVmbPd10EzJJysYtYGpL0NwZso5A1JqdyDg1VLxLR1eQ6NtxdpUEDgBLQZHHMrI+9RS5Pl5gRWV4vhGYDeMNV8LCrHqKGKDHO25xnMu7d2xJ6VijMm6u+LYGiC0ByF6apQST3PN0D09CDAAKte0XCuUMW4c030IEMLxUPUsa0O9QYIoK2WRcGiorTnGncMHJrRWREW/rKhS+BCBrCpSPqfM9/WlseyKPqy8MIfhnw5j/3MTnDIvfN7OW45J6xcVdyvBQ6GQxbI39mE0lUN/d1qqv3selnqT2P/EKQyROnSScaYoQXluiN+ypfJbjMlXlK8CXhT4EQ+vg4zdSSGvWnPyPxX+GanmGdbreVPMfN8UztJfLkxnVecdKEpFlgpdOVSDDCpTFUyRn6g9JEqg6FyupKRtEoEkAkkEkgicRxFIoGhrg5FA0dbixK3e9f5/mkPr86tpWPXY6ZbrxXR+9TbpTRKBM4tAo3neaE/J3D+z+L7et6qhGCUD+wFWbViIpesWoWNyEvufPI501gOpRNMsHBICUSMVZyCKJ6rqzoWWtCI8NyA1lnoTGr7gn+QfaAoovfvWOuVEMPg9rmLPgCZKxJW/ScERusknOEpd0To8Yf9dSEXgorsrhRXrF6La04HiZBUTforVUJljozh8oIi2nMAJ2yczohR5k6Zw+dsX4+VDJTz12BiqJR8oa8mbBuo0BhIeJeES0g2xnP5L1KNWkd33UkgHpAolX1CyJ4igEXuuiqxQAIz6U0ZKt+azsd6zsl5nFxYt4l07FeoNQpkZY6MU6nNwAZBVQCgWrSusJAcXZazmkotATuYCS28NIkV+izQPrASWKEoVaOm5sOJO+ZOI/wS4c3EaLR5GDdguQrepH3YzeTUiRzuM+qe54nWRC+em/lV4W2wynWtAzR4SGlD2rxWPTAosXb6c0c2WDyZ0FQsDtoQwflfHJwVkGp+nJYPe5vYpICXEGD494AiLagnql6EMOJVdjhpeBTLAVt3IjWpEU+PsWx+2EFi09SQNL63V6c2mM0sK0SwWX9yDS9fk8OKPTuLU8RLKZWPWei463KTgpFT5qSlg+dp2eIt7kC5k0NOeRibtoStTweTLY3jx2WFMFWU943XT1KrOusZV5VUPS16h4iPqI+XRoxNSk/vwgzRSaVUhO+etq4PNZh4rvVJEdc8PigSEyrorKfWhp6gWXCLomu3Ms5q+PFFCpSQFp2QFspk//wvAN+/+X+d/py3sMfEUbSFISZMkAkkEkgi8DiKQQNHWBjGBoq3FiVu9lqBoq3AofvpzgUXn4hhzGJ55aTrTOc0lNvPSmVl2Mpf4t9r3uezTutfqvs9WTM6kz25fXu3+n624JPudewRqmIoSs/0ACy7sxCWblgGVGoJTIzjFBZc8VkfxvPGASkXUfZJqqSn0dgNOfzFfRa6eHimsrGAO9dLlQTKffZByyVR4BEWliJF6RqpATJiNACipSG++o4oFQhUVkM2CVWAERicybSj7AcZLQHG8gszxERx6sYTONlKLSqEngmdcRsfz0LsoiyuuW4QnfjSC5/dOcYV4VAQX1HXepWaq2LIUetlbSBlC8EebEFwhP006jwp7GxI0EhBkOJijG6o9TVka2Q5E/pdW4b3uKteq7TG4EbJm5+8uFHWqfodVaeoq2Mx9jrWyRVwFW79NiOKiAlJCMOvdCkyVOe1D3iF32iZMO+Yx0OJJEZl1J1M03qpMZsqkHqQRzY1UnoZS2RuWpwxB3xlkmK0EaL7auCn0rNgOM/sdFCkF0USQKf7BJiQNKGWbKVwES2keklqUVYpq7aDPLbjXFAWqZU5icHHNrU+Nnz726vsrDrsCSF0o6sBQ3j9D1oCeq4TFr1htrtceP6xwXCR45mczWLgwhWXrF+KCpWkc+P5xjAzVaNmTdUAfTsgzhIDT5ek6rdY8DKztwOSiXnTnUmhrS6Et76NtdBzP7RnC2GgVJV0nUinRd0asO1J5mjctZ9SbSpTDTepjMgCln6z35p8M60NrCbWTYJW+qpX5fdHquupQhtIGRGm3BE1J/F4FcvkMvEIO5WKNq87XKq5NRQJF5+uSS/aTRCCJQBKBJALnNgIJFG0t3gkUbS1O3OqG939xDq1fnaZxscWZ9mKm+75zcYwz7fdctnul53EO7o2nnc4r7fNc4nMmbc9lTGaMRSMFG9+QNz+rc9n3M4ltss3Zj4CPqUgpGpDHXAaXvq0fvYvacPp0FdmRUZw6PIr2DroxFzBKaamSAayV6Gv1ijqGefSeeo8yuGCORHfkQif4fftJ+2XFaZSaTFDUYIKgJYMpjszPAZJ8Ox8W1FEtVUDsw0NXh4cVl/ehtqgb4+M1jJXJGLWG4OURDB4qoiMralcGrlpbhgpPrVrbgc413di7ewhH95cYjPp0rnUVZnSMXFDDF5YkyQvWkZfLTymp1jxI3fMzkMM4VemRhgwZUnw5U8LNvLY/09/EzzL2MklqQwtLHRNOQZYtDVzJL2cPkIS9nKNK0hHUOipTNzju2hf1X+rZ6O91RZhUq+icax28U6sCik+oXGWGdZ4AT1N9Nlsy6lLliY4ZNIwjSRd2RsA0urRk/pulAx2O9uCmxte4gjyXrxJI5wXIsv+qpMW7s0lmW1SUSX6z3zn3W87I7ab+2+a4KCujZpJ/LipRK2BEpytWFSmk8il0dWUwcGUflval8OJjJzE6UmNrECkCp9erTgCqDj82BSxclEfvxV0otbWhK+ehtzeN7FQRYweHcfCFSZQIKqpfMPNMzmo31bszMHy5yVVPQlJRiloc9ALliRpdrARYHXcB2Ten1dvybetfFLJakOIHPqTsp37R+dGDp6BKD7YC5LtyQCaNqSkf5dGS+q9aVN2FYn4/h+6/+0Pzu8MW95YoRVsMVNIsiUASgSQCr/EIJFC0tQFMoGhrceJW5zMUbQqImsEh97xbBEWv6Bh2Z9kg3ufiHtM97KxgMR6zWe6Bz1X/zzj+Z3oPP9vceRXj0jAWDfprtXYbpr816P+5Gss5LDtJ03MYgQBFrc8sk4nY2aKLF+DyqxZwxeLJsSoqJ4YwfHIK+bxVRJcbcb+qAEWBpBVX4vt0px6K/E6AQ2ouS40XOZ7WXOabd9oNeYZye72hNzrHRUq4icAWq/OuItOQcwlsNZwgMIBUrr19Kay+YgGG2zowPuWjVAxQK1WQPjaKl/cX0dUmUFaFqbq/FK5420IMpzI4+IPTOH60jIxfE8Cr59EQ1phfp/aUVXMOaanAQ0bVaMwq+ZTrIQR5NJqnqE0HAigMRTV12UAQKeWogIyLM8TjUaAWOytyWrr+kYWX6mPAadPWPyYtSlUc31HrQCNwOUeYecZTe56PMx1mqoR2no9zxufbyoZuX2eAoqwytDGv+x6kysCIp8l0NsDoiol1O+bIIbSUavFlUpLX2bEKtZRUerE+sLJkrX80q/RcKGM9ENS+hMJgtutQA1hFrimGojS3rQiWKClT2TT6Fmex7s196O5MYc8Dx3gtYF9bMeCV9ZD+yWDTQ7GawsDFHcDCDvjtWXSlPfR2ewhOjOLl50Zw6lQNVS40J+pvXptC/4HIBkTWNfFQNgsQXhuMg5oSVINED5Ukfd4GTSAvP2ziNY6MWustVsVXxB5ceVKJnh82iUJUfsq4F7oKqNZSmJyooDxRkb7VrSKtTMK5t0mg6NxjlmyRRCCJQBKBJAKtRyCBoq3FKoGircWJW93w/n+cQ+tz17Rh+rADiGZiW9O+lLf6LT220znzs9hxzlUK82yxamnUGsK02SLQ0p4bNmqlz42O3nAoZxvfFsf1jPbN91SvPE7T4tHiXK+7/236y/z08cxHO9ny1YyAj5ICh0iJ1NWXw4o3Lcey/ixKFR/DpytInRrC6WNF5ApR1W+6uRaWZ5JGORP2sqtTbhkUFVmUqDEVftrWdKPPcEM8PgXOGYkxypoCqdA041kEYdOuX/GTdLWrlD4qHqMeBjYswkShHWNlAaNBqQL/8DBOHisjb+nEerFT0aa167ux9A29eOyZKQzvHcLEWBVUEl68J/Xc9fSl4FLUJ4EZsjODolZdXfirqfW0TUwQZ5Xrhc9EKxBXltbUeoJRph7ljHLaq5NGzmn5IeSSjroFmmzuyd8i78gw+Ga2yQMbKwT0WgKIr+ZFNsdjCyMT+D/jyy4y3kBBXHxMPEnF1iuTIaXNAfcCMysGV31M/p40B+0l80vnk8558w2lX3lesneozEMDotHsjs6m/sxMFWnqTjqQLiIGROOfX/JkhfvD/pkUrbDomF53WtCNrkGyA/ByKfT2pPCGtyzEgh4PP37gBEol8+yUdYcBJS1raaku72XSWHl5N8Y6u9CeA/ra0silAxT3H8fRg5MYm/BVBW/WF1psTcMmSlUdHrqKU6aXFTDKcdDx8/Tg1FdT5Qcp8W7mM2KSCgS07mY8jrM9S+Gx4QFQP1Gt5SWKfg+0lpE1CaXN03+FQgZBLodaxWc7kXJRK93NNufmOJcbNb//7l+eh73MfReJUnTuMUu2SCKQRCCJwGsxAgkUbW3UEijaWpy41WsCis4EiOI8Kg4m41+0G8Wm2f5nY13OseoOew4B42sRps2pz+4YNIpri3O94VC6QKbBfs4Urs8VkjaLR12fz2QuvkqQvsUhSZqdowgEQYWBgnsvTKrNpSvbsWLDUixamMHp0QCVyQr8U6MYPjbF4DKXBdJUeETTzpnFqOLMqrq70zJMp2cQoOnzmsnMSskQisqJc/EmLvEdMVdJ3deuOtnyYXV2bcsqaYMETDioIhSQyXro6ctgxRULccrPYbzqs9rVm6qg8vIoTp0scyp9JOr0kMunsP7ahTg0lcbo0SKOPDuKapkKLxExsYtIUuEZ0WgFH+ajDiC14TSwZCVllGMw4DG/RWsrUNSoUISWBFRRxW9JSxavRokL/cdV55meRNsK9JLfJcVeFXHTZHgRQIsmhRbCseI7cXl5Akfn9WqlkaFyO1XXCDN2BNdjMpRl14kSbez14YOBtdAGIKKNikktD1sKTumDBUqLt6mkV6Q+8ZCiS+HfdN7ZPOZrMixUJen2boq9zkTet6gTVS5J8vRGn+u2Duh1RQXexGNTVKK2D7kGVe/Jqk29DnMZdPWkcenGHizu9rD72yd0HeKzQ4pS0dWTlNLlJyseenqzWHBJDyYLbejrIDVsgJ6Cj7EXhzF4aAwTE1R0zrbVY5Fphiq3I3dgg6Kazq/ew5w6z+BWfEHtIYryXv3dZz9TWiNZ6crgl8izQtC0/KR0feHIdMZkPVIDp89TOIOUFMSrBZxCX6sAhe48KkEa1WINkyNF2b+OxrxO5gY7S6Do2Y5wsv8kAkkEkgj8645AAkVbG/8EirYWJ251w/vOP6VoHSSaCYiqsMVOd6Y04QY8rS5KjZiTm85sqaBmhD/TMcNjzXDQuYKzZkM6l1jNNi2a9Xu++sq3JvFCGXZD1qRz8ZTyuYzxbBzR3XcrKeYNh3MexrjRGMb7Pps9Qrz/jcZyPsdxtrmUvH/+RCAAQVGaUTar9O64BixZ3YmV65dg4cIMhscCDI1WkZ0qwZ8qojxeRnGyQpZ08OlOm4qRcDEmSd9kRKBpnHzDzv6jckMfZcQ66buENSSPnGEepX0y2GSwYjOWqrZHhVpEEZqS6tb64n1TYRiGpuJhanObFKPkjbq4v4DFly/C/tOSVlyZqKHNL+PIk8MMOdpzkWqWtll3VS/al7Th6f0VFIbH8ZO9U1zYRVhyVB06tAWwYjMGJ4W7yItUYIyh6xGo/LV+wbCyJxG+iip0hxzZUYZSO1EXuhXDnWJN7FMqHXHtNLVjbid1GJyU+7BvtG/z0XSq19QtQtrm/Jnmr3pPLN4tdyT+AeSAZ4KNbK8Qkf+Qv4XwO0yXlzkVWSTER9uF4O5cUaZOc0V9dmlL2q255dI+SaVsl4uhTVM4W5mk+Lx2Y1BXjMyuf56gjmzaAbOmDo1OmPqpR/Lo8YBzDVmMsh46OzJ44zXd6OzMYu/uk5gYr/FDnSis8gSD1o6Kn0LvBQV0rurBhJ/GBX0U6RQ6czWM7DuJE8emMDIi2Fgz7B2wawW1xM+T2zDvld+9dBRMUYBqITmGolLwyz13/pvVFCOKagBUbQnogQ+lxbOcVFWhtObx+qAF5KzQUrVK/qLyACpDqfNUdb5YwdQYGXrYa7Zvwy3P4KYN7/96ohR95VFM9pBEIIlAEoEkAs0ikEDR1uZGAkVbixO3ei1A0ZmApcHK8OtezLOpUSjcG9D4+2FK6GwUytlQvKqmH6nuT/MAz6b31dnpDHBxplOZsd/uvcc8pIjz7YELRZv0ebYxCCu0zvG7/Wz75fs0twjHLPuf9najOTBL3GaLRyt9dvvtjmccjCZQdA4L4+uoaYCqKEX55cgw5YJE/0AXVl11ARZ0gSu3j4wFGBupwvNqyAY1ZFFDeWiKAejkWAVTE1SwRKo1E3BMp1PIpglbEhTwFVgKLVR+yu0p75YLLdFhNY3VlEuSHCtFSYwusiUmp447xU10UlstHYIC4t1nfqRyDbd3pvG29y/H3sMBihUqugRUqjXkp4o4vHeE22Q155yKp6y5uA0XXtGHfUdrKE4CxReHcPpkGV5F/EXjawMrzzQVdtolzlBU4KWAUNGC0nlQurLq+vhdVylqYLhGfoSaDm0wmNOcNbWZ1HhVt436JNIx6gswCSCNFKM6AziG8ilYD07NqDU0QXUkvKby00W7ladIr6NrqOmpaFEmmreE7qsx31iJtCqTp6lvzW1XoB/Tu9Bk1v0wMQsLfYAQqoPFIDiyedBxDemsgHP+q6kw+TIUD1C70uQtqS5P881S6uln2H/9dx3gRErnryjDp30/MV9SkjK6r0Zf6PRLmShYqX8y8+VxifWVYGI9FGVVZTaN7p4sVl7WiZUr2vD0I8cxNVnjhx/WL74K+QLxMD4FrLqkHZUlPWgrZNCRBvKdafRlqjjy5HEcP1bE5CQpNwVWipevaGb5+wH1jYGlKbEFdrIPKPNOhaK0rUJRVomqUpVS5004K22dtHl68CSElW0KKI2e0vzlQRD9VdZQhqJqQ8KFlvwUA1ICopQ6n8lm4OXzKJeqKI6VRfmuo3kuLssEip6LKCfHSCKQRCCJwL/eCCRQtLWxT6Boa3HiVucbFG0MiepVQv/PX93Y9Aw//3c/xHd2n5Kvfy0AUtuR+DLVf1unX69760JcsKwTFw0sxIUretHX245/+Kcf495vHtFjRF2Z6Xh1Nw1NYNtcoVUrseIv10GA97xrGf73f7cJL7xwEr/7Bw/Xxa8R1LX0VGs41741GqB4f6OyIdLaHYNtv/MmbH7HJXh671Hc9bW94Zi6+20FYLpD+qnfvrLpvLn7nuexd99Yw/dbmUczje9MsZspJtT3Wz58Ca67dk3Yr/j9JE2lR773Iv72758L53w9GHWlbIm36ByWxtdNU1OK0jogKaT1qfReLcCKqxZi5aULUMik+WacaMBUOcDQSAWVYg0TtRQKfgXtfGPuo1qsorMthfHhEgYPF1EuBahVA3S0eajUyMtTfPjSaVI50Y19CtlsGl46QHtXltt3dWcYXIwMV5DLefzf5HgNNU15p9+psjyDV1khpLo1FRLR9cJYkkmt2KuPlG1ZYNGFHViyYRH2H/GRU0w5VQxQmJrC4X0TfB75jPgKDqzOo215F05NArVyAK9awZGnx1Aq1uBRFXvRd0VaW87YV2gUStFEfUrAhD9LuC9RLW7DEpQ27SrrbB00/GMg1LYspwLkfAFW7J0IoOKJek90pSmxlDReqU4F05Wi9VPavCXrHxI6H0719WN0Y7e1VrRneDTHJ1S24J/JdufRlclc3fNDkEhp1QTLuIK9fAmp92l1bQjswymcxDLH+aXK69DTlsFZVNzM2tVBTxt3Z6QcE1nFb64fbSCOFgBbNNCrwnYN+nkc2jVEYyuwX96gc6d3ZAbKv6JiYpGvplYZqx8126XC2gjR2veAFD+UYVzLKlFZs9yMHUaSmQzaOj1cdmUvVq1uw9PfOYHTJyp6LElbV6cNUHX6Si2F/jXt8Jd0o51gajvxxRR6/CkcfuokRkerGKelQae58knxMA70LHkdNc2s9slRukoVebkm2FOUAxU9OBewGgleyZM0+o4hniGU3s9qcN6U2osfsE2fQKus0YpIlefpP1pvDYrm23KopTOYGi+jNF4OC8c1HoT5v6ASKDr/MU32mEQgiUASgSQCUQQSKNrabEigaGtx4lbnLRQNv5jr12X7PQjw4M4PNz3DP/3zBxhYTksnnuHmy4Wh775hGd77nnUMP5dd0NvwOC/uP4lbPvaN8BgGxOpgVBP1qNxPODeQZ6AutE6FQC0WK7vfpPO6oD+PP/zU23D5G5aF5/KFf/wBPv+F5xrG6GwBtdngn/RZTuTtmxbiv9z27rrYHzk6jG898Bx2fvMgjgyWWh5fd2xnnjffxr3fPFp3zIYq2lmUpOHYxsa1ERidLSbUd4LDN95w2YxX9L98ZQ/+x988HbZxIXe8P/MBt+ewvCRNz4MIEBQNry9VLplilD3vMh4ufusFWLisAxlVf0oFefG5I+UR+XxWKjWMFgNUa6KeYrknqZOoXYWN7ZBNecjQ3XkqgF+hoh8+ipM1dPTmGD6Uaz7SmTSqVBDET4MqSHucAkrFRjx0pGuoFauolqhaCDByYgqT4z6rpYgTZHPicyqXoQAEgrxS+VqLsWjfe5YWcOm1S/CTQzVJTn/kIQAAIABJREFUD05TNXqfoW1XpobS6RKOH6mgXPaRznpYsLID2fYsUmk6VyBTLeGFH40h6/moVEn36SjP2ONQvQy1K9KpCIzSn61itvkhar1u3pMgJFPjRRPFFKWyW9GoER6SavVyXOGVkY6O/hoCLR43/dx0lYJh2r30Myoipeat7lx1gCirfU1tGEvZJlJX730ZK9RkH0b8wadUx/33eQhF1ZFhuvYxBN1RAjc/P9DK73SNmG2EADw9Z4tB3Yerkv269UFAmgydFDGScTIQLT/F3ZZgnqqAtTAZbxWOt6iEZYxtXwIyRQnqqweozcMoo1u+o4iymageZ4Pry30o5/ZK3lYoysaXNmGcE7SN7TJxnteF89VRhobHdKTYrMjUBxJBJo1U1sPGq7tx4coC9j56EqNDNf0eEak46cEMPfigdWfxxd0otxfQ1pVBZwYo5FPITU3g5adOYXjUR7lY7x/Kp8HqTwWzYYk39Qml8eIUennRkFGhJYmhPOag9cTeFPhJa4mVo6dtCIqKmS+PrRNkUuPzXArnjhaf0hBbgSWDoeRyQqn2VHW+XPMwNVJCeYoyBaxH7oQ7gwcZdfO1+S//GqDos78E7P4S8NFYGB78OQDPAO983nmjB/hgN7B5GbCxF1jXARw4AFz54/qNm+3zt64HbgPQ95C0/4sbgHXPAYPrgM3DwOrvtzAwC4BHrwP6TwCbvwccnGGTVRuA3f3AtvuAv9Pj3QJg6/3APzfYjvp3x5IW+qBNho9H50J/+tsbgc1jwOrvRfv4xvuBwnPAO3/SZL+XAEMbgbtsDDTGA4uBjQVgXRfQXwB608D2ncDHJ539bACCAWDrV4G/ab3bdS1v3ADsWAv0TgBb7gXum+e40FxYF9vnvgPAG36of2wHvngdcHO3/D48Ady2C/hL5zz/4npg6xKgAKBYBrbvBj5+rPEJb7gU2Hk5cOAF4OYnZp4ftIcbVwCb+4HNFO8asOU+4KF24OcWAusWA5u6gHXdcg633C3z6FG6Nl4E3vrUGQa9HXjwZ4DCS8Bbn5j7Pj5yLXDnYmDb/fVxiu+J53MB8OKDugB4djMw+FTs+gZA1/3m3Ox92rVn+rY0/28q1l8TtieaB4MNtml0pGveBOxcAdx5P/Bpd77P1i26li4Dbvsq8JeztT2P3k+gaGuDkUDR1uLErc4nKNoM8sVVnLPBrXtMxck3x60Fg4+BAO991zL8/u/8zKwbfeb/uBcPPyqKVHrZcfiLsMs8Z1CrNgNosr+4JrC+S60AtY/+ylp88BevRD6fnXY+//E26X+j/s43GG2lr9bBC5bm8bnbb2gKpIulCvbuPYrP/eVuHB0stzS+JsjZdd9MMP3b+Pp9ov5tNKbuGEfvK9CIA1C7nZ4BjLYak22//Sbc+K6Zoeif/vm3QXPeHcuZwGgr82vWCyBp8JqJAKXPh8oyTp83P0352bMwj4G3LENHR45vzLP5FCs8GfYQgEgBbekAqVoVvuchl/FQLZVRnCijNCWFmPIdGaYHqSypFj0u9FGu+CCC6tNPughJ9Unp8EUf2Y4sCosKKPsZKRDik9rJx+mJAGMTBHt8pP0qp7hn/RpKoyWMnqrA831MjVflxj9fD3Kon3zJkQ9ijc6rgLVXL8KhUaBWqsHLCt0jZkPHrBHdrfqYJDVsuYauBTnk2rOiWCdvPlLOHZ3gCtSZwGclrLwkVZYBCJNRo1FRWrJNDlN3iSrTqjIZJbG9yT7D9HkFXwad6N1aCgybJeXeNKWywLCCVBdtzr5WFRq30rFWwRwyXLRJFIJcFCfsu4Aaa18fWQ2qfdaZYpGADQNw+inYl1EU+ZGynNfxIw0D4nyu2QdNI/VkfMGNZXG0tPC3eIU6or1oC+0TzUOC+dYmDkzpHVvmCYqyIjB0xRWwGH2US8uAIBiHwewK9LBhgfb4Z7/MBJs+rgNNnRpYpxdtTTOM1MQ2Pdmn01SHNk4mh3RgtZUTk4cMMj+keFJ9Kvr0dHlD9GGJ9Do1ZEQNw0tIoqSFkih2rMbkU5V4y4MbqTgv8VerAAKIGZpeaVx8RQfecGUv9j96DKdPVlAlqwy+MOV802mgWCMVegb9l/ViLJNHd2cK+RRQyHjIDY/g4E9GMD5O64FcX7R+SUi0sJLtkvdp81zmOvdS/yYjSvYhou7k2KkKVKYGKUftwY1AUYaknlzR4dcGHVRRi0bfLU2FS2nyFk9eN2mZpQdXNXmYk2/LwM/mUZ6sYHKoxA9IXNfmaJK3+OW4xevIbfZ6haIEL25RCOWeL8EqDEyHWBgFvEeAZ98LDLAvLHBgELjrMLDjRWDTdcBtKWDLQwAxnjgUbXS8wVGBXDc/AtzxXmDPLuBDJ+oHqRFQm20YQ1jTDjy6BdhU/zHVePMycOtXATSDSA22igNetAOPvxcY/AHwbofUrroE2HUJcPu9TcClC0UJcq6lax0o0DU/Aew8Bew7AeweA74ai8/11wK7uhpAr9mCpO9/7FrgjuXAgZeAwX5g4ySw9bvAP8dAVFO41kJcaAzhQtDYNjw3CsC2XcCOHLD9WmDTJLDufgGafOyFwI4fAh8aBb64Cbg5FwHKcHftwF9cHcHThiHQcWZgdrUAZfqCNFwE9gwDO18AiusUjNdkHA6MyXs7Dkn8V70JOHARcMeXgE+6B7H9xQ4cB+c0T77xM8AWmvzNXmUB3YU5QnrbnV0DM40bvXd7Adh8H9DsWUSjhxur1gP71gHb74kBen0oEELRGOyvg6LtwI0dwH2x+eyG44vvAbaMAX2PtDiZqVkCRecQrNde0wSKzmHMzhco2gwSuUDUwOVD9/1K0zP80899G19XKGpfKN0v8O59mO2ErfIdJerdX/pF9Pa2zxjFHz12ALf+/sPhTXE8lTsOG6Uv0yFtM9Voy1A0phKl87js0k78zm+9DatXL2p6DsPDk/j4b34dh1V12SpQm61f8QPOlOLfaGz/6D9twnVvu2TG2D/22Ev45KflkTnfUzTwM3N3YOP78Ddnnjd333c43KxRQa1l/Xnc8stXsI3CH3/2uzg6WNI+TIejMwHvupPTG85wLjo2DhSfT5NStAUoSkDXYhECejdlrwmoncNSoec6M6yf6/6S9mc7AjT76W7MMIONH8EGuX6Wv3EBLli9kDvSVkgjOzWBsZOTqFaqqExV2Y+uWq5haqoaOpNWaOpTsSSWEUb75CrLBEW1AAgBDk4f1Zt+BjOqvCKA2l6gVNEUunuzWL66g2WgqUIOfiGLoyPAxFiVoapPJLNI6e4+xofL8Is+0rUqhk+X2RIgA7Dik/ZPafdTUwFWri6gc00vJv0MQ1buZcbjbZERskeKVWbGHrigFIEF8kXlmib0VqmG4RdHMHK6hhS/KYCIUmnZo5BwgxVzUfIYqgXl7TDtVZGhmQPWDXya0mDD+vL1CMNNp+c1T0fT/TudGwM6HpMo3gxJtdI4vZehiucGYEKBqB4vvLTdp3oRgOHTCZWI0hMr+uMWd5ITc4Af5/Y7qdXOh7DBovo1USlUmCtsXpt1TxunXzhxuGqwL/5ktEE7PnVKi9ZD8HlS0RwaW5HqyfHcbRUuGvXkfagXLCs6dQ5JlfZo5EzByYfgKuakAnYVoe4oR2jcwLYNkxUa47Fnz4vIy5K7YmntWpCM+8CdkvMwe4b4nDIvUVcB3Agcs4o5tAnQ2OictykQDlLYaYWNZOOhCkvx59RcfJ5ujlFFKnoEEKakZ+jBQBqr1nVgzYY+jL0wjCMvjrMq3VY5gYxUUAkoFDLoXduLYj6HfC6NfDrAkr40pl48hZdfGMVUyYNfVd22qmvZnoPWqcDjc7QK8nY+BBrFGzQqumTnzEpR2o6UvCzFl7njAlFKeyd1KKteU1I6jdZBesjA3z3U91WsOGTcWDHuOJ/Qgxl6q1KRh0qVqnwXynS2s5p/cngKxQnKEtDvJ9O+JyVQ9JV8+s5JKaoHmqYi7QEe3CxQ7eb7gTuaqE8NJG48AuxeB9z+bWDfRmDn8ulnEKoJe4CPrQRuWQYUisCOfcBnHZXgV94DrBsGbv6eAFl7GWwj2GmqsWkgM3bYmSBSXAUX39f11wC7FgK3TwDbWlCbNgLQroKSYtx/xFFUNhjkP/k3wDb5yjPry1X2rVoBbF8PbC4Ad+0Bfv5FgGDdVzYDN2WBHU8BH6K/6cvicmtxZiUtAUBSArtq4Bmh6Arg6CbgwJPAW1VJa9Bxh0Lyx38J6H3JURGvAo6+xdmmHfit9cC25cDwYWDL92Pq0B4FqR3OudJ5EcRcJjDcVRXOBoBJ+TsNaBJsPQLcEdvftPm2FHj0LcDAMLDpkekq1g++CbhzANhJAPhQ/ZA2u065VRMYWHcuTaBteBQXGNMf1wBDVwG7dgE/78BLgpUEPtsemD7l6q6RBlC0dxT8JKQ/JyB+9WlRSTfOZW0+pbfvAW6a63bx85v1ijl3DRKlaGuxTqBoa3HiVje87x/m0PrsNQ2FIPx9MgIvVuTCgCj9fPibv9q0IwRF7955WO7Bpyn16jdzxSf8bwVS//6WS/Grv7Jp1pP9wId34PDRkqZRRoVFbMM4pKK/13lHaUNJj3PsuOzvTb6z1olmnHixYiEIOP38M5++oaFC1D2pvc8exsd/69vhn+hLez1Qk3GI969V9S1t644r/65ja321NnSD9cH/ZQC//u/fMWPcKY3+g7/ytTmPL+10pnnz2c99C3d/owEU1TH4zO9dheuvX4uCqm73PnsE/+HWb09TBbvQOIxbg7E1uuTOdTcmrO4IgD/83atw47sunzEmPOfvOxz2pdk41o3lbLNbs/tmajaXeTDb4ZL3z1YEDIoKzJPrTX5mSQHal8MFVyxGZ2ceuWwKuclRvPjMECv9xH9UIZyqpiStXqmcqakshZQpQvSeMRrTKbEjKK1RVekLp+QTU6iRqjRgqEk39QQ1V63Oo6s7jyVrujDs5TE2BUwVa6hUAy4+4hep2JPP0LKr4OHkUaoWryqRqRpOD1excFEe3as64RWySJOClZWWwo6CNMEIVVqWIrAZVGsgQSixDtLX07/zqOClx0dQIrUpUQkqSCOZxfLSz5qQ4XERFGet13i7Cr8oAduSaWVMJIG2/kXog7itveh9U/IZBqL9EX/holQG8niw5f+42JLumNSi3M44n6Mjo2I7AlW1/wSuTOXKyr2IjEbp2U6PYz6kYaV02qcCniht30mnlwNOg47hObsPj5iZuQaLMYgqk3z6FwAHskaQz0CoTFzT4EbaOm1JcDksgiS9svNn2KWsMXxqYO/zQwM9i9AnNLpIbB+hiNgZZUkAt9haj6PvRsxq+fM5UnSGme7Oe6JmlTGPAJmk4UeGE2LRQG31KgkRvTsbpda6tGPlIpdFj66DuCK0DqyGitNQ6BgFhj1DTRGqsdWLyx2LdCaFKtK4cHUbutb24MpVWTz05ZdRrcgDEdszwewKKUQ7MlhwcR+K2Qza2jLIpYEFnSkUD5zE4IEJjE/RAxdjmwIybTc8ZWmXrplwxKhZwUrfTxmYknKcOpAmCwS9hgmKMuyUWEXT2xyKpbcMRRUM2xIaKke1MFa4rtrwq1VDVf1EaV3MpNPwCnlWNlcrNYydnEKF1izLVqpbWc4eEKWQ3f/15lk5seVtXn/1vjSvu5u+syaAhMDZgTXTVaRxtVvD1HpNCS7uBQauclLyFY40Ah8EAYdXAHheU5HjcEfVlxudMyD1XsNXBbhzD/DJQ8Cnrgdu7RX40sorrqzbTqnSDZS07r52HQeoX2YFQLBs3fGYBcBiSVPuj6XZ1/Upnj6vb7YCRQlQbTrVou0AgFWLgds3Ajf1AoPHgW0/nK4K/eAG4PaLJJ3+zn3Apw+qWrNBGnYjUBcHgTNB0VXXAAdWxlSXi4H9m4Hh54ArJwWa7d4NvNuBhI/+AjBwArjgERnrbR3A9qeAT/YCQyuAbd8VVe6fXA5s7QcGTwC3PRY71zOBouuBoUuAu74L7CFFqRuTBvtzY0E2BdsvEnC7mywoJhz7B1K5blLFLPV9ZPqsnVU13UgF6+ymzrKglYtC5+VwAyC9J6aGDlW3zn7p4cUW8hwoA716HQ6PArsIsPYD605MB/6zPbSYsdtLgWffBqxLA3Scm8gGoZXzPA/aJFC0tUFIoGhrceJW5wMUnQ3yuUCU+twq3JLUJAlGM4DjwlAVUPAX63u//IFZ1aJf/srj+Nx/p2esmkoZpkM56fR2/AZp9Q0BmgOjGvW5WazoHF2A/AEGjNfNOhPIj/KOv3pyVqDGgG+WvsUPNtu4UntqQwBw/Ru68Od/+r4QOjbqOKlbP/YbX8PhI5FCc/myPD764SsYWP7Rn9yPh793sm7TsA8B8Mi3msN0gqJfvVegqBv3j91yKf7t+9/YcC489uMD+J1PPzIjGOX91dMQPoYLQyUOWpyFBUqRcrkVKEp9//rOI3WgeCYwOuukaNLnBoWVZ7y2WjlO0ubsR6BeKSrwgOZ4JkM+ml1YsKoXnZ1ZFCpTeP7Hg8hkUkinrHiOqozoxt8uplgeL6mU2JkwVHnpOXF2tVRwlnXWfPioWnKk73Z3S3CBii+R+omEmZks0NaWwrKV7cj1tqFzcR5jXh7DYz57lgY1gqOU7i5V4lPVKrw0eZGWkU6n0Lm4Ddk2Wbhof+Lvl2LAxQowJksBqiVRatLxOtvTVNAaRVKJDpOfaYD02BQOPDWODHkxsiJNH4IZlXIeeDHyZcUsk7TYANfDCEdAx/0g5WDdQuts7eAwue7qFKMKRUNVqCxkZG1Ayj/jOiFTCYGopUcLWIvSsUUFakDK/bt0SQCbC0ZDAGpkLKyMPh3ANAKqMhqqKG3liQur9IxI6795bY3mlvWbK4bT/nnc5X039iF4M1Eo00XpkcWuqmnIXPFcmaD0WPbppspHsZD9RB8BogxlcG0Ka7YfUMqux63roDMHSOlLafGZICXwmj1CpUAS7dciWPWAgl5YVY1lozR487V1R4hOTVSmbhZGmNuvvVEv2VApGV3zxl5DZas+cKZzotO00ZF1Sd2AaX0JRyTC01KJXt6homtlAqIDBeQv6MTA8jyOPXMaoyeLqJSFYNoaVa566OzLoWt1N6ayohDNpYBlvQFGXjiNowfGuQo9c35SZdpYWGF47rODpZ0JI0tZwKn59uLvXil9pMFTkjbwpQ0HQlPyWX0s0NQQNSlL6zKNWH1uyfnSIYK8fAwbKPUUpQJLVRpseMj2tKNSTSGT8jFyqoTJkVL0ULpuLG31OHufPa9XKNoMsBD8HFzSIH2egMszwG0N1FkHRsXvktKf/0bTrpup2jasAe6i9NtngHc/D9x4rahEdz0GvJOUiQSWFgOb75070PjgNcAdHcBNzwPbLwNuPQ3snE25F5s6zVSCf/FvgK29QPFUBEFdgHP91cCuASAOnkg5d3MHUJgABu6L0sG3+QL0+OVA0dvagYMaw1agaEM43exyWAY8SxqZU0DvEuZSM772nQL6e4E9e4G7+ht7U7YKRUNP0Rqw+wBw84+d1Pje6WrNEKTS+jIAbI953tJ5bxxu7F35W9cBd/RL6vvgMHD7Y40hYyOQR+N3Z3sTH84Gc8VVxDZSnoZz5Cng8euAwX3Au38CkFJ359VA/xhw+ylg6wrx5r2lBQ/Uuax2f32DzFsC4BcQIdQHFwME0sn3dj1wdAVwWyMQq1YOBDVNTfux64E7HRV0o/nO6fNHIgXo7heAOw4Dt70j8hSl62LT6elQlDyGbyk3HtcZz1vPC/Sgoh/YOSyq9dC3di5BexXaJlC0taAnULS1OHGrVxuKtgLODBIZwJwJbt3+ufvxtXujQkv2HfI/furNTaIit0Z1/QCwdu1SrFm9eMZIEqTb/X0nV6IOqDV6Ei830nff8xxXOpd0+uhWt5Fi1L03jMeK+91AeWnx+m9/8g68+Soyf2n+Io/OP/qv9+Oh751sCEat+upc1aKtwlvq6/L+PP78szc29RGl3lM///Mf34dd3yHoKTcYBCw/8IGrQpBK47H1N+8OoamdNd3AUJS/++2PNA0Ez5t7VClK+/7oOvxcExjq7oSg8n+/86lZwWizAzdSzIaQyAc+8/uUPn/FjGNIUPRr3zgsimW6wdOp54JR2kEjlfIclop6uBtjPa0wjLkcK2k7XxGguc/JoLLOheCBUjs9XHhpL7r7u9DRnsLwC8cxdKrE8CGVovRwgnvkkRel3BpwItgZKi0JKPiUJh+BfT2YiEV1jWJVFXlNktKS00DVt1C9AqVrMrEIGAkDCFhNykAgCFBoy2DBkizWXNGHUi6LI2MpVEoEhKiSSoq3o3R/RoucgqrwQbgBmfxJ+jv7Z/pk58fMopBJocuroN3zMXp4jJv2Lc1jIteOExM+piZ9+CcmcXj/FDJBDXQ4hhqUbttk8ocqOaMfDDIMlkapDFZkRpR/ot9zX/Uw1NSMstPQT1ThZ9RWyk4R6OViL0rx2EhBK4cr92GFrXg58iohvqDyT0fS5wJQ9UzkhUoamZp0muLREQ+HZqc6rgyW69STsTnPU8HAMptORqpLbqodrCv+5P5N/s2fsxpZ4XPTHRYlFlHxKUFaxqBEr0lWEQTSZVZqd0gtyDa9ov7juaWp8PwzVMfq9afgmT5XeYQIkulxrDyPUDCy04wKJNmUML4YITWB2hqpsAAXFeUi1S8xOdmvjKmlxtu5NfqWIpF1VaqO9YFb3iv+pUk7wXNJn0cLtxa7CemJqUF1RGg98ETvTN8xBKTKhAyV7ZCHNOUgjQuWZdG+pgfdHVmsW+bhOzuPIx1U2VPTYkBp5FlaJyhlPpVBpj3DdhjLulMY+elpnDo8jskpVZZqGr/1Vw8tY2Kp6nY+tWg8eGzNgMATtSnDcl13BCrLGknvkUczvUhYSw9Z6F0uMqcDwD/CX2QVkPVA/64SYFLXC6b34dc8lCpANptGprudn/jQMcfHSCU6gdKkBMWq19cvU81GPnYNnuGvr1co6oZjzunzmr6870ng1p8AT2ihnJtywLZvS+GX+D4bQtgysK8C7BkDNhYFYFA6+NZaDIrMlvarJzPNu7HF7WjzZh6MlmbefwrY0wtscYrIhMDrGeDZ64DeCjA8GIEY9uukYjh7gG1vAXZ8CTig/pjbvwt81CwAFIoeGAYGXwC2jgGbCsCtbwIGisAwZRxTynFaMkhcQDirelBj06goTitzwNqEsPi0+nA2uZ4MKrqwcJWB3h7grzcCtywB9uwTZTDvdx6g6PWrgK0DwOZeScXefQTYUQO2DQDFRin11P+YstNAHUPRJvYHu04Dmxc0PnlSDtPxW7Vr+MjVwB0rgH2HgK0/rLd+cI/QzP+32ZIWgkpV3A5MALuzwL7dQO9VwOaKWFxY7SVL2ac5wjYK+mK/2l7grhqwLg4wlwL73wHsiylGZ0uft0JLpKoecK4VOyYpn+khQrNXw3lM1h3vEDX2ltPAHiq0dD9w0w2z20+c4cfCvG+WQNHWQppA0dbixK1eTSg6E+RzVY9hZVKu1xHgO63ALfmWqV8KZwZicwjXvDT9s/9Glc6lqI8LRpul0U87qH5BbpaKbvEiD8w7/6/3z6p4pZT0T/7+ThzRwkVu2v+0/rWoFg3HtklfTSFK59YKvP0ff/UQ/vH/3c+h+PDNq/HLN1/d8LzIEuBjn/iWozmJgPf3HpgBiv7Z/bjr6y/j47/2hpZgqDsmX/iH7+Pzf/9cONdsXOVnPdKw7cxr1ZQtrhraVS9/5vevwpYbZ4ai8iCA0ucFp/BPK26rnqszQctmUKdZ3+dq9zAvF02ykzOMgEFR2rxejZXOeFi8theLL+xC3vNx4tkTKJZEYSlFQTS1uA6OSTdk3mpBk6po6UgBxUcwBaYDYUPQr8CTQYifjh5GCRVB4IsCzQVPVHCEISkpKbmoSIBi0ceSJVlc8ZY+VDo6cWREiidxPxiiKqwM0/41fBn5TKCCLKSIpRT8xd0egmOjeOn5CfgEPlRJSyqvRYtyWHZ5Lw6OphkyDD83hKFTNaRMmUohYJVb+GnTcJxcEMeptpxyy2RMzlc/r7hdeLFGi20c5HFKfSjBFZQZlYCJuhD1S/5mXolSUVz2avsW70vZIgMpyDT95cBRnRcuCI3gaLStVU+f3k68Enm+hFLKeAV2g2Vum6hX/FnFDE0/620crG8yW2VtVu1nGBMHppolRITsCIISWJSiVFJASdOsFXoyKJ0GBkXxaet6WDmeqrizJ6RC7bT0m+FrnTpU4kugmgSANDqm/rRzoPey9LBAv99Iyru9pJ+kIqV2kdNoWO88fDwSaTYjUOzOF1e5abpFqULmzAqXrakCVi5q6Ycv5qyiOzWXAxsLvebNg5MfUuhIhap0QoD0x4yHjs4MFl/Wh1Iqi+ULU1jeXsW37j7BBddszSiVgXQOuGBdL0odBWTTaS5S1pEFVnbV8PiDg1xcrUTKUvmAjlYp7Z/FzJh8+JktS1R4+iIGlYdG4hEazRMeNyu4RHBVybV8t0qH7eUSVnAfg6KhQwQTeB0B8p/1PZTL8gA035YjI2j4qTQK6QCTkz5Gjk9gcrTEFiBRGn7czz6Bomf4gcrgMl4VvOG+Yl58pOai1PTBItBbA25VhSgBkXWDUk07DkXrwMuEpLnikALEVcD+tcDm+4EdvwAMP1ZfqKiZ96Pb14ZVr2dJZ250riH82w387VXAzb3Arr2i7mvqKXoAeHwA2FOI1G+kWt2+UtR/BHsJAlFlc6oi7wLR0NuT/C53A7cuk3TyeKGl4UlRvw2eAh6aSzVuLXq1L+YLGT/3Gf0qrdhRs/T5XcC6jcAuSrU/JKCzTkEZOxh7chYB7/55gKKqwBzwgT3Hge0vAgd6gTsvA9Y1sU4I4flMUNQ512ZV0z94HbCjCxi4V71BZ5tvVNF+BbB1JbBJ4W3Ta5cKmym1nKmie3x7V4FJ47CtG+jtBQphAAAgAElEQVQvA5tPA9v7gcIoMEjq3+8BH6U0dgKn1wGk5ty8HNh2L/B3utNQtUmqz/XA9p3AJ3Xu0XtbqbBaLEW9JSh6GHh8C1A0ywznJJqqo5tYTKxaA+zaCBROqEera79B/q2bgIHTwJZHmkPnM10/53O7BIq2Fs0EirYWJ251w/v+fg6t57dp3f2E4xnG37s11ZJvc+nfCkTpvvd7D9zStCO3/9k3GW5Z6rx9z/zeAx+d386/gr1RtfBv3P+yfiePVas3SUij76zOzYh7w8LVSDlOqryy9OsAeN+WZfjU794wa28f/s5z+MPbHhXOoelfrvKh7pbL6dusKf6zjOutv74ev3DTm2bs3zfuewr/53/9Ydjmtj+4GltuXN90G7E12FP3Ps2pRx9sPgceeuQ5bFi/HL29Mzxum6GXn7ntHnzn0VM6pg4QmEFFZrtrNG6m9v1Pn3rzrFB06yf+Pzyxl5THtEe5iYzPfwOm3KIJqG10epG6tP7dZoWkEsXorJfaOW0g60SkL+N1gr09gRSlz1/Uh+WrutCR83H4yeMolaqsIKU5RGo2ghqcSs/3/7RWifefW3GHIB+7DNZiNYT0hl/WeVGbMbzQVFM29tTiIXIACQ0XEFH6YA9lJEVfACT1iesjqY9g//I8lq7uRnpJFwaHaqiVRKVF3qMMy0y1ZsAxtHn02Fe1fXgILzwzic5O7Z/l/XLxJQ/5goeL37IITx/14A1P4vgLEyhPVRFU1PFRCxs1nfsGlZU4cbyEGKka0QwgdahCs1JVloa6RIsj/VRLgLAsjflDmhI0gmAE91xQRUiGiy0ZpVJsRUPLBV60G3RaBNfCKvWcykzFgSLoFUI/jWmoOnUxcYytGv+MliEFU6F3qckwZT7wAx4lqgwLa8CqlRlUy2TDIHYjtSpQKgaYIH9YXQPZn5Hed5SbpJ4kFs2CZS6GRHNJrhKrvG6KZy6yY8iszv7UYqQAlPbkpF9HXrrafyONeiyuO2Yj6GT/8y40fV9DHAK4lOSdcwM6nyyNjZOIbnA7EtNK320sbdGppQJktBiUC0Ap9d9UpNLWLkZjynZ8mxy2R1V06oMQqyjPVhnahMGfu+pRdXk+eE0LGAm8s2ve7TU7C6TTKBTS6L+0E7VCG7KZAIUc0B3U8PT3h9DZLsrziSkfHT1pLBrowmQ+jzw9AEml2JJiYGEKU0eG8fLzY5icqMkQmYqc1cqR1RJ92WR9tZ4D9Y0KofG8pdR3LSQna6l6C9sDSV3nUlQgSqkmK7PtwmD1sCjCufibl0Iq7evaKUXqSFRKc5Ae/tBDG0qRp23YcoTW5kwO+fYsvLYcirUU8jkPhVSA8fEaA9HRk+QLIOuDwX43lSWuRD8bH0j3f715UcuzcbxwNp5tT1EDXS0UBHLTZ6mSOnkpHkgBw8+I/2ijNFiDbHcsBXo7BVLt+gHw8WOApT5vfCgqNEMKscIpUdpN8wJsUfH5SpSido5cfb5DlHX9w47nJhUh+hlg82jj9HkaNwNS2wvAbYuBA1QbTNVwXIRpOXDndyUG/LoUOLoWuOM5YNsbgbsapIjPVmhp1jmohYx2Ovtm8NvKuDtgrpmtgI3zzg0C4G56BLhpFijKyke6pu8DWI3YD9z+ZeDTdjKqcKRU87cCmFoH7IxBXfIU7R/UFHDargf4k3XATeRVmQP2Ubr2HsdDtB3467cBW7u0ij35kzaYV2H6fE6gLb2aQVFTNYbKzBmg6BaqbD8AHDghUJL8UJumdtN+FjSGok1VozpWIRQdBoYuE5B+cwxmG+yk628rFerKSgX6Ov9N9fIF+bo+IfCaKtXTtUlxu2sFsMNVO+vYzQZF2UaCbk2LwK2qKg/nsCrQ98T8Y/n9BlCUldjLpWBTWFwr7kmsKtJNNeBO8pyNFa+a9fo5Rw0SKNpaoBMo2lqcuNWrBUXjQFS+YMpXZxfyhanzVqk0CDAT4DQoGn5J0pvimYDYHMI1L00Jit77TVL2qYIlVpV+pi+tdb5bdZXKpwNR+lJP91K3/+dr8Y63r52175/93P3sTWkKBxE+mIpBNm8EwwwGNBLNNIK3BDWob7/2q5fiVz88c0GrHz22H5/45IN28PAcvrzj57Hsgr6G50Sp9rf+7tfwxNOj4d0YHW/3Q//brDGYawNK2f/a15/E//yClIDkirQtgkcXhvL854IPirF0bD/7X94269htuv7zcswwdV5uorgvUZau9qu5QiT+ThyeCqCKIpSA0bnOlnPf3qAop+mq8JD/RhAj7aFvdS+WDXQhXyvj5b3H+Q6fUj2FvxAc5Zx3VhBS6ian/XK6sKVlSiqoLNxa/0bLw7DCrU4yLkpSnpQ1KbrEgEEf6PAhaW3wa5qqbMCBFHkC5EwcyWsTeYGG9XY8XHBhHgNXLsKhsQzGJ6tckZ5gmQhaDcYSWBCaQbCwPQdMPXOMq9VLiZmoIIqUDPcYjLZ3pLHqygV4/mQKtWOj2L9vEinfR4rzWTXd2R5ozTLMogQXsBuCQZdexUmWQlKLl7v7+jRneYe9LRXyWVtqV2IvyujTpcpKYDN6lAJLWWZhHqrqvSljEi2/FDP+XSgiqxEprZyVcY6KLlSF6rkYcHRXDxofEhnbksLbE4AntbB9Nhof5dRqUQHTcT/6gQ58++EpjEwA3V0e+helkcsBhbyHY0M1PP54hWGRgUNRX4rdAME/00yblYBoMvXzWD/npCK8gko6LJ9fNDi0Bft5hrV45D2CzjzdPFLbRucXjoXG02LEI0LKUVr7+b16dSh/rujGdAUR0LaiWjwGrj+vtpPz1EFS6E2/hZXluZ1rI2BJ9m6hL34SHQ1ZDG7zHhwYzmfv+IbW6ZA5hd4+G7U8WAjrnRmtmQ2iNgdS2TSvO5ds7EG1vcDAkLpEBYSmjk9i6HgJXd0ZXkeWrMgjaM8LKMyLnUeNChC1p3HxQg97v3MU5bEKimUBk9wbfb4j64k9EFYArPDSZkWl4mOyqA+UPA+F9jR7FE9NBPAyJNhMs7p+bKyGXNbjwmz5rHwvo59SwZ4cPORhDa2NdD6ypnoMPelv5KecylC7NDq6yUXWQ2dXFunOHEolD5MVmWXZrIeuthRStRoD0aHBcYyemJLaV84HtT0srV83mn8PmI9PqdczFG0pPi7oId++G4BeKo5EblbPAO98HtiwFFjXAWxZDAyQMq0ArCvo3mvAngPAlfuAn1sIbOoHbqFtJ4DeAnBA1aI3XgPsXOl4i7qda1IQx23SqppuzopIrcDNRaJq9SrPuCKSgRSpZ7uBOx4G1m1ygHE78OgWoNfUsbS/dmDVJHBwDoWWHnwPMDgJ3DyzI5qExvGBpZT7T84w4K3GZVcB2DxT8aoysH0YuMkKUNk5OscmpSgVGeLq5Xruu500bKs+f+c9wMcJSr4XKL4AXPlj3YnBM9uGfr9KfFupJMHtTwG3vQfofV7mp1s4atsjke8t+2M6wNCA4oF+8Ss1z9eGUFT7QArLLRcBdz0MfGjl9Gr2jVSzzfw0wxDNAkXjDyFcYG37JiUuwfm7GvmjakEiild/N7DzYeDnDdRrJ9jrtx/Y9mXgs/o3vsboA7sDGFQFdHxKcRsAB3IAPaTYuDKC/fE40jwoPAe8U245+aHCLWlgy71Ran9dTFY48PwSYP9lwL590s+ZIP/2e4DhTcBWsqS4VwpwnW+vBIq2NiIJFG0tTtzqZ9/7KilF4+oR/nYq6Wn0hXjb77551qrbrZ7mi/tPzOoP2uq+5qPdn/75t3DPfUfU560+3TkSikZfWl2waJILixP1R1QiCpWdGNLf6Ev2imV5fOHzvzRjESPaD8HEW37tX3D4aEnAqLqk0XthSrbetLQaBwEw0bhSX+mW6B1vXYTP/MG7ZuzTkSND+I3fvhcvvyyFlcLYeMBN778Q237vXU27ceToEH7h5q/UvT+fUJTS9L9+zzO429LWVZYjaazW3QZ3kTpeMm7Nx8zEff+4/X2zzt1rrvt8lC5PR9e0Pb7R07FzY9cwaLF7JDuL+Lm4qfmiwGtwc3V277danXpJO46AlilWxT2THfu7B/Ss7May1T0o1Eo4+MwpvpknOsB+nFo9mdEKgzlKX1d1HbPSFDxWO9GaLTBRLneZ2eKxqBXnVZoVTg0CA7UIkprQTooxSUV2AgekkJNU1LT4L5KHIxfMUbClawudEkGLtjYPa9f3InVBL46e9BFQUaSaAGCikAxbSB5K7X1gUVsVp546wemornJO1jyVKTK8CNDdm8XyNy7AwdMpDD1/GkcPlZCl81cVX/20b3wRMGMyeKyKUQNvNizhxLVdhB2TmGhictOCTLY9p9grHKVdWXVxQZiyUxYNBoK1regObU/wk6aKpW9zt8OK5gJ1XKhkXTSASmpGgpAGTjmNmkGrLOS8X088T+U4PgNaAn7iyaleqH6g0FU+4+jzrLPDw5vW5/DEU2VW8a7oT+GxvRVc2J9GuRyguzuNxUtS2P2jMkN2Sy8P/T1NwUw/qTgXrZcMMR0RtJ5/mNmu88e8Few8U/BRow9LDQCl2+tFwERfPCCl4JX7qlfLCpDOBJQlTgW/WJfIcJsgZoYebtpYEdhklWjkLUttCHDz57UqNmXsXU9RLi9WN2cMWsq8i31W2dMH+7OxYPenfiZLrSUrdCQqyPDjmmwyWBGujqlMHjVG5iXsBsZU3RQLsrdIpbFsVR5Y3Iu2rKo1yae14qM4UUG5WEO+M8uq90w+jXSawKQoKkUOn0Jb3sOFnTXs+e4J+MUyz5G0LlZckJubUXRorZAHf3RJl6pSjI7GkEaxpy+HTCHNALTQngFyWYxVxeeAPXszBGvNvxeojFeQz3sYGyphcriMnr4ssvTAKUWezXItTxZpbSKv0QA93VkUurMoluQ8C/kM0pk0JqsegnQK6VqAdD6FrixtH8CrSYG48akaTh4YwcixSZ3Ejuo1/C7irkdn/wP6W/e8fpWic06fJ5jyRmDL/cD2n1Mo2g5MkU6hDBwoAuSLuecEcPNVwC5HnUjq0E1pYFBBDHlK3nEc+OdjgKWaU/rzxl5g+4+Bj7uKrjNQitLxZoR3Db5VETjcQyrKBmnijb6ENYSijvdiHH6togJTVLn8h8CH3PObAxSlMZstFb6ur1QsZ2B6IaP4+bQKRS2le6YvpXVxuRo42gVse0zSsv/6KmDrQmCnA0G/8h4BaVu/C+zsBna8CVjnFFEin9ltXcAdPwY+OQp85W3Altr01G23T6xo3ijzkvj8XU8BH6ovm8EQbsukU/AKAI/ROlE1v/ug7LERFKU+E3hc94AoY9kXdVAKPM3mKfpKoegt3Q2iH1eKakJiM4XvR66TdHoGl45im/es0DS0t6C4rAC2bwQ2UzCLwB17YqpLUupeDtzSD/TXgF1HgFuHJbXdFNDxOD7+S2KVQQXWbiT16QCwe4+A7Phr1TUAwWo3tg3nYFwpOtNEPY/eS6Boa4ORQNHW4sStEig6h2DNU1MqjEOeogKtVIfg+EA2FByZusSy2vQmZhoQddWGBkIC4Jc/sAaf+PXrZz0Dgn1bf+NbYQq99dGFonKLMPsXawOi1J6+9PNPeHjvjcvwm5+4fkYgWiyW8cu3fEmA6DRaIafxf9/xTrz5qtVNz4nT7v84Srvf/fArU4oOD09g9/f34667f4In9o6GHp51ikzz8HR69Z4bl2PD+njNymlPBXgL968Uv7des2bWlH46T3upFif2u/46+5A1iaVsePe9z2HvM3reJl1qBEbP+DizTs+kwZwjYB6fjnelQQmGoj1YtqYHbV4FB584jgzJ9zRtXGCoQEouuKZ+gqI49USRxAWWavA8UjTJ7KXiTOZmKAVWBMyGFdkFr3I6vmwgZYBEvimb0nvKIrSNQEp1L+VfOBU/dhmRDybhtJUXtWPJuoU4OupJuqzBL0qnJlVeSlSkfW0Bhp4+hiIXZyK8ZCVoRE1G50k8mNK0SUGbywMXX70Yzx31cfSJIVSmKgCBkRZfsiZKuq895QlTXJ3dMMDTB0ruxSwxEWDYrEq9tSdwZrq/RkzLFKUGKV0oKvrf0ElSgaGjpSQbA02nFzcFQWxu+rwVzqH+cD8UPgqHJeAnsRa1oYwsgcFKCqxYNTUnA10vhXTgs2K4uzOFa67O4wc/KuGytVk8va/CKtHxyQBrV6ex5+kq3n5tHt/ZXdICN25qtoRdVJ+ibKT9UudMhWkfN3VFoxQem2o6/NxWpWygFczVLVIBZLQQMtRUj0/TJPOM1yb2rIK2p89WUp/SFaX1g0J1K/WULtEIiUbHsPGextKdz5XpS7OWMbe51miiNACj3G9nvobXIo0l57yrIjL87Fb1Jat11TvU2YfYtJhSlqAfUEtncOFAHpklXcgRRCS2qidAD2QC8hoWmTk8AoX63Ycf4GRS/NSDrED44Uemgp/+8BTbf7B6nMZCq8eTmtROpVQloBpg2Yp2FIMU0rk0g8hqKoVMIctLYI3MhoMUetsDTuunhyL09SZDD5SqNdTGy8ikgaLvIZNJI01guAJM1AJUaoqHtXhcQNCV/BwyHtJ+gLYMXd4pVHmypFHIgAvfBdUA2SwQVOU7o0/HqQYoT1ZRLAU4dXAIIyeKDPmt2r37Fa3++9rZ/4B+PUNRAofFp4CdVH2alH3kz7gJ2L5LiiVRxfUtE1JgCHuADzlqstmqnjeFbO3A/vcqMO0BvrgJuLkb2PWkKMbClFg3/bkFpSilMlNf+9wcYPJw7AduXgFs6gaGqZo6pdseBgYWA8PDwF2HgJ2DkU9ny6nl+uHkpuzHYReBs41jwB5KT+4C7vwqsIe8RpeLh+M7n5CdrLoU2PNGKaDkqjlp+02kWKQq4QbsLgHucFPNZ/m8Nihmle+bNW8JiraSct8gLlYBnd4qlhsAyqXAg1QASB2/DhwHtj7kqAW1kBfNE3oNjwKu4tPOiRTLW5aLYnlTB1CcAO56Ebjt+cimITz/RoWCVAm9aUxgpzLReihqfSHV4f1yndDrG+8R9fOWBjGK2zq0VDipiafobED1K+8XX19Lza+Dou3ARy4Ctq0B1qWBXYeB/n6A/Fh3HgBue8opmgZJld+3ArhjHbBFK9hvo9vQS4DbLwIKY8D254BPHwTIHuKuJcDOfcA2i7faIFA6/M/H0tY3bAB2rwXu/BKwz9Lgm6hPSVH9xc3AzWRrZdWhmk3kBIq2+A3+tdksgaJzGLeffe8X5tB6/ppOS7XWL8T8JdcLsO13SCk6c4GZVnvz4osnsGZNK3kTre7xlbWjNHWGovRlXv3S+OdM31VdKKoylbe/dTE++pFrYiitvm//8/O78eDDJ/hL/z9tf/+sqkPa+q/ufAg7/mV/ePMY72O9d16zThsgUSaiCuDf/A9vnNVDlD/Ahydw+nS9M3qhkMGyZY1T5puNyKf/49fwwK4TfBP0/e/8uzMauB899iJ2/+AlPPjIYSxekMcTT9Enr6arx9SYoi6LoDGN8ad/b/7m8hmdwDxt9Ilbv4K9z47wTZfN12gu1M+DxFt0noL+SndDMNKAjqq5DFLSvX3Phd1YsroXnfkAR/YeQ6VMPn9UyF3UTJY7LemmQpLMr5bAh69VpSXtXNI/6QEIAURSu4WHVsWooA9SZCksJbjhWJQyOaL9aho7K7n0xZeW4ztJgIMtKGxtVMjC0MkHurrS2PC2RThWzmN4XBSjRDgpNZUgJ3U9XwtQ2n8Ck2PVUA0rc1cLw+ixDQJRKn3/ijZ0rOnFC8+P4dCTY1KMh3cYG6y6hzn6i6oTqX8mKhReWH/9uBzKydjWANQfJw7IDICY0pDGwbriHseFc6LvE+Uo/Z28N6lHnGLPME/6R+CQ0vBZBapoLvQojQZbfQ50QIj5cDElGUAeU1Yhy9gTxyFAahHg41plb82DoL/5NFf8gAR6+MV/24mHvzfFKZeDJwKGUMdPBbhoII1TQz6ueEMWDzxcZFhKalQ5toJbq6yuf2N1pwaIQSkv4OLdmfGpsrjk+FO/qcCRjA15VYowj5SbxvdJ2WyIX2Y6qR1F8cx2FKQsJuhJ3I48ZbU4Ge2Ril/RfujKYMUnKxYjMM1hCz/tpcMuAHVnRSO2Se9bUZ/QM5TneS168BgHoPEprZ9vFASaw6T2dYso8X6d65Amj+NSq94bzlk4lhj2uUnnX8um0dmWxpLLe5DKZvj6qtA4pAPkyFdTntIgRXOCoCHd+KU91Cq+eHISMGVXAg+lso/MZBHDh6kAUYUhY6UaoFoL0N6ZgZ9J87n0X5hHOp9BySf7CDYz5bLVuXSAAtmKFDJY0JVCh18CqKJTEOD08SKOHCKFJll8AJViDQHPGbIhEYU9r1kEVXPEOdPI5iS9nx5AsVKZGGuFtgmQzWWRy6XQ1pvntY18RTP5DIJUGhVF7QR1a7UA5ZLPStlaJcDpwQmMHB7jcwqfJrkp9PG16Sx/QH/rnl99pZ9cZ7S9d5Y9Ra+/WtJOt94N9DoekJQ2e3sRuPIF4NHNQOEAcBMVsVkB3Oyktc4ZiqoaktPQyU/wbmDfNcCOhcD2mNffhjXAjvXAgT2q1msGRZultlPhpqtEsbaPvBwPAHceFMjlwr/rL5HCRqROpcruOx8Ddg3Mk1J0AfDodcC6CrDnFLDjAPA3CpVv3ABsv0hA8KYrAXITGDwObIop9kw9Z04EFDoCuqsVkk6bWKQKNXexGocZhRqwg4C2Er6WgFxsx69UQXtGF8AcNiJ4v5Umlo737kFgx6GZC1JdvwHYsQTYdP//z96ZwMdZ1/n/M/dMJpmcTdI06UnpAaVF5JKrwCpFPAquCp6gq4Lrga6y+F9XUXcXPHbVFQFdkQqyoCgU5ChyFZFLrrYcLaVp0yZp0zT3Off8X9/j9zzPTCaTSQmH7szrBU0mz/ye3/O75nnev8/387XhJ82J9bOASzVxmKmCU+F47EqxebjiT8B3B3MqOVWiJT18KrDJXqeTeIrmbZacfl/3iCZRcibIegp47iQBoBsNANXCPr4CuHg+sMoN/Ijm+xzgRxuBJ0gxuwggSE3K0J/lXK/5HCVro3XEJGhy1pH65uLa/J25bQ9wPm1MHAZs0mRm5khWBzs/FweuecLhxzvZ+ChB0WnMnL++Q0tQdBp99uaAoqoQcIRZzyRIIij6m989N2mrvPtdy3H48uYpW+3Knz6E4ZG4fZwLqCj3Y9GiWmza3GW9n3W/aZQNjofeTVt6JNN7LhQ1Tz2mJKcSw2QGoEcBDr8UxeUl/1Q4iRJ5rN5+ZwffJ596ch0u/857prxODqP/1O+wtysmj6aTwNup7qutSEKtO9V7/S0fyJs1fspKHeQBFIJ/9gduFSj6aPFQlKDs40+24hfXPY+OzigDHxOyTz6n9z/0Cm6/SxJ6URfnqkVNdemv/+8rR80Y4D/IZpiRj538jnWaxEQoVjYYLUHRGWnkmS7EUpQL7qEXoyFS6vlcqG4uR9WcGpSHMjiwrQvxRIrHMj2oiz+uhr0S2GFfQIGiRvFIGdRdrpSoQAlauMVzL/sl2eNNgiZJnCcee6mUenhaNdNQZvLXM+xEFYayPNJ5VNOoWb75yvikAkJsb8sMe/nNXRJBaE4V2vsED5p1i4uhc+zpwXgfpa2WsG6jnGSVKINCOVB+ltDb+YdVot9fht6X+9DZGkPASwo0sxHkzCCvLaHJz9gzOAUkCJqocp7wsVHK2epKhUnOtsxHulzsYFmUcjT/0JLM4Gb2mizmthBcFKHkMUov8q8044jXPYdiVRI6yVnofREMaotqOLaBs5LVXcKOs9gxhY2zKtRceAZJt4f9Nq1ESAA+e0EFbrljFB43UD/LjaHBDNq7Uqivc3OfH77Mj1vvGoPPL2HKMnYI9tJ5beBtqVHZqkGAnswUaRP5u4sBOvvScvi6gEADcxkQEpzT6/cgxSBWPD2lPNEhG9da8sIV5au1aqplBPs4azZy8kM1nzHtKqDbcr+1unQC89LzUvsaX1VRQYuyMgvgO8eVKTGLyttjmCG2/k1WAadthva9O2nrrbVzeVzrSa3TqdrbROqLKjsjiZUCLrSsqkHc45U+riKEDiRSGVZwjpEHcCrDSlCat7xWkaqd1pWUJjAjmE9WGekMRnvG0bN7CJHaICoiHsQTAqY9HjcCZQTb6RfqUxcrQ31eN0PZilAGyeEY/KkUBvePMITs2T+OwUGCkYCHFJ4+F7y8gUSqTlHV8680zDTzvKWEpc0g45er9ZVjZA3gruGJpPsf9D7VyethJao/6IMv4IOPss6HQxgeSbGKNDoaR3fbEGKjZDhqbjrt72Q7qZnpy+zv65n+2vlbhaIEZubvlFBVBqTzJczY+SKlHQEiVo2+HVjaCpyZE4I80+1dKq/UAqUWKLXA/7UWKIXPF9fjJShaXDvxUW8GKGrCBI3fGt26zyRIIih63sfvsFvF8QSxamUEP/vp+6dssd/f+hS+913NaG5nPcBl3zgWZ55xBOgc3/3Pjdi0RcKL7TAvVQ4aeKY3zwamcSIjK4YupxrmGUbvaK3EPKrYetcZc6bMLJ+beOrK/yoccm5qcP2vn8D//GqbqEXpttzcyKtPnLlpt2rsvMd2wlx5IuTwSlJP/Ps3jsdJRSR9mrJDpnHA7299Gt/7z81TQlEK2X/hxQ78/rYX8OBD3Y5YPfnx7Pe0ZPmYkm/pffe/jLvu3YnOvTEBpEZJ42iPr7M/7syonqdx2TN+6ElvX5c1Hnjcsn9ptjp2wtiY8ZqUCiy2BewQbKOG01B2gnseoKalHBVzalEZdmG8oxs93XH4NCEAcwYrGZydZImXH/PczbHoFBMqKb01H7vSAHsyWNm5dVOHVXu8LohakEEJJ4bTXxgeyOaPHdxqgJQo+djPlPSGvLao8pQbRkCWWYMJXDQ0+DH7sFrsGXQjFs+wVyDBEjpNZHQUHVsHWYHI5TrwMVtJ8oDWOqZFAYGaJboAACAASURBVBYIetCysho7uzMY2TmEvp4EPKQQU2KUreOTOjGW0/WQ3UTkogXCcnuaRWMSIGoXI91vleEYDeS9ajwIHD6hFhCzUvbIZyZmHbeLNkpQc6rsMWf0qdLaTtWiVTVDu9j/1eSjsr8cuClURSloV3mRA9IxGNTwfColxWpB4JtfrsL3/3sQ5RHJ/NVY78bLryQZRs2Z48ac2V5s3ZHC/u4UvDQ+NFkYFW1go7kegrA09rwUnk/ZwB3plAiEMkS1sLPRLrMLqlgAyE7BxClpheirh6oqR42SlOpBrcdR4TTOeKCxTlKUqRS+zcHmUieBm6JElXrJb86RY5xhTWVkJqg8We8bJnxnO6m01dbZ1yOZ2MV51sxxVomy96tj3tNaoNcl3S9jWzYtcl+2uy1fOZ3SS4pKyjRfgXRZAHPqfQjFoujdPYzx0RSSaaCyNoBgZQCemhD2DkNC6/kS5VrFttReNUSN6eINn0Q0DW+Q1gzxEeVzEgzNENAkoA5UBDKIJMfRsX0QvT0J9PcnGX5Su7MXKd2zsVrVYbFhVLgKRKVTTBYns4lIbcAZtXQzgICyaU1JismQl61DxLeXfmYfZb5AGWqpdAZJsv6oCyJYG8FY3IXYeBIjPaMY7FZfUTqVJmjL911RjP1Rvs8V+97fKhQt9vpLx5VaoNQCpRYotcBr2wIlKFpc+5agaHHtxEedflY+8fY0CjjYQ53gjJ+iRIXEN98ZgqJHzxhI2rmzG+d97Pa8Dy033fBeLFxY2PSFP3/eevm8eVZwA6tWVeLH/3U2gkE7reDDj7yM/776aXR2UhCGPuxqhl1OACDyGg0ONFlQHQ8gDrWNua0XYYfDY05vjt99JkHRyZMNUXUFitrGJHPmBHHjdZR0KX8qRAJ9P736UfzpsQNyrZZHpq2wsm6ondXOeSZ0CH3kBl/DJM87ZyE+e+HU3qYHO6zyfY5g5xe/vB4/u+oDkxbL0PsHDjWx8yGX28GFy75+DAPwfC/yYv3M5/5oPxs7oehXZ24sz2S7TLesE0+/ThJwmWzTqn4TKJrzmPXaClGmW/X/28cbtSjDG9HB8VKWASqbgqhZWI9wEHAPDKK9bYTDN+mBn14MRXVNopB4Dr9l4GAkmaL1k/Bk0T7a/EOSAvEZM6omVSjKKipWjAoYFV6jyjpOiCQgSkTmsvbwc77lc6lpg4wSTZO2cAi/JVdUwKnWHZFKNw59az16EMDoKCVIYqNQeNMpRFu7MTqYhpcInI5vUwyH4epayJCH8JDHjYZ55fA1VmB3+xh6XhxEMi4xtDaI1qRB/P1mD0FSpVHiHbEbIDCjmb/JW9UB2KjtrWnkBFe5o9nJm8wHzBcNH2sn2MktxnzUOV2drDV3Gpu/CQaTvxqAIwmT5EWwlbwv+ewM7wT3sR8i9SuFI2uouaVkZKsHTVpjqTQFCBoQn0y70NTowTvfHsRvbxtDuMxFNo6on+VC+94MhobTWNRCkMuF5Yf58QdWi2q76hc41ZGEgQRBabBSMh/xFbW7yVyHja/MvJGrZv0eb2hObHz6m8wKaS36ncCs81AGwhzWT4rabCDM35WWfNJOk04h9aItpfJllCsGzBkR5loEsFoqwfxcMls1SmWywpE6M3teGkUztW2Wpy2PXy3cyjKvc9aEx2vjmssSVaS9tvBKQRsVPg/mH1qGZCSMOaT6HRpF69ZhBoZUJwpHJyAYj6dRN8uLppWz0D4kKlKuF7Wn8TxW4My2GZx8STdoqS5k70F1SKZRW+1FdTCNofZhDPdFMXAgioGBJCu6afOE1MZmc8jabOH9QOk3UdTLPay9TknzZYHRXE6p64yMEsdGups8h2V94LFG66GsxgzOqR3oX9rcqaoNwhOpQDyRwdhYAkMdQ0iSiSrXR+s1VUhP7noyA78/cNfHZ6CU6RfxWofPT79GpU+UWqDUAqUWKLXAa9ECJShaXKuWoGhx7cRH/Z+Fohngox8+BJ/77KkFW4uB2pduw6Zn1RjEAUWv/cU784bdR2Nx3HXXFnz/x1usEGO+PzbJlHJAY75d+xOPr8N3LnsX9u4bAIWAv7R1P7a/0oONfz5gqS7e887maUNRuthv/r+jJ8A9Cpm/++4t+M+fbM6reLTxhi2KofdmNwaxrytqPw07W9MJOhSK0vP5I/dfMI0ROjOHEtguBL8v/94GrF+/xz5ZLhQFcO3Pz5zUZoHC7c865zfZbaelff1vBIqecNovxXdRob5AGxNGX4KiMzNSX4NSJoGidKZQxIv6ZQ2IlHvhHhnG3tYBeHwSEstKKDrIbNTo2meSLhHcY6AjlEiRF40DUa+x6pPXPYGf5j1RGBOUNMBUs3fToz/lKiFlFydk0WVFmZ68o8pSi9bZcIUziGsZitIkS7rxQ3UBZSEXFh1Zi7FQGIODFObr4oQoNYMD2LtzhFWgDqG/BePYp5DGPim1CHy6XAj4XThkVTX2xgMY6R7B3heHGYGlYwp31S9acwiRQEwSEulaKBuAHk7+Ihm6CbDQzwY9GhWgI+Sfj1KM4qSXzn6SRpcG574TKCS9aQNS+bMcZ8Kyc5M3OVWgAvLswHITak++jblJfhQbssrSI0bh1ndESlW+aaZUBCcl5RMnalI5HIfMm3B1VUmSmjSWAI4/OoCysBubXoijsky+VweGM6itdmH3nhSH04+PZ3DOe8K45vph+CnpjiAlq+1Y5SlZabiOgtIFuRuoyeNVQ9gJ3EpwNV2rKDgNlBTlp4BbLovq7bB8kI4QJSA1g+w3mEml8529VuU9ri0DUAnhd6vy16AxA0allFzDA6m1nFJhoG4265my/8mZ23wNbDEhf5CEZzTPxSxAtkPMGKI+JVWrSeYmfSy+pVlVsKoj40AbQtWnVB6tOZSsqvmQMqCmAvMavEjs60fXnjEkkwKWGUKaNYUsFqNpVFZ5UXt4A3qjbni85O3LWkwB0GSVqpsvsqGjfsi6qVFR7kalO4mRvQPYsW2EM7nz6kV11+z10g4ODTd1otJ+3qbOSFIoBqJ0nG6AS5uZTSi7ydUKVSEnzX2ZVSbUXqaueKamM+QzqinrhFRzf9B7lHCMpxWA2pYKjCZ8SI4nMNhFilpx5LVqXYKieYd+6c1SC5RaoNQCpRb4622BEhQtru9KULS4duKj3qxQ9KwzmrFyxeyssCu6IV+5oqVgsh1KinOgZySrBfbvH8HVP3/Rfi8DNLcEceO6D2apPPM125U/fRA3XL9D/uSQzXz0YwRUTyvY0uQ9+fmvPCQPQjlQ1PJss55ds8NEP/HRZfjYR47LW/7OXQewadMebG/txaXTVIpSZZrnBPBrh1qUVI5XXvU4tmhGdbkx1+t11E+aQB74P/mxZTjxhEWcuOlzF9+KF7YOTshIn1fpmgau+ck7cNiyOdMYpYUPJWgcjSbQ1FSVtz8JWP76f/9SEIBnQdHchwhtg3vv/NCkmeCpr7/41YdsKOoYL38rUPRtBEUV7Bu1aLaXqgOMOubKjHV0qaCDa4EJUJSKETjnL/OiZWUdQmUBBNPj6NzWK0o0pqIEN1TNzrDDssOTRDkUturIhKT6USYDJrO8JXhjBanoBUm5JRnsJcqefhE1OUEYO0SX4akK0JzZro2Cij+viksCC6S6lJBemwlSIhtZWcXD0+0VmLnoqDr0p3yIJTKIp13wpZIYa+1FPEpAwY48NWI22dCSTQCCvfy+m1Rkbiw6sgYv97iQ3DeMnj0UIZBBJp5myGPJAxWoSkSEIDhLbckqOEY5AkmyeFm2tlMgtc4zy8ZA4TMbquoQcUpAs8SM9jF8NeYCVXsom1/m6y7Dvos+K1Ihe/jlm+LWqays7ibVu1yUFbpOUEdhtUMPa2lP6UwpwVucdIjhpCuDaAw4931hbG+No3V3GrOqMpwUrH1fGosXerB9RxLBkBuRChfmzfVh2/YEw2+2WXD4mOaqOY1albGfgXU0xsVlQUPYBUIKILWCyJERU0gGw8zTsnxSdawY+OwiO4BsaGlaldSrJvTbcjkwzNMJL7nfBRTSi8pj7GyRSEMFnTQvZ+kw0FI/Z4W3s2cobSSYE9PnbOdXK1TelRbbH9rc4IloW+zI75pryxpLtsuA+bt8Rcq8Snq8mN0cQFlLBPNm+zC+ux/7do8rbtY5oLskMmRlnpBactHbGnAg6pWQeErSRX+iNYbUoJQAjSwR6EMeF2+4VFR6UR9MY6y9Hzu3DmJsDPD6aXyZUH8bntqzj6Aq+X4SvDVOubZy3YTBm20Hqpuoy+0FTICpY37r8mYOofVExp6E9ttqUQHqbJ+kCZ0YjlJirmQGtU1hxDxBxEbiGO4ZQ3Qobic64zq8/l/GJaXowX1Vlz5VaoFSC5RaoNQCxbVACYoW104lKFpcO/FRb1YoyhoOsqozYfV8j57BrTedUxCKXv7dDVh/uyr+8sEtvUe99n8mV/2Z5nvq6VZ87rMP2A+aem/ZPC+IG3917pRAlZMc3U3JeKQIyeasahHzsJBzv2pC7P7rilNx1Fsov2L+F4HR3/7uuSyPy3xH2uHzqnjQ833za0fjuGMX4sabnsKNt+yUahlVhENkwGXqZ45YFsG571+Bo49egCCZb+nr3j++gP/4wVP5bdXMM4GGt9Id/6c+vgwf++hE4Euq3L17B7jUvv4RC26Pjcaw/RWCNfJ6+tludOyO5oqa8NGPZINqO1nSZnS0R/Hko5+atD2t8Pl8DxAu4LTV9bj839476eevv+EJ/Oy6l/6moejxBEXNOCbvNH3esr1US2rRaSy9r9+hZlFRRZecWAMyvUDLslpUNFTAmxhD18t98mdWKxk4mObES+J5KOCHgajE+QoEVJUUf5bVZWbbh9+QM9L7BtA6IzwZuok3JBXOaz7BEut4J+kz/pt6FRx+LFo9BhJcvv5mgID+yzVNZ1Be4UJFbRlmLalF10CCQ+EpnN7V2YfRgQS8GgduYCpBC2oLybYt5EqsQ6mNXFhwWBWS5QG0dSQwsmOQlVqUtId9Qy21rFwDR2yzYpTgTVrgs4a5iv+i/tG0tIFPFFrv8Hg14NSpypvUJ5Cr7Nh0s0iPAaSmr1SJq2PDhEhnY1l72OZyVxumSudyf2h2dvMdwjaJ1vAzLezwnmRY7BGvTuslqknq5XgC+PT55bhjwzhCZR4M9SVRVwfs7khj+WIvNm9LoiLkRqjMhZpqF8ZiQGd7wvoSM+ma2KPRhEA7AF4uPrKUiS4XJ0ciVSvVj5GkYXU8Bo3bJ+0lpEShzNcprWT+z18vDPcclJOVpapkVMVpMYsDXQK1C/caATtnRzk7xxTmeE/ApM5bnnOilpWX2ZjQ95jtazIuGp/G41xTX1lXlw/Em8s0dXBKSHXzgVTBVbVeNK+sRUOFG32v9GKwP8GZ17mbaBBxviT1RpXm4jal8bD42DrsjXrh9UgdhedSErcMh+RzsL+bQuE9aKoCUj1D2PHCIMZGUpzEScLcxZNYRb66uMjUNInbeJrqtZMKVKL0ZeMjS5jN81Qv2JHhiJeOHBBqzQtNymTNGx2xlk0JQVC6DgKhunnEgDSZQd2cckRdAUSjSQzsG0GSkoE6T2bqWcygmqFjSlB0hhqyVEypBUotUGqBUgvkbYESFC1uYJSgaHHtxEe9YVDUTmGqSoNsT1HWH9BNnz4Y0w3gyiMi+NlPCidFuvy792D97baHZr6muOjCw3D+x04o2EqkPvz8xXego41Cw/UOV/+59pf5w+adBZK36KX/+meJFrOSLMlDv1Pp5GRwhl3Qzf7NvzobTbOrJ63jPfduweYt+3DpV88oeB1XfP9e3HZnuygyHLCzZY7kzJQEQVKEpVLKKfG89y3CKacsnlTdSaH3F3zqFnR2RZ1iWqsUwRQm6wRw+LJKHL68DsOjcQwORvHgn7pFjmPiSp3ndz4bO993MhfH+2RpcMjCejz08DZc9q0nsq7kycc+PWlbEZC9+bdP4Q93t6KD1V72a+3aufj4R44tCOM/8JEbrbacrB0t1RsBCtMc+oP8Y73JbbH2PXPxtUvWFOxf9rv9iPrd0pE2qcxSNnP/Gl9aZ4kKbm761dTeujYU1fBQDTWcAEXNw3GBRA/TWKJKh76aFnDIO22vS9NBpJwEauaEUbegFgFXAr2tPUjGRX3HyeRNaKdKNU1Is1F6EigUDz/NraS0jtPBsEhLFFb8dyv01c3JQsxL/ixZoimKnMVdRkWYpnJIWWrlup6Q18acx/AXOZ8udsoc6Xo4JDkDVorC68Wq0xvR0ZMGWYHGU0BVYhwdLw4IFLUxFuV+4Rdfq9ZPrsdFFogIV/mw4Kh6vLAnAW80hs7Ng5JwKUUWAaLq47ppBY1vtraKdT0MQFiNKyHLFpS1Fg5B0ibpXdZyaK3hhgmbcGHtG/7qmagklTppXxjTxSyZolw8HUHfyYQDc5cPekfC50VT6DzCkZfP8COrHcwCZRTGzPScwFYa2QKIpk0+9sEIrvzFIC76h0rc8JshLFnkw45dCSxe4MPO3Ul4PQLxFs53c1j25ufjDL+0Jax4B8XUSFDCHbKXNQDTSn6owfSOCzIqUVsJqeOKFKDaT5aS1AHFyb+S1Yrm5eT805nfjrpIaerz66BtbAc6Cck2YmKaU44ZKPNFy5ZM7GnZlLCoXUqzo5uxooLmHM/QSS+FPURZZ20dQkrKlMeDcKUXTcsqsWheCHs2dWNsMIkkSTrNfHGIHXkcJl3wuCmUXOwNWt4yCz0JH89FLj0pkJqSuJNilJIkRaq8qHYl0PlSD9p3is+sh5XfYuFAl2w8Tg0EFZ9SbRa2itGRqmOJcyKxhYhuApglR+1YnW1Balhn3zuQuP1+LrTOGSx0L0wXSPMwlZQtC1qra+pDSIXK2FN0sHMYyXGyNHDcsxpv0awK5eL/6QzCqY8tQdGp26h0RKkFSi1QaoFSCxx8C5SgaHFtV4KixbUTH/Vmg6LMQjlcbiIU/eoXV+J957y14NUxFL2tfYKK0HzotNPq8c2vv7OgypMA2be+fRcevJ8ykDvuyF3AJZccifedc3TBOpCn6Icv+C327o1ZEJRFoiw50pCxPCWYe+KmxgBuvv7DBc+x7vrH0LV/uCgouv5OUavaah25Iea3TL0sZUPOaTPAr37+Hg6TL/S6df0z+OFVm7Tc3AdnvTJlDeJT5ki0Ip2eH4pSiblgdBIgSoc2zw2iriaATZvUA9ZR6Xvv/vCk4e/TmDITDn1xawc+9Y9/LNyejmciZp8KRkXUon505qFZ26IYKPrUM6343OcfkDrlAaIWDNda2+Dd0ScAblr3nikTjh1/6rXid8b+iuI7J+LnHF/REhR9NcNpZj+rUFQ4oQ37eNix4jODiroQGpbXo9wLDHf0YHggJipRFm9qQhldMETpZoe/Oysr51DlFCufCIQYOCoKyLQjdN7AG6mV+nXmXj2H5+eQIPXtM4eaaGRJ3mQXwOo9kwBaxylhDbcnA3/AixUn1KMv5sbgGCX+YaM+JFu7MT6cZFgsbSTZrI1S1EBRaQbNSO1xYdER1RgKhrCvOw533xi6do3BRR6AyYwo1zRJlRaqYbLkI6k9odCSWRZ7sIrXqEAvCTGmddDaRNNQ4azmypGhGTGiJK0ylMwJLSWUn5Pe8PAQr1SrtS1Y6rAB0ERWgmylfUw2df6cFY4vpxRlrTUsbDCq3++54QU2E5UvLA5Z1m8VPpvHhbPfVY51NwzikxdU4t77x1BbDbTvy2D2LDfiSaCrO4WqiIe4N048LsAJmQJ+mziJWlR8TtmygXxPHSHvAoDpvZSE+3O7OHLmZLNarl2alYOadMza8FXQSADS6THq/C7IHe8GTDqu2oxEM1RYGartakLJpVfFfoG/WyysL/68NO6Nx6/chNB8tOe3Ac6mOjy+LQAvZFCGg115neo6fnRDz14CtChR0AoMNRhXp7TXDbfXg4ZDKzD/kDBcB4bRtXsU41FSUMuxdC3kn0lzlrmi2hmwyjUNeINe1K2ox1Bcxi3Db6oKzTu3qN3n1rsw2jmE1peGOPu85I+S7ywj5GTrAgswy7VIiWTLIf6gBLbNNVPdKHmW9YZSThMVJKpuR+cSVLWmobS2tX5Z4NU5S+39AFLxmg6Ve2NZW8k/lRJO1dSFgPJyjIzEMdA5jHQsqcpXx9KZC0bzRcTM4DdPCYrOYGOWiiq1QKkFSi1QaoEJLVCCosUNihIULa6d+Kg3OxQVY3m5Ab715nMKqifpeq68Sj1A84AzAmY3rps67J1Uopu32GrTullh1FZXcHtNlale6vAQbvhNq/ryye2vAUkiyJgY6GgeNejh5V3vaJkygdLX/vV2RCoCUyoJSSmaBUU5u28RMNS6YwfedcbU9aFQ9Xf//c02v8gVItgXqMkbgMce/MQ0Rur0Dp2goATw05/8Hd561MLpFVTE0bfe9gx+8JPN0sfGE5A+N5kYQ59Yc8Eoq8rMQ2c6g7Xvbpmyf0kxzIpY06n6JJarDM66DOXP1rkyJShaRDf/dR4yAYoyarAfyJFGqNyP2StmM0jyjI1i19ZeKwM9D2EjItPoVfqdEyzpZoUFrZgISAIl4z0svF+IgRNYci10c8T4dJK0i9Rd1rzRecKrpcVc1NdT9wBkcyXbNs+osLjqlmBKwKKBPwR85i6tRGRuJfb1JDkbOiVtrhoewr7WYcvqhD5vrEFNyC6Vyz6Tqur0eqTsxW+tQfuwF+PRFMY7htG3N8Y+mKxkVZ0Zq9EcgnAGHI6s1QYkWupJVtcJXKRyCPKY9ubUQIYiqhItbwi9OcbZMDlgj+vIf1eCyR3kGCcMdNSDNN9MyCmbfU9580RscHKBtWkHLsp81gFqKBmTyTpvxiCHNnszOOWEctzzx1E0Nnhx9JF+tO6OY19nCqGwG5URCqVPoa7Gi6GhNM4+qwy/WT+CVMptKfo4eY0jZN2oWaWZzKJtvEABrgv1Ue4ANu1AoFihKV/OZMdNsoIQiDY4jNolnnIhUg401HlRUeFCLMYon8PBSUCZTqfZWzURzSAaTyMWs70ojO+tXEs2feXM5dqvBNpSHIZN16XMLZfxkWDUS6pM6SOe8wq9HTNc2kwjHQQjOr/6dPHgskWpzV6bHrKDcKNlSRiNh1QhEhtF64v9SMaNYlPXDLbRANhqOGueZxCNZlDbGES6pQ6ZRAZuPyVhswFufYUb/tExdGzrRX+/WIBQR9mRMTkdwqpyO6LFXKMBuhkjidePsbLY7jquH8Fbs5Ei649UmtceBbpyP5iDoTlRk0PJ7Zx+PPdlXJLCnk5LoDiVBGear20sQzJQhtGROAY7hrgtcqObrEz0jjH7Wn6hlaDoa9m6pbJLLVBqgVILlFqgBEWLGwMlKFpcO/FRfy1QdPWJs3D5d94z5ZWRyvOHP35gQgj9qiMr8c1/eUfBEOgpCy/igBde6sAnL9pgh6uTWsFASMurzsIIXKITiNIvX//qMTjjHSsKnu3YE39eVHi1BUW1EoY5kEJMnrblNOZh0Pls64Rmf7jl3ClVluSr+T+/0oRW+YCgQyFJ1/y6QVEF5MUoL4vo4gmHXPiF3+H5F4ayVbcKv/OV57QS4KQrBvgo/Dd/v+xfjsGZZxxRsEoMRb/zhDwE5QOiTuWXGWu5IfukFL2OwucLq4GPX30tn0Myccv4IQ2QSb7ED3/OAV0Knz+Y4TSznzFQNAvUqApLVx5f0IPGwxswqz4IbyKK9ue7GbJzv2qiJaoUqyVZ2qgeigoQTJiprCO22slcCAee6iJnKVY1aYiFbQhIUEgohcBy4iEVYWkULZ/VKA8VsDIodIAJ4/fJEE5IosGxmtHZrlws6cLCpRXwN1Sgb9yFZEqS+VTEx9G9YwBekYrxiyGOhs/zNHNLtnWuowJHGuqBMg/mH1aN3aMejA/HMbBdMkGT3yPRXvqsFaarEMlAYwN3LTWdkkATru4wBOCTCtgxgMex2FrrjiM82hZJSjg/eWCS+owAjq4F9gaOJKsy7a2Jzy3fU0sJmqt2dHS8lfDHOZKNYlffc0JRTkhFV+OwVNAvJVWwyq4ifaa2zof6Oje2vJBAIJDBmtPDeHFbjNWhfo8LlVUu9PZkUFnlxoHeFOa2uLFiWRC/v2MUfrLBZpKtgdB6DRzargpL1qVybiijqNXF2ZC0XOCp180KW/7ZHJ+192C+ZJ37Edb44iEkBpWoqfbgqCO8qK/zonNfCqNjSVFKWt/TGZQFXaiocCPg93LG9VgceGVngv/r60vpBqw9Gem6q6o8qK3xIhB0sb0AvRcKueHziVKYQK6LQKWCUo/XjUQ8jZ6eBDr3pzEwIPWQWkoouVFtct1soWjW+iUqUbpCHcE09rxupNxuzG4JIjyvEovqgGfv34/yMPmAKspVVarZMOGlRtXWrDtNy3xtPrwGvQjyJg4rvZMZvr65DW4M7ehDR9soEnFSeUodrSh2R3tmdLPEorlmM0Zk8aLA5cRg4m1rFJ+04cHtoWVxPyrs5OahEP+Mm9X4ok61X+bWy8z7rDa0BcaqVdXIEl6ExMaDQukZcqfTqGuOYDTtR2w4hsF9Q0iTha6pmFkaSkrRrHFZ+qXUAqUWKLVAqQX+ulugBEWL678SFC2unfio089cN42jZ/BQ8+BlRA5q+k83fXzzSXeLlGiJH0Yz+O53TsLJJy0pugKcOOd7z8nxbuDhB8+fMjFS0YVPciCpJT950a3o6IzavqEERa0QY+MpOrEAftbSZ4dfXVs4XN2oINe+twVf++czC1aboOjtd7aL2sutqiPN+MrvOcQJTiBKhVoP6pwcaTk+9tHjC56Lkj999JN3qBJWHwFy8q0YZy6Bop98tU0+6efzKUXpYPIcPXx584ydd8O9W/Dt7z6lfFnDXB1iq0nYsEAi7W9qE1J98Xv0sKcP3pf9y7FTQtF11z+Kq3/+og1EzcO5UWrlXKkF4JXESh9ncNO6IjxF47xa1gAAIABJREFUT/kFn8dk+SU7Nh7bHN4r40seBvWk+bzMZqzlSwUV1QJME0SllK0QtbdiCFLMP7wGkdmVcKdSGG3rxtBQklViNDY8HiV/rK6TB3MrezxlE9KFw+p3iUUVBSRXUiAU8yKSgiqZoJ85d4pVhBzNCYrMENLvAQ5bVa5iCQoVtBkFmVGMmrkl2Z41NJyrRIUJ9BscB5YfWYmovwxRylCvGeG96SSiu/uRjiYFhnAyJV0LVanJ89UBvww0JSVaKOzDnCPrsK0jCd9oDF3bhlnd5U5KGK5coWaTFv2sAuMsdMTHGZzEn+KM1yZ8V+pkt6x0gHSxSBZFvachv9ZZJ5JM7VlRczKpkXdEtW4gsp38iTvWw8aGeoAxlCWopiBOVW0m1NhisuZkuuZYlMgZk1xgUFM7nnxiGG174mhrS2H+PA/CFV4kExl07E0gGHQjFHBx0qyysBtdB5KYU+/BKSeGcMsdo+y/yCpOTXbD7WdVzk6qM4Fe5TZbbh1zvzjN353S4gkw1U581VDv5THSMtuN2fVu7O/JYNv2BHoG0gzghZc6KmrPDoTDbtRWe9Hc5MbhS3yoqfFhcDSDwcGUwMC0WDj0j2TQ1Z3E4IiMC1IYjo5JMiLzknsB/d3lYu/dWXVuNDV6UVnuRiqexu69Sezck8JYjIwFzM2DY32wS9NQfnnDjCWfD4i5vGhs9MHTVIUVC3wYbBvA/vZRVj5a8FCLpE0YBoYWeM0wnCVP1JqGAGJNdTwcvT4glcggUu5FtT+O9i096OmK84et4cVdr3cg7GeQbUdhthHYRoKvjrXY9oKXToMAvoH+ln+uGde6xrIfM68PCsoVijqHiaxLVL5sGMlQsREy41jdGJKvavETpWPZS5WUovR7Ko26lmqMp2gjJorBfcPc32Z1yOpc57h9jb+bH7jn/AIz+bX7k+uW167sUsmlFii1QKkFSi3w5mmBEhQtri9KULS4duKj3hRQlB949ZY0B4qSMGnO7ABu+OUHEAz4p3FlAPktXvG9P6OjPYYrf3I6jj5q0bQ+P92Dv/b19Xjw4QN8s93SHMK71yzENddttaEoSxU0HNVBy3IB2Z+nCCt/+E/bcMklf8Las6cBRfXhgB60+cHHYwPRScGdCeHKUB8Ese4X75+yD/7lG3dg458POJSn9kOXrb0RKPD4Q68/FG2eG8C3vnH6jIDRp5/Zic//04MWbOaHV0f/mme53HFkeKiz3w1j4HnAHKs4UHn59zZg/R8UejuAqAHx/DytD7rO9uc6OMDo/15X2FOULCXed97vS1B0uovCG318QShqAEgGTQsr0bhkFtMLz+AAOnYOwcNh4SLVZNUoh28a6w16IFefPH1YN4yEuZNmq7cSvqiSjOxQWIloMq4rbzOh+FRG0hHiykCFgJ22ozNi1dm0PNfcoiCbqCCVZEeaPxtunwtDYxkcekQVBuGHOyDJVqg1SGkWTkax56VB1JQ5zmBEY6qYZUahdhecxEmBLanUauqDiCyoxo79KaQPjKDzlVEEfS5kKPaZXmwbIOCFN0P45Bae1Nmq4edaL+4LZ3UUJrO/pOrZyDuSvRg9Lk4OZR9PACXD/7HS1woDViDLfWuHi0tNXNzuGep/fmlpfEJbqcpJsJg6iZJO4I5WjvqYgDorf40vqoBwfk+vWUClw7c0d87oqZNJF877+wr86Ylx9PanEAq6UFPrhc+TQfueFGecJ8hXFnJjZCTFkK2pycOqOo8XaG1NWFCUz6/lOhKE25eay5WmAqOOOpswaVFUuzlsmy+P11zZ+GI873Fh2SFejEbTqKzwoCrixuBQGnu7pe6sLM7ImKRQeToukaLkXhnUN3oxt8kHv0/Ap9/vxfBICu37UnyNLXO8aJ5NTqlu7O6IY3d7En19chFurxJvA4fZviFnfCmFNJvSBCuDPg9WLvchEACe35rAgf60JCty+lOa9UbvAJws2OMBki4PKqt8iCyO4JC5QQzv6EPv/nGkxFxXty1M32gnmWxH9hRhu4v6QyrRH6xAGWlGPWBwGxwfw56X+jAyTIOXppqq1NnqQsCj2dThMc8qWRm7ViIlexuHPZEpkZJ1atlp0flCURO2MpitC3SDkDeEzMaF8RK1dm/s4W7axzrWAZDNkKL1kKttQHFSN4+SgD8AhOurMJ5yITowjsF9I5atiTVn8/mHlqDoG/3NXDp/qQVKLVBqgVILvIoWKEHR4hqvBEWLayc+6q8Bin7mgmX4+EffNo2rsg8lmPOtf/sjVhw+C5/77GkHVUYxH2Jl6g+ek1hLF3DtNWcyeCP15LXXPY6H/9wjcEqhWVaZ+sBFD46nnFiHf/92YZuAK696ADdcvwNrz55bvFI0j2JVwJmqiyY8iMqDG9+I8w/Av3/7JJx84qEFm4NA4Re++pD1QJ7rcWfUGK8rFM31l00DF114GN7xd8sPyk6BLBLuvOtFUeDmwmZWTEq7WlBiQuiadLizfcVfURXSqhZ9+L6PTwmh33feDbYymU/qUCab8ebsMX4edpxLFW83TgFFSXn74QvuKEHRYhaDN9MxRShFqbqRWj8OObZFkpOMjqHz5QPsJcjqJRrPChcEnuj4tXiZ/XuWGoqTLVHpAh15zPMbDtWoQ5HO7ENVVqyqNNBGw9SdSeWz1KpOYGUsDHP8EYXxuDh8eGDchbr6IILVIQxnPAhUeCV0mwCUy8UJVNxd/ejrTqCMEvSYi3IkTzFCUZ5ijvWFPRM9blTU+BA5tBa7O2JI7htGf1eck/lwVvqcF2eVdrw4B45VZgYEXWmtNgCKkg0RkBaW6GKVHBM+D5BKSlg/AVt6kRDQy6aZaXh9YnVBnxuP0t8clMn0j+QfYoLE5XNCOAmtdgofaVhZ3U/HKmW0o8wVlmm7sy5OiTZ/J5BK2ErsZL4AdYw4/Dmz2sXnwhmnlmHLizEMj2TYM7SyyoNTjg/iDxtGUR6mpF4Z+AJubWcXysuAYJkL5UEXnnshLlYIejoCa25nf+QDs7kq0ElUoaTjjSUoQZALc5p8aG7yoqbKBZcnI+HMLrVoSAPRWAbhkAsVYeBAXxqzqj0MNrfvTGBXu7QqwV0zxijUvTzsQU0VUF3pYeV2MODCyGgaA0NyT0H9PTKcQf+gAFU6B10mHVdf78PJx/gRjaXx7PMJ7O5Ichk0dtIsP6QuJ92j6VEZV9Z3GEXuGHFwyoXFi7w47BA/9vek8PzWOMaMp6n1rUY/OMe0plryejj0v35ZBKFIEMtaPHjs7n0Meel6SRUryb7spFaGoPPGiEdAOq0NFbUBZJpq4PV5OKFZOOhGWWIcu7b0IZ1KIx4XJ1AreVhKwKaZy1YCMOOFqvYJTuDJoNTswvAUM0CUmlzGs5fWK06k5rxisRfhl8N+RDZsbGsPJ3e31KJmSqpSlNdMFg3IvE2beUN/T2ZQVu6DrzqCWDyDsYExDHWN6ZRxtH8Jir6ZvpFLdSm1QKkFSi1QaoEZaIESFC2uEUtQtLh24qNOf+d10zh6Bg/VLXJmbiKVsXa4BRZlkEmKB9vdt543pZ9loZqxz+h/P4CLPn3yqypnsnNwBvAv3K83wS5c8uWJGeoJFn7/h49j777xbGJm7ozVR+/LX1iFc85+a8GG/sxFN2PTc/1Yu3YuvnbpWQWPvfz7G3CHwjtSEfHNukKOPLmossoyPNQoCg9fXomrf/L+KQfBBz78a3Tsi1rwhB6szYseNEzI2OMP/cOUZR3sARw+/9HbrD6ZrJzm5gDe+pb6ok+zntqSn3E1NE7/ZYtNDR/NeqCcomSTaIWfTenBU1XTKw+vxDVXfqDgp2lcn/IOsb+QfhWlGKtVTCir1pVnmJGlcBizsakQhdaN5Cm6YPJ2ECh6u3UOM46MgtB44jntGHIzSxfdyKUDZ64FVI7s5PKCSxwLDwB/0INFJ7SgsjKA2EgUAzu6EY8lRSFKmZ9VBmopm9Q/jz1xCWiYJCIKQjkM1pGISVTKhBJSyCTJsDQtCddMVRwwk9VpRmtuSaizxJS2macDIhg5l8W2sggt2GuQ0GQ0CsxbUoH+pAeBKj+8LslFTsCM4AydO5hOYnjXINKpFPyWF7RckwmnNwI2oxBnj1FdVCn50vwV1eiN+9DdG8No2zDi4yn4XGnJBs7+rOSBKF0tYjChwBydrr691P4+sqnwUlIVOZZ+pv4gBaF5UTk89/T8pj8YrHGWbU1YSGDYA0QiohglhR6DUl0fjMUKa0UVShNMGx42HSF9ZnwVs0SeDoBk6mVUhKYrREGniXk4q5beAGT1VX7V6OxmP/zeDLcHAbnhwTTGYxl8+oIqXPfrIfbJrK31YGQsjaoKN0bHpX3CYRdOPSGMdTcNsO+o9ZoEcDohuDVNeNF3TBsdo9RhkXIPwlUSvl5f60E8kcH2V+IYGkmhLOiB1wv4vC4MDqdYNTqv2YfFC/0Yi4Lr6fULgBwfT2NgMIW2jgR2tSVYqS2KWmDJQjf8QTeGR8UTdGQ0g/F4mkPco+PiDRsuI9AqYJhUtEnqWze4jdo7k3zeOY0eDA2n8djTUXT3yG4D32vRTYGZsBnyzRTAS6HqHhqzBFBVrUjlBv3AMav8CPhc2Lwtge7eNLxss2EiEwRKUuU5nNzrgtvrxezF5UA4hEPm+hDtGETHzmFWcErZpHC2NwypTRikE0xU+EjrGKnV6xdXYjRUjrBfxvecCLD9qW6kYwmMjpqQewGoVAfuOlXoig1F9sLBINax6mrtNaBdZOB858JzhQ6Wecyf4fsp82GTVk6/k+k0dE2sIJUFke9/5DYsayXm5F9iTMvHs4er7smIYlfXCrKVomRLyTSq6srgKgtjLJrC8P5hjA/GctJ4Zm+42GN/kvdn6JvngbsvmKGSplfMGxE+/9B7gVUDwKqHgd2TVbcS+GAEWN0ErKoCloaBtjbgyGezP7D1/cATtwCm9a47Azif1mp9bWsDlj0lvxz7FmB9BXDcZOc9Gsg0ARffDvw4p15U58a9dllZfy4DnlsDtD0DnO28oCVA/1LgmtuBrxXTLQ3ArpOB+VFgzR+Aewt85oMnAeuCQOg+Oejxc4Do88CprxQ+0RdPAX4UBFx5Cqe/XQag+uFiKivHFCqv+FKmOLIJ2HUc0PYicOrLkx97MPWn0uYtBp5YDqx/BLioL7v8gv2eW5Vp9B/KgIdOBxq7JhlTeS7zvccC66qASx8BfjYG0FhfMwaseQTYTNfRAqxblafM13NcrwD2NQLn3yfjl+bn0gLd65yfj78X2PYEcMF+AIuB/lVA1SSfHejOHqe5ff/DtwNLtwNdS4HVA8CCJ4sYjTXA4ycBjQeA1Y9NsjZNUa/cs2zcNPWcLKJmM3ZICYoW15QlKFpcO/FRb1ooSjewKeDTnyAvy4NTieY2A6lGm5qqp9E6Ux9KZZ59zm8tMdRppzbg8n9bm/eD0Vgcd9+9BT+8cpMjHlQOZQ83VwY//+mZOGzZ5J6X5Ft6xprr+WaZlaJTQFH2FL1rjyjAzMOsSaLiqKXlB2hC/PRvTmhHDyhT1Y8+9vvbnsIP/nuz+pVOVEYVA0WPPe5qm9tY4NyuMD07FLp+C4paig1wNvfJXk8/142OPdH8f841XjUQ0lJmZoNIAwqdhU3Wvk7w7ASVF16wHB//WOFxz9d4/noBouoZmw/OOuth4Ac/d9HDlULYEhSdeq7/VR7ByqvsOWin4LHBKHGquUfUo2F+BeIxwD04gD07BjkkmV5GH2oSggjNFAJHKjd6MYgjzmILQ3mMCeuzVWBCAtwMBflHhYm6N2ZSm0hzc4w6JYBRgpAtQHOAKiMNlWXDsAVhseQjKqB1cCiFxcsqMAgfXCEfgmUeXXtlo4PUkwQlEwSZojF07xpm2BOgNyk8XaGjSY7GjM1RJw5PJ9Gmx8UQa+4RtdjRnYFnLIqBXaOcGIWyQyfVJkMWf8peLu6FrDz1ScZvUyxdD2Xl5mtioGhUojako9NmMUn1YDWqOyqarq260ittkZLs3XQ90YRktZa6KHxWX1iqhN/nQnk5wVABsaR4Iz9K7igrc43ODvXPtjZgCkwak1FbMJBJ0qb1yAHa1Bot83wYG8+gvhrY3ppkoEsh2SsPC6B3II3W1hhaWnyIxzMYHk2jrtqD7gMpDqFvmu3Hvq4Edu4itehEIORsp4LzXIHuyHgaKw4PYP5cP8IBGXOtO2MMYqmO1E5VlXKeljl+DAynML/Zx8rCAwcS2LYjjtpqNys5SS26b38K9bO8WDjfhyNXBNnLs6MjgW2tCVSWA0NDGWx+McEKUEoiVVnu4vB1v8+NinAGPRTK7iE1sQxQhtusLgbD0coIsGSBFy3NPsyq8SBKyZla49i+M47hkTQDVfJkpXGRSGUwMJhhNe7oaAqJpAA9qjuNW/Oipli+2I+qSjdefDmB/iEi/MYrVWEkNYGHMt27sGBJGPHyMlRXedAcSuOVZ3u4ncSCQRSRJnqFNkw4ZFy9crklXUAiBYQjXgQX1CHl9vCcqQi5MCucxlP374PPnUYiTtcunxS1qC4TmshQgL74YAuHJL0srU9iFZI9OrQMDrWndUTWOp6KSlKt4cQfNEmZ9LysyDW+wWaO2BsODH55/ZMZYG2s6DykOWe+s3nNoXVT4W4mmUF1YxhJbwix8QT69w4jMcayZMcQLkHRGf3eJiAzv/gSGXY8BWw9C5jPO29AWxewvhO4eSdw3EnAZW5gzcMCgvJB0bVRu4xtG4GzD+j5ZwG7TgI2bgQuyIFffEQBeHTG0cD6JuDSPMD0lGOBjfXA+X8AfuW41MtPAy4GEHqwiOtvALaeAFQdALbVFACwWtQ97waWdgvsmfcWYNsc4MKc8zvPSnBv9XTc1OIChy/MA7XWtQHn1whYdULRmQCkB1tPgthZYGyqcTekYJjg5NsBvCTwKheq5+u5vKBrOv1XBtx0EnCuA97nO08u+KNjfngaQO7Dax4EnqwEHjoZCLYBxz8P0JiY3w2c+6TMDev1eo5rbc+sTY/FwHNNwI82yfy47ijg3CpgWydw8fPAwyrW5znWAtz8KHBBRKDoeseGh7keZz/n66+uISAI4NxHgB+dBWzaCJxn1gAtZCpYW3S/O8pzbs4UMePfkENKULS4Zi9B0eLaiY96M0JRBnEKRe+87dWpRE1TEED67g8exM+uOpffIpXd3r0DVku1d/RhbCyGsjI/jj1mUVFJmQiIfv5Lt6Nj9zgDglVvqcSP/+ucKT97621PCxjVlwGidFv84D0fKxgyzarUf/zjwUNRVRA6wZ0T2FGVLH8/k3uV1Rqi2vjQ+w/BP150asERRuD2zLX/K9mfnckbzPVqcoFCSlGGolwZ/cfBdcxDyHSh6JOPfHrSel/+vXuw/g5Rgap0WX52QFV61lj77rl4+2mH4vNffsACkfTY4lTg5nASK7OwfXJbFU3v5YJnUrf8z0/XTOl7Spnnv/UfT6pCTLBVroIz94ItCOvoUzrfjb+k5F4FlKK7uvHh828Hhe7mO09JKTqNRff1PDQHiuYDoqY65TUBtKxsQnnEi9RYAkOt+zAeS7PSzdBHBo6skOLHeQZlVtIlzWzORxsZuknYoz6iBnwaxSl7jJpQbCUYKZJ+GWDBwJUUppJ4z6iujCrUXkSNwEoUYAyEKHTZ7ZVQZLgwMpZBeZUfVU0hxNxehMop7pygkYTOu70CEAjMkP0nwUv/+BgGOkZZ4RfyGv9AScCiTgDqGalh5iaLOQE7bwZ1s8OIzK9Ca2cc6BlFb2eUfQhTCYErBOiorgSbCMqGgxnEkm6GyQQqCWoxJCUFuAI5VomRYpXZsiSdMdnJqVuEUbtYScanoRB6N1BV7WHQNTaeQlnIg/IQQS6qA/lVSjhuQg0xOYmLbqIxn9T1l+pDQGnWLA/2dyc1JNmAWkfm9SLGOPuMmvVdYWrW2usog6q18ogQnzMSBkNF8uusqCDlpAsrjwjgvgfHMWe2JC0aGkwhUulh6OvzAzt3JXD+hyK48TdDfLxF0833ijN03gBZJ5WWy+YxEgi4cM47K7C9NY7x8RSPK7It6OlPMfAjRW9lBVBf78XiRT5seGCcPU5HRzNYeqiXgeO8Zg8nhdrblcS21qSE+6uq95BmL9sCHHd0CA31HvT2pfD0pih27U5xeHw8TvMOqK72sAKVEioFgx4O3x8dIYjJZppcXzrHYUt8PL56etMYJAAacuEdp5Rh6aEBDll/fmsU23dE2a+UxgmN61hCrjfMGeozaN2dQOfelEBWw63VOmLlMj8rU194OcHh/KQsNwpHUsHGMi40zw3B3VCOcNCD+bUu7Hi6G4loWpKQ8T2HJGAjsGtZ9sjeCYkyrSRrZL/RsLgK/f5yhHzSQU2kzu0dQetmCp0naC+rk2y4KBF1eObass5sVSrDS5OwzFJx2nYhZlFT8xmF67pppDsa1C+sjJVlSxWpjhsZXWCczN9Swuph1oaO2hcxGFUPXspmT9fEwyUF1MyJYDzjQWo8jp72YaQTEzehczFv1n1NEfP0YA75v6IUJXBDwGT2I8W1EkEyA6z4EwSCVgOrxoBz7wN+lEcpSlCU/ttYC6w+AGwsBGUV/rEy1AmPilCEraMkVTnKVCqGYdZLwK7VwIRTGxjnuPx5C4GNK4CuNuDczcBuhV2TqQjnrQC2LQau2QB8aUxg2BqiQJO8nGq8g1KKLgHGlzqAMLXTawhFcxW5X3wbsHYUOF/b5qbjgDVpYE0bsGE5cJmC6ly14CmzAEpZQWMouFPAIb1yodqqA8CRncDjxwBQwGiashil6LT6rwF46BhgtRvo8gADncCaJ7NViQQ+L64C1hEcJNUkgcQ846zgDHojxzUB4mOk/t/tA05ZDFy2EFgdAaIpYFs7cP5TOeBWL4b65sIosKyvOChq2sD06aq9wBNLgSseALatAjbMmdhK1nyoBD4zFzi/CQhGgZu3Ad/V9qZP3fZOYOkAcO5jdl1fDbQvbsV7bY8qQdHi2rcERYtrJz7qzQxFv/SPU4eSF3OpDC+/fAc62qNYtbISmzYPysfY3F9jkjJA87wQfvKj9xalJiWo+q3v3IkH79/P95zN88rwkx++Z8rP7t3Xjw986PdZ1TYh5atPqMd/fKewn+i66/+Mq6+Sb8NiwucnKEXJ+8pktNVaGKAlv+qDggnV4gdiG4oSXCjGzuDKax7Cjb9pdTBF8wAiDxFU5HSgaL5+fj2haHNLAN/6VztBEydZ+sqDfH1TK3DzqTUm2kUY8Dxndgi/vfEjUw7tK696kNs4N2w+t39zC6KeMNmzjVr019cWAUUvuN1WHOfA9RIUnbK73pgDioCiBpQSIJm/ohaNi+sxOhyDe3AYvR0DDMLpxShJI5s1p7sk2NEJTWOAoIQJnTdglJVQ9v6GzH/jeWkAhmVnSAH2QlTFQ1SBJXv4SRp4pyLSCuc3nIvmoxhwcugswZ1EIo202w1PwI1AVRDh6iBCIY8m2hElmJXhmjZ/6DRkL5ECEsk0KlIxHNg9wkltfFwB9RHVaS2huHSN5BqaQjolyXXIysLj8WD2onIkwmXo3h9DtHMEo8MJuNIp9ppk2OGi7NkuBHwZJBICmU14OilO43GCpmn24aRrMypM69o1wZTpI6OUpUQ+8WiaFauHLfMzCKXPEIiKxeRfCsUmD0oCh+RtSsCQPEpJbUchuSOkFExQv4JDu8nHk+pG4fsNjW70dKfF81BPbqxWcuR2hce+Qh/pa3usscJYoTv141lnlKF1ZxSjw8C+7hSrG30+F0JBD+a1ePHcC1EE/dReGUQiHu532iSqrHBhd2cSR64MYfeeBHp7WFebFYmQNUCdUJQ9WDOIJTKoq/XgrW8pQyadwss7kohFM/B5KYEVEBvPoDzi4RD4t64KIBhw45W2OJ7ZFGVgSPCSkh9VV7oxPJxEfa2XlbpdvWluW1qP6bRNDW5Wvc5t8sLtzWBkFGie7cPSJX72k3xuSxRbt8fQN5CyQsPDYVqMxYqBYDuVNDBCys4MQ9FgyIPKiJv9Ven8Pi/QP5jG/gMphsbvOiOC6HgKd94/hgM9CZQF3aiuknqMx4CKsAunnxjAlq0J7OlMsk+tDcqpDVw4crmfof4zL8RYmUoHUNkplwdVtV5UzIsgXOFDgy+Bfdv7ER01HrPS2DxnZT/DSlpmFKSyvMgfA2E3wofMwkjKAy8yoGz2c2d58fLjXRgfivHcYx9PtYugQnlIGSsPVaSa+ptN22wcKnpXC6zqekQqUUakulvgoRtImQxWojLy/TWbOLwkuQVgW57MDs8iuSJ7zJvwfLMRbO7GGO6mxP4ipZYTPHe9HoTqKjh51ciBEQz3jOs9be50y3P/kc9ndAa/of5PQFGCa0cA6/MotyZryglQlA7U0OPoi8D8oyaGzxMQfSICNHYCR5KvrgK8CecwEPQl4LKcUN18Kr18dSRYdVyfHQJt4Mw6P3BhClj6oAN4OWCiKeszxwKX1QI/IoCkj1n8tzLgh8cBaxPAWg2PNp9hCEqREPcCZxwLrK8Xlej5hUL89cMMRQu4X+W77qvfDhzXDRxp5IevIRSlalKbrh0TRTCH828C7jkZOI7WybBA50t3ApctBy6+17YZYGWuD3gCwHERYKBL4DupArscYcxcfhQ4PwGsJ2imiuToELDWUR7VZSooOt3+u/oM4Nw0cOGjwG8qgOeOAxoHgIufArY1AjevAOYngIsfBX7mGA+546zg0vMmGNemflNBRCewz7om3ZQoqBTdO3mIPZU7QIGOrygMp/IcAJ3m13NnAascJyVgm/eVAK7ZBHypffLxkKtY53IKKHRn8KtjWkWVoGhxzVWCosW1Ex91+pm/nMbRM3moQjJzT6iempJ8AWhqDGLd/0w/43xuDQWI3o6OdlJz5rx40ZB6nHZ6I775r++aUuVJxzIQ/fadeOCBLv4s3V/edut5UwJRCp//0lfT4YbbAAAgAElEQVTWY8uLtkLV1Ihq8ZXPH4lzzj66YCN/5qKb2E+UXmvXzpsyfJ49Re/arSDUPHCLQsfye3MmfzLKHVV9iSWXE4oC3/jn47DmjCMK1pOSEX3qH+/R9slWL9CDLhGPxzd+ZiYHVFZZEj7/e1uy5gKefGTy87FS9Pa2ifVxuXHJl9+Cs85aOUHB+6sbHsPPr3uBH5QYYmiWblbJkALMPAA5EodY3o463mUE6gOiqnE/fcHhRSUW+/sPXY/OveNZfWvqYBJc5QvbN3OM1diaQfuWG9+PptmTW0vsJKXoBbdNei5z/TKuTDNOErr3mvV6qeCJLaBQQAmaHUpvz0kDRWlcVM8KYsGxcxkaDvdFMb57P4NBC4KazMuWUlFD6zkcXMc8/azh286RYFTK5j2CPJrnRcEBqRzlswJANUu3rtFpopWGm5DCTGNt3aQIdXkYLglIdXHikRhF8/pdKK8OwFfhhz8UgD/kQshHYbAZVlESa6Ss5gRw+D/aNKK5SZwp7eJQ4kQ8jXAyjt62Ia5Jmc9I5cQ1hUJfTQZ4qh+r8N2a6Z2ee8q9mLeiGm09LowPRtHfOiJh+Mk0Z0WnRDPUigT+YjENo80QqJRZTB6VpJVlOE0Ajc6nYdIEBaPjaQQCEm+fiKVRFvawmrG60oVDFgUZEO7YGcXu9gSHnFOZlGiJspUTwwmEBCT6PG6MJyQNG7UBlUlAldrZ63Vh4TwvZjf40LkvgUceG4Pfn+Hf93aJV6Yh5mSnkJWRfKppqTDMQN7ctPCkwlyyJIhgAOjrT2NsLI3B/jTmNHs5xLy52cfKyvaOJF8/KTWrazzo70uxmrKiAujtl/abO8eD5zbHRHtsfKEtIC9rsb2A2fnIly/x4/DlITz+l1EMDqcZmIcrKPyd2s3F8JDa9T1nVuCu+0YYHibjQgepDhHyDuXQ7gwaG3ysXu4bSKOnTyZSKOhGbRX1SQYLWjwIhVwMXts7U2ia7cX8Fg8WLwpgxeEh+P3AnvYkhodT7I/r8lAYPUF12ggQb1JSdxPEHhxM4pVdcbTvS/MYpfMKw3ehod7NauqOrjTO+rswFszz4S/PRdHTJ5nbyTeUpthoNINw0IUli3xo60ziL5tiGI+Sipm8R2VWR8JuLD/Uh/HxDF7YLl4PKZcbkYgX1YdG4Av6sWhWBnue78PIUJKVtQwkzcZCllmEDhi9N5RccaJirm4MIVlXyQCfNgxozLRUAntePIDR/riEn4tWXLxSjVJUCafFu433sW6miLJTMaXuukjV0gyfJQkUbQC4OfkSLz3sFWrawGwaqWI8x1aCVd5KfblK6mlqrcI67Dixk24aS4/JekTWF+wkwrsotGYBlTUBoCyMWAoY3DuI6BDtsqikeao5N61diykLm3DAA/d8YvofmoFPvKaeokWoLfNdwrY+oLFmop9g2xBQ5QEu3SieivTKGz5PydkqgJtvBb6kYGuy0HFnKPTHyaezESA4tuZegKw1GaAlNFy5Cdh6FLBBAQmdPy8UDQIDQWD9faLkNK95xwJtVQIzVy4Erlkq10h+qZO9BkaBrhSwcRtw0W6BoBvmAiDF6SYJue9SL9GpAB6dY9pK0Zw+ZGg6VsASIY8SdjrDlHxfN8wXf89tK4BLAaynUOhaYGAAuOwvwHHHAMcNAE/UABTHuLYNuPkIIEjezVHgmlbg5nY7LHsyKGq8U894G7BhFnDxfcCP5xT2soQqMDceZP9NaItK4J4TgDU6Bja1Amufndxr92Cg9us2rnfabWfgetaYzIGE1tyhJVgl1RaULwaKOrxvaT6tJwX1S8CZrwDcp3OAjc8Ap+5UQDkLWH23zOvpvD54LPCjMLCWLAv0g07YSwCWJOFPbALWOjZXSEn+xjhFT351JShaXM+XoGhx7cRHvZFQ1DwE8QO07moYQPQf3zwZJ524ZBpXIoc+9XQrjn7rIv6Z4OUXv3wrNm0WiJj3lQIuueQovO8cijWY+mUB0fu7rKikn151Bo4+Ss5Z6PXTqx/Cjbe8MuF2lO9jOWRaMtZP9rL8RBUSTAeK8k29wjv2G3sVUPSI5ZQE6INTXS4u/NxvsPnFIUcImXzkDYGiAJ78cyEoehfW374n65rWvncuLvr06oLJua66+iH87y07Joei5qHPwYUZjDo2ATjk1QGeb7h2bcFQdqokJz46/zZRqbDydyLwdkJZy4bAPFjlnPPRBye3FqDzbaBQ/csfL3wuhb8lKDrl1HgdDygMRe1wehmT/oALcw6fhebFNQzbXL396Nw5AL9fCb/1bC9qLJ7PMqk1XlQf6lXlaSCFOc65PcJAnhRQjlh4ow5ltahIpDQBkQm1poQtAg7pGFKlxeJphn0UCu72ehh++cq8CER8CJT54Q96RYnpFVhJ/M5sooc8GYTIfzCT4s/GSXUVcyOaoiQ2bg6RJRgTjyYQjMcwtj+K8WiKw9wFHgq49PpIxUVXSapAga2kFDW/00+V8yrR1puBb3QcQ12kyONdEMRJASo4jiERlRMdJxCpocS62UJh/pGIm9WQ0XgGiSQpOgmkCtUjdd+pJ4c58c6ezgRGx9Po2JtEjMLlCZT6ySpA/UrVvzGepPNQ+DXJfEVQR+fnEF0dpQSNqY3HKblPLIXmOQGcdFyIw7of/cs4KwlJuShqOBvqFC1GEymdPSeMiFMXyrGxDM7/cBXuuX+YgSeFxZNqb+/eJCorPYjFgcOXBvj8T28aZ1UkQTtSwVIYe8blgd8LtO5O4px3leO364dYXSpwUJSvAvQJZJsdLPFPJTB92snlDBd37U4wHI5GBWY31HnR25dGNJbCyhVBVJS7cesdwwykjQ01KUbD5S4kEpSQyYXaSgq/F4/NLS/FOdSdNgIWzPNidCSDQxb5WHlJfUobE6GAZKin8HuC/PU1bsxrDsDnz+BAd4KvfesO6msZjzXVHoSD4HahMPJ5LX6eKXs6kjjQK4mp6DgCiqQOXrzQh4oyF3uWNjb6+Bqe3TLGMLZhlhd1tS7OGE8KZmpXgqoejxvbd8XwcmsC+/cn2Y8zk8pg4TwfA9229iR27icVpxsLVkbgiwTRFEihq7Ufo0NJnvOshjaqTTPwLWyoq4VjsUhS/wS8qJofwajLx2H8sj4AFa4MxroH0Ls/Cr/bhRRBeVYfZ2/GGlGmybHEQ469R6kPaEzZY1dukNyMJXmFop9pLVKpPN9P8fF0IbKayLewbjar9yi/r94WZpjL/Z5Y3ch6Z4uW2VKCPysbNTRfZXkVX1K6T0iTx6sLqGuuRBw+jIwmMNA+gKSuA9amQsFvmdd2w/JvEoo62pOS2WxaAWx4FDjPEaJasMnnAfuOAbZtAS5+GdisXoxr/cClDwA/HpvcU3RjWML0FzxW/K0DJSsiNeITCSD6CrCpBbgwbJ+LSlq5BNhwGNDWChy/eRIoqsmKKPyW1Kp0HL0sIPm8wFUCshepA1XBWjYAzx0DEDA7binQmAKqosDqPmBdGbBAKU9eVZ4zjNrUoVilqPpDElAmwLMpTyKmmfARzbr2SuCfD5WQ5qXqgdrWDVyxSZWTZcDja4BgK3DkK8DjpwObngGuGQBWH50/URRBUae3rFGKMhTV5EhtqiRdWQmYwMhJ+0Th+LT77xnggr3AvFnAuS3A2kZgVRBo6xW/TRwKXNoiXrpP9AGbuoENfcDtOX6YE+pFYPVkYI0buPl54DyCgI7X6zauNXmX055gOkrRLPuDIqFoXm/QOLAtAWwaBlZRKP5TAKmISbmdlURsKt9ZbcNiVePFrzRv3JElKFpc25egaHHtxEe9EVDUqJUsKKq+Z/KIIplUH7nvU9O4CvvQy6+4C7ObKnHuB46R8PaNk9+xNLeE8K1v/N2U3o2mdAKil33rTjyoClG6mS0WiDJUuuJJvgHWgFOr0ibr8EMbPl6cn6h+spjweVaK3t3ON/D0+M4CIw2fN2rCvJTWKBi5U+wbcvG3yuAXV71zynZzXnNWZ6ry44mNhUHcQQ0A/ZClFKXflQ4WC0VXrarGP//TaVi4cOqs9KT+/c6/b8CfHtvP7arCE/FcdGSDzr0W40fID2TaxgRS3v3Oubj0K2dMeem/v/UpfP/Hz2lCDXnAkgdN82gmD1sTlKL6nGjmGWe8z2Tw2BRQlP1LL3/Csl6YMI4c52Ig4Ex3PuXVlA54rVrAWmutmExbr8kYTlV6fH79uaoxhEOOboYv4EFyaAz9rQcQj6cYpNBYIc88PpzVXkJJGRbwmw5ZtK4bXKwzuTU92JvMzZxlWSVhGiJLY5OVolyehKhyBD8DDzfi9JAXSyOVkLnjCXnhLfPCX+6HL+iG1+dlsOQPeuDzk0LPxYCSighRturxGEYH4oiNxjE2ksTQQAqV5W4sWBDg7Nxl5QGEqwPwBjzoHqXkM+LhmUyRIi+DQDyJ4f4YgmRJmpEQXvJCFCwixxJ8ovBlDlcn6EkKVK8XoVo/RsfSONA+jhdfGMMIqbvSQEWE1mY3kok02FOV80O5OPyZobGCI1LixaICTQiSVpRTEiEPDlngY/XYE09HOdR7Vq0b8SQp/NwMukkJSopTgryk/KOQ7oqwZEaPJ4GR4TSH6JMnYYxCkDmkmerg5rYjdaKxTiBI2t2TYrXc295WhnQ8jc7uFLa9NM7AjBJtGdie9R1jGJUdl2xl9HaOfx4G6mdK69OCBV6Uh70Y6E8x7F0034fdHQkGz7U1XhzoSeJtx4Qxa5Yb//ubQSw+JIj9B+KoqaYQ9TRm17vRsTfNilgqe9WKIO5/aBg+oqbcbUqmzCTQtau+0YcTjw3hgYfJOkFUlX19AqbLKXv0nhQOW+7HIQv8ePLZGDo7YlaiI5lOGdTPkmRPBBsJiDY2eHgctnWk0NWdYhBLymXyaKVw//nzvKitFh/c7TsTrLz0+10MdennUAis2I1UejlREl1Pc6MXe/amGPpSfxIwpCRPlBE+ESNA6sLKw/yIVHgZ7L60LcZjJRxx8XxYtjjAqtVIhQtLFstx+/Yn8PKOOHr7kjxuKircqCjzoHEWhdWn0NToQTjkZb/RrdvjPNaoP+bM9rF1QPu+FFyREMa8fjTP8qLt2W709iYRp+ReXvHIpRYioMrgkW0hVAlJ32VkJ6BJAMk3d2QMaDq0HENlEYTcNFbViJgaM5ZCWWwcu3aMoDbiQiIm887a8KFTqcentc7RD6zQVusCC8qLJymNCbbGYdBpQunV15dRqNwHkUWFga98vAGlutVDf7deur6aJdf8a6YDq18pQ72xJDGKUd2s4MgOzjqfQajMh8CsCHsbD/THMNQ5xOuxtQZP+YVSgqJTNlGBA6ZSuPFHc1SGlEGavBW7okBVCrhYFaIEtZZ2CWycNNFSHzC+EHiC4GGhhDYKDbcdC1xTD8x3Axe/BFxI8DEObKIl7xU7gzRlyI62A40twMZHgODR2dnu6TIMRGGvyVVAVH0j1+ZCxSKhjBViPA/YuhS4uA/YkMcSYMaVoouBXRSCXAtsdEDR9UEJPyfAlAVFc0OUpztg5gG7jgKCw8D6NuCKTmDd6cDqXL/UKHCxQnHnKfJmn18I9B+VnbCHxs/qYWDBJkmytHQYaAsKoDRh15Mpi7MA2UH0H10fQe1NfcDGPcA1uyeqQk+ZB1w4H1hdBTT6BZ5TEqh8L4L06w8DGqlNHApqcywpi1/vcZ0LRS2P2MmUok9JbfNB0amyz3/wLcA186WNzh4V5TTa1c6CxtOhwOr7gJvPAQaeAc7c7WjFIsLbswD6wSrf22x7jelOiZk+vgRFi2vREhQtrp34qNPPvHYaR8/MoYaXWFBUQ4KshEOZDH718/xqOQrLLqSmJCi6fr2uFA7/ptyak8pyKhWg8zMCRP9gA1EAP716TVEKUarzP3z2blEW5GQ3Nc+Jq09owOXfyZ+13tSD/USv2WL5YxWnFL0Hd9y9R5UrNhSVqthh31ntY1SMnHhAoCiHbmmyAgKjH/nAInzus6cXHBCccOnsX1uKWutgfvhx4TWHoh/5nV0/twtP/vmiSet7+ffuQtvuQfzDJ44tqk+dBdF1XviFW9G5b1wgEXsOKhTNI5cyIXB2gi27jYtRidK5P/O5m7H5hSEN3c3TrwRhcs494byajVegaGErAxuK0mNY4fMJFJ2ZtaJUyqtrAfF7tEGolGYUUY5OciRCIsC36JjZqGuuwuBQAuVjQ+hqE29RHtaazMet6iUa65Q9Xei+SZs+8RxWAjeHnSOpnniJ0fzjzDoyaUlARKDE7UI84cL4GPltCkSB1wVv2ItAZYDBpz/oZ29Hr4eAKBDwEZVLMevyI4lMLIGxoQRnaCbV5NgoTVDyzwSHPx92aBnKw27s7kygr58gkLQQhb1XNFegL+ljlWl9LSkOMwghhfEDUQwNJliJSICnPOSBl5QgrC4jvz8CoQJ6CCaz6jMNVDeUIQYXwj5wxmxS4/b3J/HSy2PY+nKMPSQj5RmGXgQ/evvTbAXAlqIUOk+KWILRbmD50gCr80iZ19uXwNAwGL4RPAmGXHxNtPgSFK0oJ8WfB/FEmkOuu7oT6B9ICbAFQRYPwmUUik0qxQyHYtN6QVnWRQEr1gS9PWnEk2nMbvIxAHtxaxSxKDBnjhurTwrjd7ePYGgoxe6q1HcTlz8nhRcIVijUnj7/7jUVePBPowye6Zqo/gTrKGScgKEv4OYQ84H+NBoaPHh20zhqazx8HfSKlIsyk8Lue/tTOPWkMmx6PoaREcmWbkKZzUyj8bH65DCfj/w7/V4C8WmMjKZRW0PZ7SlBEHDUkUFWSj797DiCQQv/qsED4CM/T7+Es5MSt77GhTmzPRiLZrDpxbiGQ7tQV+Pm8dXY6EF5GY33DIfHk50Ch9170kgmPYin0pytnkLuKSnWWJTUpFJufYMXAY8bO3Yn0Nsr6urZDW6M0Fh3AYNDKcyq9uAtRwZ5DtM4r6wgNSmphIHh0QwnjIqEPaiudjFoDvg9GBxM4ZW2BPuPkqp1yULKuuZCOpVGXZ0Ho6NpNDV48cKOBHbvTmLBfB8qyz0YCwYw4i3DshYv4t1DSEfjfG00lig8f4ghPEF6ozTXTTzuMtkI0JxeGE8AtfVBJGsj7FHKmw0ECBWkxkdiqHRncGDPMOKJFMK+DJKUcMhhzWRcEXi8EdDU8HcbUApwtDyTzR4PR9WLNy2/RAoq/7BQVNc9NwFNXU9NqD7VT9XfZtllJahHNNi8llG4v/o0U52YofK6KvcPVF/JOk9tJ8rUZCKF2voyJMPlMkcPjKB/3xjF2Ocorl9b8Fnom+mBez756r64DvLTr2n4fJF1+uJJwBWzJCz9bFW5sbJ0KdDmBgZeAtoWZnt3mqINFP1RA1A1DJx/kg3snMDUGbo+wad0FrD1JGBTF3AuhVE7MsxT6PE1FcDauwGYMGvH3yfzFDWKNAajhwHrHwXaVuQoGYuAMnlBZx5vUmqPSaHoQcIcA+NMOxql6GsGRYscL5Md5oRqZ6wELgsD5yaAtqbsPuUs7V3Asl5gH0HrAWBDJ3ANqZG1HbOSe+kJswAZvXew/ae2D0unuF4Lhh9s/+0AGhe8/uP6dVOK7gS2rgI2/gW4aL+M/6ys9wBueicQ7BXATH6xWaHzRULtqZSidL1XeHL8g1/lWH6tPl6CosW1bAmKFtdOfNSbCYpyBla9EfzhFX+Htx61cMKVELz62iVnTXqFk0JRKz0vcNm/vg1n0rdMkS/yJf3Wt+/Bc89KGH7L/BC+f8VZWLiwYcoS6LNf+Mod6NgbywtFqQC61f3mPx8/pU/n+869Dh17bG9UhqIF2oLKvvz7k0BRvqnP9r20b9yNt5rtYZULRekJeeMfP1FQ2UrlXfGDDbj9bud2loaOv95QlMLnH/vspP1FytJilKH5CiC/zV+uexwPP7bfgqIMnI0QaRI46RzvBBzedSapRNdMOaaorh+64FYBMOQv6FCJFgKyJSg6ZdP+zR3AsNJ6mZ9FjW+FO1tho/LQTbN/VnMZ5q+aA2/Ah9TAMPrbeuSh3OEDSMVymKpulsj6YciCkHHjR8zR8I6ES6IKk/B5TjRneAIpoUgFCUr0A04URL59gUofPGEffGU+uL3kdelBeUASGnl9bvg9GbjSaWSiCQx1j2F0iBLRkFKOEtkIRHSR6tEtEJOQCyXgOXRRgMHfjh1xVsGGyzwMnqg+BJxIbbhsRQRpnwfPtwP7+sEJiHypFHzDIxjqTyFSlkZZQELO6RopCYooREU1SvDVtHykJohMRQjt/UBFOgr3WIJh69w5PlRHPBgcSTHwe3l7FKNjYNgrX4ukDJWQ56ZGNxbND6CnJ8Ugl8LmCbw21PtZpff/2XvzOMmq+vz/uXVv7b3v28z0bMwwzLCoIILCgCCjgoLRqLh8MTExxJiYnxrxlxgxMXH7+o0mxC1gcIvgBrIIigIj27DJwMAszNazdE/vXd1de93l93o+59yq6p5ealgGfl+r/pil+9Zdzjl3e5/n8zws+fZcV1SVLHHP5hRUiYSU+pMwsabWQjiowDOvQyzFHxnOY1+fjVTagWlx+QCicRXMQ2Uhj4EKXK4jlVRgZ/XKEIbHbQwOObL/rz8vjie357B/X16Uj37p8EInVjkYVenfJZjT1hZEb7eJHbvzAvEI6yLRACYSNlqaLYF+l7+9Ft+4LiGqxY2vq8GDj2QlUGhkpICerqBAJ4Lu6RShohozPV0WntyWLbcPVV6NjodNF9bg0d/nUBM1xJfUDCqgXV9LOOphatrDOa+L4aEtaUwkXGmT4kSDPlD+pKYmIMrIYIQw28DSLgNtLaZ8Z9uughqTADpaAmhqCMjYI2QbHHQFwrJcfWjMk2OVdtTqWSbCM+We134myjMMq63JkjL9Zd2m+JI+u0/5djY0BjAybIsCtLPdREdbUGAmA8AYqjQxaSOZdJGzPRzup9LUwNoVIbS2BMQ7trU5iKmkiwcey2JqmhYJwJpeE7v7HLQ0mujpDkjbMHSKHr2T0wZ6V8cw4EbR1BhEYHwK/XuTAil5LoSCBNscq0FMT7vSn0psXjZbrMEgR1i6QBV1CKHOGuSsCIJQTpsyl+JwIsQQWOxM5dAQdLBn25S0u0msWh40Ubq0qR4ijzQIO/XkjfSEkpOWnGTVeRcQcukrU9VEDU9wKnIV0Pf1rtor1B++WvGtfFf1k578rphWpymr9hTXdfTqUZWqeNXhnAoiTJUJI0fFODV218M2wwJIxw8nkEzkteC5XJlahaIv1g1dvCKXAFsHVKiMn9nzSQKFZuCGR4F3+6Xkumy7gWEp9BrcrpRyp7Qr/81NrUAvg5QiwFpfRUj1XR+wtVVD0Z3AkXOAO7Wvn4TwsPLhbgVPZkCvduChE4DXZAFvFkCTUKcLVRku6oCdO0sp5myrxaBoeXsepWR8rlBtASg6l8Kx3NtQvExXAjv3Ah8gVHqHCqr6Kn9OEL396JL+4w1Fj4KPc3jHzgUkiyFXprI9+OYjKohrU1b1u/9ZSFHLxPqrz5o1PvQXX2goynafz3OyEtUvd2vB5V6icV2pUpTA8tSRo0PKGncCT5wEnFbWZ/Nel2LAW5uBMzuAK3itSAENtCTQalHfg7foLVq+ogrOv/nG4mJA29/My81XtApFK7vDVaFoZe0kS70kUNSv8vGt6HR5YDkk+tsPHx06RMB42dt+hIe3zA+3CEVvuumAetAuBt2oh8Pzz2vHR/7yvEUDkcqbT4Ka/vomHDqgYOQSJtT/+2UVrYOl1X/zsZ/jyW0MVlLhHrOVovpRGT/8zmUL+kjKsb/jBu3dp/bw0rdUErR0B265XStFWVqty1ClRfxAoFnPznyh/+9vvxXj49P47T27cesvD8gLcTGxXMe5fvFzG3Hu6+a+nPLYn376MK69/lE8+fSsYClfKbp5/vL5ffsWN2qKRELz9oOUz1+ulaJ6HCwERY/hlCkuygT6n9/8FDY/MFxMr/aVohK0JHISf/HSi7MMd13e54NKvvBUqhKlYvib1z2twpy036BfOi8wtrjd2S9FSj0zG8aee3Yb/mURlTKtEK7+V5bPKwhbHEczQqVKXnpzCGSfSxNXv/M8W0CApby3q795DVIAcqaUV/2oNCllBgNYenIrulY0I5Wy4Y2MITGUEmjiK5vk+sHv+ePNL1GlJ6UPIfR2+DLvl+f7m/dBqKRUFwyk8wqcRGpCcE0LFHsZIRPhmrD8TVgZC+pkd15RXQdOwYGZL2CkP4mphAoSYso6S9rlsDVM0JX5OrREhSqdsIJ+i8CevpwEEq3qjSAxScBnS3k/bQKSaZYwu6htiSDcXocEfTXzrihPrXwBDcEC4kED8bhWiGsYyoNlSTH/pg+maQVg2yyNB6xIEI0rm3DoSB4YT8HRClbPccUjtanJxKreMHJ5B9t35JGYcqV8nepHKvFClikqQgYPETzW1lG96OHIkC2KQComJ6dtAUbSPRpIs+w9ElGqU6bPF3jR0WI3LrvuxDBOOTkmZeI7dhXw8OMpMV81WO5sAkHDQF2jBcv0MDzkSLhRJu3CsIBlS4KYnnJxqL+Ars4gVq8ICcx78OEsYnGFORUvn6VmW2B8UyH7pjfEsWtXASMjDppbAhgYtNFQFxAPzXjUwGteHccvfz2tjtMAWluDWNYdxJNPp1Xpswl0tQWklJygl6CQ6lKqRe/anEEiUSiq+qkQPeesOMYnbUwmHFluZNQROEkwnMwon8x3/1EdvnHdhAot0h6Sfjq6OrPUzwnnqOakUjWdcrF2pYX2NhNHhhw8tZPbVdDthBUqHX5ohJCQKlQPHW0GDg26cGw1VnlwZGu87vL6a1qelLsTiNfWmUgmPSmZj4RNrF0dEj/S3XszOHCggN5e+jwAO3fTE1UpZwmN62pNgcAH+vNorLOw52AeA4ccmCEDJ68NSUDVrt15dBHY15oYHi1IwNHK5UHxKJ2cdFFXb6C5gcdJGxHf/T4AACAASURBVAYDza0h5MJR2AELdZaNwzsScGzlGuzf9xhelkk56OyyxPOW54f6qHsk25J+wfTEbWyJwGqOIRcMiwq8uCI9buV+GwAyKRtm3ka0kEPfnhTq6y2ZheHkgHDPcocEYbAch6XJGH/8cIwSlLqe8q3lOvyMJHVPIxTVsFTfXksiUj0JwEC4gJqIKdqT6IudqFSLF87Zg195jPrKZd/TV/mNK/9ktk0sZsJqakCAwWipPEb2TYifqKhS5bqrd+wltLD5Q1CK+uFCZ0aArf3A1jrgihjwzS1K6VX8tAM7TgY23QVc7wPMGJA5gSl6QF8W6EsAW0eAd9GbswwuEWJcocvlE2MqHGUz13c2kKUP5ZMzoeg9lwB4Fjhv1/zKv1NeAWxZCUSmgI2z1GbHAkVfMKh2rEpRKB/LL7wCONMFGhqODrHy257tyhTurz5eSj8v922kau45K0V1KfuWLcAbF/BSfa5QlOD7qmZgcAy4gkDtdODmXuCGe4EPlPlyFkHiM8BbO4BLu4GNTUBvCBgcBHY2/V8CRf1OnQf+vSjjmr6/G4FNKWWvMFfQ0r0FYKMOlqI6nMFI/AhMZUhZXFlUbBoD7twAJPapiYi3ng7c0AVc//sSuOf6zzSBwRTQUQds3Ql8dRi4cQhgQNL1S5U366kNM78nG3yOStHy4K4ZEx2zzss5E+kXeH47Hr+qQtHKWrkKRStrJ1nq5QRFy0HRmzctO8pb0S8fXwhuHaUUNQzQO/SDHzjtmNShbBuGNn34L+8s8oPzL+jAVZ/ctGDwjt/0Esj0L7fh7s0jRUN+XzEwG1X1dEXx4x++f8Feu+NXT+LqfypzWfc8lT5fgVL0F7cdmgmzBI5o5ck85d2/+03J05Xl4Xffsx2/vnufAF4p7YKL885hyf9lM/aby/72nu248ac7cIjJ6GW/LWKYCqDoGWd8XX+zjKCXb8kALrtsGT71qYvnbDdC0Xe9+6cz4PgLBUUffXwvrvtvwt5JeY8TpaaGD1JaNxs2z2oE3zvNh1VkEx/7yNGTAHMdmIRtveUHOt1+FqBUxaALQlEp2Wd5ngZl3LbyMV1YoUrF8VHjSAd2+VYBqhS1WGF4DFeh6qIvVgsUlaIaipZg6BxQtFhmr8ZzQ2cMq87oERVXYSqD9OFR5AoOrABTrpXqUD4+DNWwXwEwrRTVL/kCRfW8AMec/92CbUgSOrlIS0sEgaCFZMASj9IQlaFmQMJmeI7FwgaCro1UIotMMo/khI1cuiCwkR+WUdMDkzAiCAVYqYD0ldRFMONAkrc7O+jv6aChISBBMrv25kVhpoKoqfRWUNMQRbaBmjoTPWsaxWuUHqQsgybpS45mMT1OxRu9OoEg6ZWhEsW7OkJS0j457YgvJdPiWa5sRELYP2ZKSb8xnYWTd2GprCMpw2X7MeimpsYS8JmcplqQSjwHhQKwd19OoOPy3iiODOZx+IgtKjLxI6QKmG1Af0kLyHE+j64DQR0oZNCKACjoYCilgqMHqgoXoidpV1dQ0s6pqmQJNaHb0Igtpf48BqoOEwkPoYgCccmUjc6OIBrqgMefzAnoWr0qjBNPCOOWO6dFVSfgUPsNl4SBgnJm3SXogepi/UlRAW4PPpwWGEwQx2UJA2mVwJL5ySkbfQe12hDKd/Ntl9bh4UfTcG0gMeWIWpRDNTHtFD06a2LAhefX4Xs3TEjf8nuXvLkOu3dnBPbV1xnoH3QFwHIPCaCzBQNnvzKKW+9Sykdf0Sc776uiNSTlj1j6Tv9Y+rtS0Xn26WH0LrWwbXsBO3fn5RpOv08qUrM5D0eGHQW+NEBm/4XCAcQiDGuCBIQR1FOtyv6l/62E8RQgUJ7L8jj6Bx00NwVw2kkcaMCRwQIOHLZVKJKnfEnpRcv9a2myZJxSMTqWcDE+QUsFiKK1qcEU71YqZFf2hsQiYNeeHPb2FaQ0nz8fHVft0NpqIZM34NbFYMVCMNJ5DOyZ0EFiEE9UaTNaXJg8B6gWpY8qw7s85HOetFUi4YKhSlkbaGyOwGuJw3YCCIinLe8vGrCL7zCdNNQEHcOV8mkbXsbG2OEkHNtBTYjnrasUndrqw1e1+3pQpVLW542vqpebo/YVpW5duKtPQHmO0heWf6oPLSf8EexPfPtjWnl6q2stl1LJ80U1gF6Bv4i+eepTQq5qLJ+nml68ipVtQWNLDG48LutLjKYwcXBS6avle2XnUhWKvli31RnrXbYE+Oo64NI6oG8QuOpx4MaylPbyhY9Sdc7aw3k9RXWd7Lmrges3qBLaMzcr/8biOvuBJzYBCZ3ePlt9eNEa4OqVwJlxYGc/MNgAbAwC9w4AVz+j0s3LIay/a3OW29YDD20EOgaB5X6EdYVQplhG7W/gWKEog4FOBwb7gPN8ia5e11zghkWB9Glkmva7D5TUpOXl8z54PmrAzAp2Kv+9WBh0zCxln2vAzdWmcw7MWdvi96g8ZHr7prOAr3YDfbP8HGlnsOWVwM7Hgas7VOo8QfDNh4Ab9pXK518UT9Gyg5gzIGjWQR7V73M0QkWK0llQ9EUb19uAO+gB6wCDVHCPAV/YCXxrEb2OH27l9/uWZ4EtDcBftAFbnwXe9WTJd/VDul8H+4FLHywpzqno3v9mPUFSD/zoTOBddcC9T6kJD/97ff3A1Vv19aYCpSjVrD7g9Zu/Iihavj/H5apa2UaqULSydqpC0craSZZ6aaCoLlnyPZ/ENElVUCkzeTWDf3+Zz6HAoIu/K2+NC0PR23DzzQeLKtFj9Q71m+76796Hr/9n6Y77/vevwQc/eC6oTqzkwzL/m289oPynBEKqWrnSw3NpLZe/YzU+fOX5C672U5/+Oe6+Z1AtoyUElUHR2zXM0n6A/nOzBloz3kf1HnR3RvGj771vzv0ZODKBhx7ag7vu3out2ybw8xveha7ORrCE/Jd3bMMPf7yneJCz4a884+s/2MdbNv/FvMd8xqv/s0zMVgZGy1Z62WW9C0DRIQ1F9RcCC4+bxfqUkPuezTtw7fVP4HA/vUNLfartQzWA9V9O9EvcTPakxrjvoavH+YaTGvBv//uyRa0IuI+E45/9V8JxVfpa3LZ+MZOXRp8zlFlGKGOyo88xLqqg6BsXbILPf3mOcaS3KS+MbGY9plTbzNX7i7Vy9fcvdAt4kq7sK6X86JHZQNT/v74ua0zFxPme0zrRsbQeY+N51OWTGO+flLOYakNBAZ72l/WV5HJ+E9owoEglXcvmy4JzqAplySvL4IkW4g0RFAwTecoRzQBC0SDq4ypl3aGPIhzk03mkxjIY6k8LQKHqj5BRz+1I+bgP5f1JBwn78uWofuCJo5LiCfx6l4UxPelg/8EsEpOOBBwRSKqEZ6q9SmnwLONed0JIlJ79yRCGU0DONcWrkiWsTWEgMzQNNw90tBrYcGJUwmn29+UwcKSAdMaRMutojAFQlqjFOpbWwA2G0Bxz4Gby6OvLYd/eDMYnPMSiip50dwTx6jNqUFdnCqAkQH52dxbTSQWw9u/PqUMsJqopz18Ff9S9h6pZlo/zQ9/TEBWTjieem7akXatJkiDofUroptSKMoESoB+pJWCXHqJNjQHs2JPD09tyEhrEUnwpz3c8hGOGJNx3d4Wxty8nZdt1DRYuOq8Gjz+ZwYFD+WJIlxbdSVuXkFIJkBIEXnRBDe68axrxuCmHN3Akj2U9IWSyLkJhE+vXhnDXvUml9Cz7MITrTW+ow9NPpzE57SEcUkredMaTMTUwbKOzLYi6GqClNYz7HpzGq06LYWLKxchgQXxJ9x0oiDKX3yVUHxy1cfnbGnDDTZOiyi1ukd1EeK49Ln0RII+kvs4Uz1iWqw8P2bj4DXEsXRrCLXdMYXjMQ1ebgcERD011apJxfz+DvJR3LRWgVAMXbFdsFLIE8AbQ1WrIOIpEgYFBF6P0eGVJtQZtp64PIxyGrJ8hU1TstjTR3zaAwcGCgH9CVXqH8vgYTkWLCHq10jM1kwMmxgsCRePxANIZF7t2F0RxGYsGsHRpUID68IgtP+/pNiW1fmzCA+qjiDTFcOoSDzueSmD7M1kJJ/NDB5WNBMeVaj1OINTXWRI4FQ55iNfS19bC7v0F1DSHBbAWjIC0CfffoNewpawtCO/5rGhZPAdd8X3lecj2zqXzmBrJopCyYREChwHaDNNuQMFRXr98b1HeFHUVj+yVCpOTZeVBS6updY97pND0CZabnJo08f1GVWo8zbyVLFUCmrTtgc8nVTeVfHTV89BsL1BdYa8ndrh//A5D2MLRIMLN9bBCAfFHHj6QQHaS1kzanNX/e9Y5IYfmh+AdB1j6h6AUnX2v9uEop5epwPRZYflyzweKSsl+r0ptv6IMrMyAbgyouRX4GjdaBkk2XqLSvLeUAVAuQsh6Nf1N48CdjwOJtTO9TsuVY+eeBdzbXTqabAq46l7gaz4ArgDKvCCeov6xsby4ws9iPopzrmaRoKVyC4MKd2P+xRZquxXA/g0KiAoE3gBk1gK+00J2SvlL6rD0o7Yx35h7wZS+c9kBzNqLhWDnh85V4UnycYDr75uphD3qgI7XuK5VHp9X3wdsaQa+uU4pQiP+bNg8vel717J9e/cBO3uBdwWAq7aU1MrlXxWf3g3Azm3AG01g4lStfNbnMkPTbmgGrt8G/G2ZIplK9Rs4LqhO5ezIfGNIK5ol5Int+wDwgTKwuxgUvTMEbOJgK7+2PO8B/8KsoApFK2vHKhStrJ1kqZcFFOWO8KVCPzDK346HH//wjwW48SMq0f96Sk7qRZWitxzAqafW4yN/de6iCemzm4rw9QtfuhN3/+ZI8Vef/afX4o2bTq24VYuBSLx4zgFFZ/Oir335wjn9U/0NKiD8vVJ6jWYYUj6/qFK0BLM0t5LVKnsBDdDKjozPyxdftASfXASScZ82vfV7eOvFS3HgwDS2bkuoB/N5wC83UQzW4r/dhaHo579w2+wK36Pa/4Q1rfijt716zn5h+b1SipZemBeyXZivc3mcN9/yBL7x7ae00k2V680G3f47iKhG9Lv9XGBwNhDt7ori3758SXGcLzTIaEnwng/8D/oFyiog5AffSF9qlVIRinJlXECXyfrnlypjVBMP/NU/XrW4n20VilZ8+r+sFlwMivoejkVc6pd5anVVQ2ccK09fIirCkbEsoskpTI+lxceT0IBwNEDfO5ZZmwqkSVCInCRUOSloIKDRoU+oq8KRYmEEa8OYLBhwAibqYhYCQSAetiQlPObZGD2UwOR4QdLW7bwt41UCjERmqsFswCgqM+m5SSUVTwyWCct2XbV9ySghjAl4Egxz2oY4JidtPLE9hUxaQyXZT66fXoX8HmGch64OC8t6whgYLGBwKC+KvPrOWiSMCNLJvEDOcJC+cA6ao66o76bTNsZGqMxTCe6EPlSt0gKAgTVsPao4E0YYewY88RetsTysWmYilfbQd4glzSZ6l0WQTDrYfyCHbN5FW4uFFctCUkLbP5DHE09l0T9gq/CZAGGnSvb2z21eIwjB8o4BRuRwm6qsV5WSKwWagjcKHNEfkohOz7wRyEg/0sLRg50HXvWKKE5eH8XPb5lCJuciHgugqV4FVXH/eLzdHQFMTDvYvTsvY6V3WRCvOjWG638wIWXlSjFKt0Rf3Kau0wqaAeefW4PtOzICBJl0ToViYwNT2ZmsbuIVp0bw/RsmURdXJfLqm/oWSZjcFURzs4nB/jxyNsQXs7fHwuCggxA9SSdsdLSHcOKakHhqsp0YdNXSTHiozCgJBvlz+qVedkktfnbrlIRelSCYquEuVl3IpJM6oygWrq8nzFJqZULFN10YE4XmY7/PIhxRUHN83EFnG0ujXVEFL+0xRbE5NcUQJVNK4gn3kxlHtksf3EzWEzhOj1ieDxOTDM/ykMp6mJz00N1pIB5T7ZlMQlSZne2WgHUCz77DNtJpDz2dFtafFJa0eU6ADAwRsBt45LG0tElnh4mgaWDn3oIcB/1sw6GA2E4s6Qri6Z0ZAeKGFUB3bwz5aBR1UQP28BRMg1YABRmbvrKV/crJC55Tjk24CwmXOnCIwVBAxg6Ij+/K1XHsT1pixsuJD05UyNVGBzMJXNWTf4TG7C0Ge9HagD8nNKcXcTadQzZpIzORg5u1ETKpvOX1AjLBwMkAyZcrC5IUqC03c+U36gNMX5+qrno8DlfaSl2L1LMNj9lQslRdNV+G+/3rqqGV3GXPJX74k0/axd6GoNZUdhviuwxXlLaNHbWwYzEEHBfjg2lMDk0rmb0w0XI33lmqUdnJ4zdR+YcIRV9WN/7qzrzoLcCAI/rEshS6+qm2QLUFjn8LVKFoZW1ehaKVtZMs9VJD0eKzmlayUdeklE0e/u1LChaqkuHvaYWkh4fvX9hT9OZbDuD88zvwmX+4uGJlJzf59PZD+MzVd+FQn+8fGsGXv3hxRYFKfpMXgagK/tVQVJV9+cCw5EGlvvWv/7QRZ5y+fF6l4O/u24lP/P09RYWoH+196SWVQlF6iiqIdlR582xFgevhz65Yj/e/7+wFRxGVoZdf8bNi6ePs45tPJapFkgI8H7p34cTzYxjGRy36fKEov3/jTx/DzTfrkCjdnw/f95dg+fzPb34S9/xuWF6gdDcX/y7C5nkawQeSHOdf+9IFeNWrVlZ0qD/7+aP40lcf06Xzars+FC22f7lS1F+rrxD1Fap8gXLUecbT7jMVQtFbbj88A8T62yxXipZsfI/fC1hFjfcHulARivozEkV8VGoQAVFSflnyFPV/S9Cw5NQ2tHQ2IGe7mBpLo8FJYXwohSApQ7nUXKtBDdeTl3lCt1zOVenroSDMiAUjHIQbCiPNpBQLaKg1EQpZiIcUODLzOYwdnJTQHwIwQgw/+ET+pUv0VVm7ITCQ0SuEr7L7EqjEEnYFNxjqQmUdy86Z7N7RZmH5kiAadGnw8DB9Ehmwo9RdogF0PAkrYijPquUhROMmDhzIid8oIU28JoCaqIXVJ9UiEAkj6wYwNV0Q+DU1aWPg2SlRYlKhxgyeOMuop8W3QhLp/UtuKBJAc0sYodYa5HM2atw8du/OwvBsnHMWjeQM9B3ICYwifN75bBZj4y6mpx30dFtYf2JUwN34pIOdu3LihcoybOHSLMPmfIjDwChuk2XKKvAnFFIqUir+xL+RHFnazIAVZOm6B/o++tXEgkepKNUnN9PnIxETZ50eQ2LaxTPbM8jlVQo5E8wp+KVnJcur2Sb79jtI5xwBhn/yrib89NZJKZVWZcQa6GjLEarhVq0KSx/dc39KQObIOL01OYaA2piBDSdF8ZvN0+IXqyaZ9NjlfgogNST45/yNcSQSNkZHbYyNuYjVBsCyeYLW6aQCn0x+/+D7m3HNtROIBGkdAIyP21i3NoTpaQ8jYy5ef24cj2/NYHCE8V/+hJhqD5kE4Khh93LbZSJsenZGI/R6ddDTbuF1Z8dE+XzgkI2xURuHjjhYvSKIFcuCiMeAoRFPPFPTObtYrj2egCg45agCEB9VAk/CT7YfLRFiMSqKqZRU8J+TCISLsZhSiHOXCC+pQGVIFaHi4KhSVYbC/LklIJ/R5+m0g5GEiwfuT2PdmpBs6/GtefVUpsEoy/UJeKeSwI7dNuyQhdqlNehotLCuNY9QwMXDjyUFlo+NKn9bjgMJCuIkivalJhRta7Ow54CNXB5o6Q7DjoZQUxdBMkerCTWxEQ1SxUw1dQ52Kg/YLrIZW8Z3vD4CIxqSVHozaIgXKcc2t0VP4kKWlgkO0pNZ5DK2qEf5fYJQXr4iQY55vU88SkenvUuLs40JP7UFhwBNdU5rj5xiOT8HABXLvjpbdZi+Omq7GlmPf2HVD4ElbbQaO8Iti+cEz2X6jDpikVBbH4ZT1wAWKyWTNsb2j4tlgEz2yPa0WpT/nkspKod0fO7LVSj6B/rAUT3sagtUW6DaAsepBapQtLKGrkLRytpJlnr9m649hqVfmEVVKIH/QqGf0/zy3jK1yD/83Wtw0UUn45pv/hY/+NEupTT0AIKp+T6f/+JtuPkXB+XXlYJRlkZfe91mfO97u4ovNe//X2vwwT+tvFye2xMQd/lP1ctjsa655IXFh+SiymTWAXR3RfDOP1qH889bd5RnKUvn7/mdKp3324D/rgiKful2/OJ2gj1Vbl1UE+rtz7Cg0i90n/6kaveFPnfS41TKuHWpdNFLcpZaYdZKimpggaLzl88/35GmoOhPZnhsPbLlw4uulsDzN3ftwE03HyhVpErHQdTH37rmPcV10Ergrt88g9vv3Iv+I9mZ1gg6Wbh8g34Zsw+G2c6bFmln//syMXDJdxX00VYMRS9Ttr0OdfDVqeWvPkWFqH5n8lN5qd7jvvzX1y9eVFF95rlfL1OnaksIvU0Z07pk3gcn1fL5RYfacVlAkov9C0dZNfnMcVkiOZ5K+ij6XLAfI7UWlq1vQ1N3A1LJPKbHs2hAHuNDU/KS78Mh0Vc59F5UCiuqz2obInDCEaQKAdgcbyaVoJZ4ckoKOm0PC1SFTmKCJa95R8JlqPRkiaq+LWhls5qZ0HcP5b2JgMBXAjyBErz06vImgsDWZqrgDPGWZJgMA4EIFCwaeBqGJGzTT5GAjbDIL3eld+O6tREpG9+3Pycp2QzD6e2NIByxMDZRwPSUDSMeQSYYFV9GXvKHxwsIOgW445xYozelBTunjsm2nWJoDoOX+DOqNKPxIEJs28kcVtTbUm49MVpA38G8nJ/T07ZAyHVrw6ISJBxlEjhLhlmiT/gWDhuyf1QYHj6Sx2SC6k8Fu5n3xImLoKlAsijjDJbiUy2qlXKGMDHxexSIlleTJlQ8kqMoAa6Cj1TjqSHlobbWxJsvrMdd905jYKAgcK++3pRgIQYxEY5yjVQz0uuSysZXvzIm3pn33Z9ChOBOZG6egOSVK8NYuyqM39ydRHePJTYBhbweY56HM06LY+szWYyOFdN5ZKzKLhEA6iAn/p+KXCpOD/fnkU56Uja/tDso67NdVyDy2y6px9Pb0zjrjDh+dXcSw6M2OjpC4oE5kXDQ2GjKdx58JF2cVKSjpN8m/rOMtGtRDajOLpbPx6PAoQEbJ58YwhmviGJk3MbBQwU8u0eBV0I3pskzkX73fo4xA0t7LLQ2KcVwOqdsDgj2mxpYRm4gGjYErLJ/auMGRidcWYbAsaPNlDFF/9eGOo4LtS/tLRZGJxwZz1S+Ll8WFCB86HAB0ZgKeqLi1taMbcf2nJxfPH+278wilaLdhRobU5MeXnFqGOFgUHx2d0wGUVMfRns4j3Ahi1RSTR5Q0Ts6lsfAEQdT09Qeq32U8nOTcJ7J8kHsPuigoyeMTDQmfqJ1Nab4qFLtWR/1kB+dxNiRvABb/17Gblbqbz3RQGuKGgsNLVGYsSAMyxR7DqrQs3naDzjSLoTuhPr5ZB7pyQKcdF7oKc9d7g/tFSj2pOqTqnN1/dT3O3a63PM8OVeK9zp9MWWJP60BRDHv53xqyFn8v2aePgwth6L+VVg95ioQ7nuAGwigtq0OLlWinovhg5OYHEiWJspn+yDNZV9zHC1tfvvLDx6X+9vsjRg/eUk2W91otQWqLVBtgWoLHOcWqELRyhq8CkUraydZ6qWAov4LVfGhzyc4Wr3mB8Fc/IYleMfbX4X3/MnP5UVOSuToKVoJFNVT8lf++cm44v2vnbdFRB36mV/j0EGtDl0axV9/5DU495x1x9CKpUUJ4z7x/96Ow4ezWilaFhDgg6NF1nzxm5bggo1rREFIGPbGS79ffAn1qS3fvy69uAKlKL1NbztwVLm3H1hQviv+Q3klsE4loG+bpYAtDxyYeZAzSuelvBZ46J6XDxQlDL322ofxxBMTxR0v2vRpKDqfXQHL2p/edgjXffcxbHuGNgL+W9KsjlZiMfl86E9OwvveO/+4nD1ExKNW+lGHTZQD9rIXNAUIZqpB/ICTcigrQFTbGPi+sAsNy/mgqAQ78YvaNqAKRZ/TZeNF+1IRivoosUzJ5m/UL533r8vyAq89GHzQE6kPY+Ur21HXGBPl1dhoDjVuDkYmi3yGqe9KfRiJmTCjYbhmELmAiUwhAPrwxWOmBMoIwDMc2JkCCskcjvRNITFhi1cgS8tFuai9MGdaqpBYqvOH+0ZgSjUj4ZqyC1UyUfmnVvAxjCcY9AQcUTm3vCeMyaSLoaG8KBs7OsMCPPbszQoMpGKMoJGAhEpSAsfhYRVwtHJ5RMqhBwbzGB11xNNQeaca6FpWg1BzDQZGXWQKBkyngJqQh5iTR2o6L4CNqlG2EUv8BehQnep64t9pmiZaeuKYMqLojGYxeDCDgYEMgkZAYC6PuanJwvg4k91DWNYTxOiYg919efGNJCgjjCEcPvEEwi4LgyOOlPtzP1nhK7dPwlAvgFDYtzkAcgUVBiT9rSsJCLToJSklyhp+KhitQ2kY+MJ+oCLPAFJJB2+4sFb28/dPEqDZaGm2xHKhrs7A+Lgr/qNTorxUalYGJ3V3hvC7+5MC/LiepgZLgpl27MqKOpbqQT99ncrOTefX4Mlncug7mBPgLvvE0n9lbasGh4xv5ffIveexnHVWDHt255BM04fVRu/SsKhtCZ/TOaAuCoyMeXjPO+vx9W+PiQqXMJZl7B+4vB7f+QHvCTKd6Nfnq+cR/zKrfVH9U8sH6yz7nxhXEO6ijTEsWRISwEgQT2DIEnXxDs15SEypyQsqfwlDCe6nk4SgQNgCurstFPKeKHkb66kWNdF3sICASZ9Ulp0bGB5VoUKtTYZ4ih7ot9FYZ4glQDRCv05aNtDX1sTefXkpze9qD8OwVBk+94PBR1KS7gITo46s74mncxIqRouI2jpVvr+sOwQrZKFpSQzTZhgNgTzSwym0N5rY/mwGYxMOWptNnLw+hmzGwfadOYwlbJm44CRawVOqXdpVeLEwcjRJ5fnK4w0GRNXqTqcxuCuBZFqltPE8pHpcCQcuwgAAIABJREFUelisF3QH6IaX84v77tBzGDJ50dhsoamrFm7QghewxEqBqlXbdSRoLJXxUEgX5BqWn8zDnqY/p1Tui0VFJEQduvIvVc+gaqwRGPu6T/Ef1fdcmSDyr1/lBe0iY1dQWUaSfj6VCcpydagm/FTNi2idzwyOh3hdFG5DnSjUJ0YzGH52RAC2/wytRn3ZfX82AD2OQJT7UoWiL9otvbriagtUW6DaAtUW4L34HdVmqKQFqlC0klbSy7wcoKj/oOnLgghs+Hy3/sR6LF1ah1tuP6jLJpUC6eHfLaAUJTxiyXOxTgn40ufPw7mvO3FGqxA2/uB/HtLqUPWwyzCl977nrIrS5RdqYkme/xyT5wfLFHRHqzTlQbbsObaswlVWT/Xoaae2quPX7/3yl5aLvpVQ9BNvXrC3/cAn9RA+s4xfbb+k+vE38cV/3ohzXrt2wfUq9erQ/OrTsvaXFZUBQR/IvZygKD1MqQ4t/8yGold/+my8kVGW83z+/h9vxub7Sw7Wc/Ut+/EvjhGIbr5vB/7u7+/RY8UPWJoFoH1l6mzoVf7eqPtA8REFEE5ZX4dvXnP5oleMKhRdtIlelgsUFUdldb3F64z2QFQ7rl/XZVjMQU4BxBtC6FjfgY6OCDJpF2OTLtxcHiyXpw6MpdksMCYvCEYsRCJUMtIvNCAltV62gOR4BonRDFJTDHxRISxUhVIJ5actc/8YekRFlPKY9IGCCkShf6ADU0qRdVWvVmZRpaXLULV6kME/vMb19oQERBEGZXI28nYAS7stgaH9QwUpqVZp7fQlhQAdpnNz/2viJg4ezmFkrIB43NI+qorB8TxauSyCeHMEQ9kQMnlgfEopQwOGA3d4Gnn6GdIvVdKwFZgyTU/K1Q0BQEGcuCYGK2LioR0OnKkkCjm2rYsjQwVRNsZrDFEusr1qawxRMPZ0hgSacN+YLM71EpRIsneLJdCHpeCEbOIVSoUkg6YsKuIUcKTajuArnQEKAn0IpyGl9fy9XLo1cKS3paq+JVwtTocg4HgoUJXbEsSGEyPSns9sz0owT1NDAB1tQYGhtEIgbCTYotKVgPeEVWE8sCUtwO51Z8bw8OMppNMs+Q8gnVaywumUizddUIvfP53D0GBehTNpYCvgXALfFLT1/ZNlx7V6syZm4c2barHl0ZQoVunRSnB87tlxbHksJaXoLU0mBocKePtl9XjsiTSe3p7DO/+oHj+5mcFipYlNf4KpeIpooKXE+1rFrEusOzotHOrPo7PNxDsvqxf15shIQfrRL0cfm3DFFzUYDkip/nTKE1hJFWdTXUAgKBudCtjhMRdDg1SIUsGp/EZ5zv1+Ww41Maa5M6SI4NHDmpUWamKmtDthak2NiRXLLVmeQDUcC4BiabZt75IgQpYp9hhMr6fVBKFiLGJiKlHAbb+axMi4UiYTchumhc6OILzaCOqbY2htDsAdn5YBwzLvR36fEshKJXhHO0vzTTmnaPMgoWP5AAqOIecf6yumgjWw6PVJ9SgnJOIB1CONXU9PIUfLBwlF4jnvlzooHOp5ATUW9OXKNZTfqx8y5tgubE7WuPQbNcTuo62bYVBx2AETHkOaHAN52n0wpCkLFHhtSOeQm8ojO5GTdUfiBLgGwgFHxheT7hX4VLYUfpWE8Ez/+sPfla6qagyVPROJl6kEi864+qpnOz35o2wwaOURQLy9AS5lv46DI3vGkRwR498Zn6Kn6EusEuVOVaHoy/JxoLpT1RaotkC1Bf6vaYEqFK2sK6tQtLJ2kqVeaigqr1hS9qYNDrXYQ/ncaW+0MojD8s4tmxeBordouKWBUE9PFP/xlUvR1aVCm5jgfe1/P47DBzOy7dNOq8dHPsJQpiXH0HKLL/qznz9ylAdkuULzKEVh2UNuOSAtllVpdZ+AAM+TkKPFoCiP9erPPVBUAZWD0aOOQG/ojpvftyAYpjJy4xuum6ESnRk+URLR+NsoVyn6UO7/b1D0mq9dhNNfOb//51nnfbP0sj7H8OBxf/6fzl0UOJd/lfD+T6/8MfoHqGQuqUT9cVQ+huZyCytvd4UzSkCU59K133jLoqXzqr+vlUTx2SX7giO4YT95Xr/4VcvnF78+HI8lfChaKi0uVsbL5meqREs/8ceSlAWzhFQUmkBNYxjd69vR0k5/RCCXU96EotYMALGQAcugqsyA4djITWeRmkgjlXLE048gM2Aw8kcpofyyYwIO/kySoSVYRDCCLl9VA5djj2W3TFInlBClpg5xUkursUj1HMvh6SsajQFtrQqIEhAx/IWK1HxeKcE6WqkKpKquVI5tWR5WLAlhw4Y4EhMFPLU9I8rJ+loTVJ8WFVyeKo9va2Eit4ukEUUuGMZUmmnYBrIFB8FCAaFcHqkpbhcIm1TiKbsJgiUqQFNJF7m8g/GEDbOxFolpB7mhtIQY9bQaCEdNUbcSWPk+nMKDDQ9Lu0NY2hPE/r489vWxzF63m2GgvTUgpdkHDxdwZEQp/Qhm6Pnpe7MSXlGURuUbQVWeifRSl6yDW/Q9QZb3a+k1JGUADAeFr9JkX1Cp94pTowLQCBxpQ0DYtWyZpWwOCKH7HURjVCYqkP7edzfIPj78SEoS0VlKTrgbsCDhMm9+Qy0eeCSDgwezYnsgEzp+f/OeyGuPBqDqVzodXoNT/o6+mxvWRTA0VMDktItNF9TiyaczONxvy3YKOU8Uotxea2tIFJtPbMviwMG8soeQFZeusGXiPrVtUi7evwMElR6aG01pV4Yh0ZOU44ZAlH0qkC9Aha4jqsiRhINYBFi+xEIypXxMW5pViA9Vof0DjsBLKm5pR9DTE0Q4rFTHsagh59re/QWB3TnbQzatfDFDlupLfideE5RjIOivqbWUwjZgIBrhOUXvU5b7s5zfw5GRgnjk1taGUBdTAUeEmVNTVKqqC0HOsLDzCMeXgVVtHrqaaB+kYqj39RXEf5fnbHs74SyBvofpNMv3LUxMenDCFuqawxiagkwGUO0aoRLV8pAenETE8qS03x+J7FFVLk+FMi0cPNguJ070NUvbJygfDS3n5DkigmJFIFXqPL1sDQmHqqk10dgeR7A+gkA4hAytCjgZ4NCz1EGeoDSRQyGVh1twEGF4m+fIJFA0xO2qSYqiYJggVATtZS7I+nlW3SNLEJTfVgru0lhVPsDqHOfYkWPMAc3tUeRidYiGA5gYzWJ496jYAMjpOFsdKsN0jieBqlL0eNxuq9uotkC1BaotUG2B49QCVShaWUNXoWhl7SRLvf6N/3UMS79wi/plmeqRVn38FxoRfGhQqsqW1Mu7n0y7IBSlpyih6CylIsHoVR8/F9d+Zwu2PpEobvXqz7wW55277pgCmY6lFViW/cWv/A79RzL6pV37U5Wog37BK621qNPyvVclIdW3XtO42APe8ubFlaJUrf7Nx3+CrU9OloFRta25lIxf+tx5OGeWqnb28dJy4INX3qpL8stBnVqpX81a/F7RolB5WCqFlYuH7lkoMOvWuRpE/0w13glr2hZOn7+8ZDDFF9uHH/yrebtOKUX7Zvx+hlLUAH70/bfPG7rF4Kn3/snPSqXr5WI7A+jpiuITH31txaFK/o5QkUvFsdh26gpOpn3rauFSH8710jNr/PjnEL/L1PtPfuycBSGvvw+0hLj8Az8TOMBty774ELRYuq/Htd9Dx/kl7FjOyT+kZYtK0ZmVpvJiL1yxWNDpg59iB840MNbf51+1TWEsO7kNDU0xKTMlqKASNJfK48jBKRiuI+WtTp6qQFXO6kOYYliSlI2qi4FMfskEGCGbUmFRIcWB5gfvKatIKWSF69K7r+wE04SKx8N/UoVJBRh9GQl9mpqCErzTdzgvKjpCOsKIXMHAyt4Q2ltC2Ls/i77+AuJhA2tPiGD5spAoK3c8m8HEBAGRhVgsIPclKiiplKQ6tqU5iMZ6E/2HcwKpWntrkQ+G0D/kwKECM+WgxgLq7Bwsw5bgnY6WMFpaLAFXwyM5UcNRycZjDkQsOLE4xkdycJMZuLYrzeTaDsIRE/m8i1QWmJ4syN9Uw4XDFtbTnzLgYcezeSnLJuxkqzbQB3VZUErX9x8oiFJUqUMVKBL7AXqNamhEMMpWZIK3Fo7qm7N/w9ChQgQ3fgW53/7SpYTWLtavi6Gry8ITT2UxMlyQ42NoFZV1VLJu35UXYNbZHhRwx98NDjvYui2LLOFZA9WFHi5+Qx1uun0KyZQCUH4Vu4wnf6hy3/3JGP7MHxss1aatACG5QwuEMHp7g5iacgT+EhJzzBw4WJCS8PaWgAQSEZL/8R/VYWzMwd33p5CcdLQzbxkUlV0pmfRy+xK2BCosA2hpDWBk1MEbz4+jvc3Ezt15TLJE3nPFf5Z+pnv32zh1Q0hUmRxTE1PKc5WeodMM5oKH8UlgVa8lVg41NRx/HnbszImyl/6tDEKjGnNlbxDjEwwTc2TsJ6ZssSXo6ghicJghYB6WdIfEbqGtNYj21pD4fUoAEs9Pw0NbWwhNDUHxy51M2WiiH3DKxlTGFaBJL9uBIQ+nvrIGwaYaLGkLSMl8JOCgs9PCI48lRa3M/RgdJ+EDurqCsh9TSQeHBhwpm+9dU4twXRgHxzyYBVtAa0NdEMF0GqMDaYQCnpT4DwwVFF6kXYMfBiempPy/Ac8mEPekj5WXrJpGKQeFpVyhkhLeHzgEi7SX4ERLW1cUNS0RWLEIAkELqTxL8ZXFhcDSnEuvCcQDLgqTGeSyNlzHVmFqtK/QIW/+vUVd57Si2S+VV/NAxfu4krjqMeXqICrfT1RS5xk0F0C0rRFmPCwTL4PPjmJqJKPu//OFJs15751ryvTFuxP+9o4/e/FWvsCaq56iL0mzVzdabYFqC1Rb4Li3QBWKVtbkVShaWTvJUi8VFOW2Z4PRcijq24MVk7q1OpL/f+jeRYKWbptZBl1sDl+J6QHve+8avPfy1zynUnlCohUr2ituZQbyfPTjN+HwAP2qyqCoDxD9Nfnv+WXPr0oIofUSGihKm8BTUPTjC5fP8+tU+t1w48O49Y49ONyfmVNI8N53noCNG9dUpJalAvbLX3usCMlExSVB1CUgehRwLVa+lSD3g/dcOW8bnvHq/5j5u3LIqH9z2dt68amrLplzHSr06iczStYWgqLXfP0ufP8Hu+ZYV4kG/er2K+YdLwye+uwXHiiC7/IVbXxtOz585UZ0dSqlcqUf+rZ+49qniv3ll2j6Y4jrYTt/97/eJqvs7x9HmsER5R8BL1PoH5xEbTyMlSta0dxSgw3rlyDC2uIKPr9j+f4/3DMnFKXaRb3XVaFoBU153BchLPDVoMWSTdmLUqmxCs5RExazPzqXXn2DKiY51w20Lq1F14ntqA1RHeXBgoc9Tw4iKASPEEptlX/7HosCQHXQD2uyXVIkvV2BCBqKOgwr0dDWv2SbRgCOR2VhQFSpjtwg1Jjz91ugaFEp5aG1iZ6iAcTjJiYnbfFc5Me0mDwdEMXpkp6gpLjTz3Ln7rR4Dna2mhKOU0tPwUgAiUkHqbSNYJi+ndymCozhtpf0hEUBuXdfFqGQKf6NuXAchVBIQBvTsKmYtVwbViaPlgaG4wQkpZ6wlecNS5K5srBFVWgAVthCOhzH5GAKmYmcQLN4yJP1TU45EghDJSL9H/f22XBtwjGgq9tCR3sQBw4U8OzegpTqiz9i0JOE86YGEwcO2xgaLoiSlqLXVIa/p0pPl+0yuT3nCeih76pt67J0XZbswx4B1hpMlnSbShanRLwGoiEDZ74mjqmEi/seTKK2VkE6Iq1lyyICr6YmHVEb83u0Xli2JIytT6bR02VhSU8Imx9MS9BUeYWFAHStsOO/6W3qQ9HiYCi7t/pl/wThLc0mrri8GT+8cRTZrIGlLB0PB5BIFERV2z9o4zVnxHDDTydFkXnKhgiCgQB27M5iz968qGwlBEySxrUq0eFY9mQ/rJCBE08IiT3Aa18TRV2NhSe2sRw/j1NPCopCmb8jtz1hZQiJhItDRwqiwo6EA5JIv2KZJd6n9F5lnyk7dQ979jk4cW0IS7tM8cLkOOJ4ODxQkMmJ9SfR1sJBvMaCaXjYeyAvwJ5AmqrupiZTtsEgruYmC80NQfQfySMcUnCcY33pkjDyBQ8DQ3nU1FvIp1xMHLGx5IQQJiYhnrwT+Rhau0JoCOYwfmgKHW0hNDZY8nxDRTUBIpWt/NTVBMSj9PCwi5FRD7VdUeRDYdTXWHJupqeziHB6YTKNiRGm3EP6hMFmtH3w/TGIxDkxTJMNAaL05tU6cjnl9ckv1ygBkmVXsiJ7LFf7qkkXtjsBO8e6YxNKB1DfaKGxux5WNIRQPISswbA0F/m8g0RS2YDUR4As4eh0Vkru45GAXFeKNg5lCtIiCFW3STUB5KlSf7F/KEuK5zmlWLsH1/ZQ21yDbE29BNMdOTCF8X2jAkt9faoo5md/joKixxeIcneqUPS43+qrG6y2QLUFqi3wB9UCVShaWXdXoWhl7SRLvVygqH5NL6pFVeqm77s0Uy26oMKQSlGBouUPgqUnZIYTvfMdpx8T1PSbU1Lqv6NS6l//+g585tNvqVhhSjD5z5+7Dfc+MFym+jtaVek/zxYf6ssVXjotXKktFexYqC2OYRgc06JUL957H9WLM1WiUjLtJwFrYFcEFrov2alU7XDfF4SiZ16j9mkuUqP39rOffS3euOm0OfedUPTd7/WVoqoRH35w/vT5mcuXr1J998q/YGDX6+Ztp8//79txy+0Hii8rfvn4xz7ySrzpTadUDCD9DVBh/Fd/+6s5gehsleitP13Y7uCYOneOha/5+m/wwx8/q8GELhHUfT0XFK2Wzj/fFn8Bv69LTX1g6L9D+56GxQkXoYmBoyaqNC5VHn6aQPLfLd1xtK3vQmutCg4yHRt9zwzCzSkwRm89bX2suUYpmMYlWAywxFd5BapTnCBDKTgJC6ge5HYYc0IQohSiXE6pNcthaGkfdZCJVjG21huirmxosMRHct/BvJQxc3MsFyYU7e0JilqMiekb1sUwPGLj0BGVNl8Xt7BmdQSRaACHDuUF4hIm0uOTZbj0gezpDGJ01BYYxFAfqiC5b044jJFUQErfUxoUtdUGcEKHUjLmsnkpNadvplhSGAHkCrYkwhO6xTvrMDrpwZhMSihQyHClxLi2XsEhu2CIKpBJ5Ux1Hx0nZHUkIGrt6ggYTER1IsupwwI4PdTWmDj9FWHEohYe2JIUf02m1hMK5QuqFD4a9FBwA7LPbE3CUSrl2OZkN8r3VV+aud+OSrL3gfuMKgHPQDrr4pSTwli6NIItj6UFxF6wsQaTkw6SaVtCq/K2h7FxV0q7G+sCOPd1tdi6LSPLE+YJuPJPiaIqVY0bv1JaR0IpxZ5W1JuElXrShhFcTCB/y5vrsWtvFqecGMNDjydl+0uXBrG0J4Rt27K44Lw4ntyWkX4YGFABYrbn4RWnRLFhXRSDIzae2pbGwADLwz0YlgoPq6sFlnQHsaI3gulJW46lrc3Crb+aFlVuU53ywI1ETQl8Yh9SsZrMuKJAJvQaTzgSUMXyeYLw+hpDwCFBGaFjZ3sA/QO2QHpRAweB1hYT4+MOsjkXK5eFpEEIWtetjchEJb1m2SaEuBz/hJSxuGqttSfEMDpeQJZhQ44nHrDNjUEEI+o8zFNFDGDPU3mEYxaal5pIOCFYZgjG0DRaO4BInYW9e9M4eCCP176mBtGIhcefnMa+vrwA2GVLQ5L+zmOaMoLIBENoaQwhly6gtiaAmoCNoX0JZNPKa5Y/I7Dd15dTD39SSq49bA1lr+G5pgpaEnWm+rv40eNjxhVUjwl9mdFUUivV9YIBQymyZSKH1yFdqVRDC4HmMBraorDqYphIAvkcx64LhypXx4WbycK0aQ/CMvuCeBOHgqayXSDA5LVQz+5wAklOIv2gV9x1ed7V3skSIuWhlqF24RrU11PhW0D/04PITFI9q+0B9OTDjGP1T4gZP6xC0RfwjlpdVbUFqi1QbYFqC7wMWqAKRSvrhCoUraydZKnXb/r2MSz9wi86Qy1aBGf6pUtKilS4kvLRVA+ODy7kKeqXz8/aVSaHP1cYylVJSv1nf41DB5RvlrTd6zvxkQ+/vuhVuljrEIz+5CeP4FvXbVOlXvptTykJ5n9wVQBUqwz4BlDWFj+94d3HrEBcbD8X+j09Lje99bsK7GrVmOxasZxapcSWfxTg1mWyZX35wL0LKEXPVErRyy7tLa2qDJCedfYqnHvOunl3VZSi7/mx/N5v2813//mCEDuRSOKhh3fPWGcsFsbqlZ0L9jH79bw3XKv6VL/lnLKhAZ/42AVYsbztmJtbgOhH79Qv91qBqVPlpW3LBS8AvvWfl+CkE3uOeTuVfKG8vwkWpN8p1dMej7I/+rj9IVyFopW07PFaRqvM9Xs0tyrqT/GIVIBOeUKqsSuhOmVDzC9GnSEiZfhIfQjLTutEW1NQoERhIoXhvRMCYiS1nOthibw+75U3qU4996sEhA/wZ8qSQZKYA+p6L3xAOK0CNIrGKSonFd5acuULQ8vvI37gTdjyELACaG22sGZlFKMTNp7enpYAIirrGDTTuzQkZc4TSQ9nvSqGVStiuOd3E5Le3tJoYuXKKBobTGTzHqaT9IT0xH+SJb01cZbmW6JCPTJIhR6DlOg3aAi4altah6FcCNNpT7wX13QHRCXYv2daSn/r4i5ErC0qQUP8LHluyeG6Frz6KMaHc4gaBRW4Iq2lFJoMh4lYCsK2tVjiT5iYdHHgUE6uxVQh0nd0+64CBgcLCIh3KENigNPWR3DSuogoSp96JotkykUwSBgN5Ojn6ngIWUAmZ4hakT6lLO9mqXVxrPgSXoIfnv+8V/NQfNsbxdglMIq2AheeXyvep9zPW+6YQkcrcRsERhMqT6U8dHcylMeStmbQ0rZnMlJm7ofn6ProEmQvTn3qUmV1sS+eWNwXEeMZTFUH/viyetz3UBq5rItswcN5Z0clOGvzfdPSjxtOimJwKI+hYUe8Ogn1plNUCXvIZj2kM4SWJlYsi4jqkhCafqR0KuCyw2MF7Hw2jxPXBAWm3/WbafFOpbKYJeRrVocwNOSIryjHDz+NDSx1Vx689A8dm/QwOUlVoouuDkvGHv14h0YdPRHgCcRsbjbR3mrBcT2EQyaCIcj+UEFMCwCqQVf1hgScD49yv9WFmp6lBOZU7FJpfMKqqEwK7O3LCnTv6AxKsA/P6boaE6mcg4MHXXh5DykziMbuODqiDkJ2HrlJV3x6W1YE0Lcvh3jEFOsAlurv3pvByISDdSdEEYoG0ZcIYDDJkDBLxVFlC+huMjDaN4WxREErfwPo7gxiImGL76uad+P5z+uUGvvy+CAKZaXO9e+FPowvXqfK1KGKNc5SletnidJw4fif4dApw43Xirz2ge3qiaJ9eQOMWAzJPMPIVFsWCja8nIOg6yBiFFBIZZGczAuIjsRMmQgozhoUn+X0ONVjlGOBfckPIXw8GoTR3CBqVSvgYfTwFIb3jst1oyxiUV2r/ZmuBdnn8QWjv73zz4/XDW7Gdqrl8y9Js1c3Wm2BagtUW+C4t0AVilbW5FUoWlk7yVIvNRRVD3WlV25fHSrgz4dpusRJlnWBhWDa54tKUdUIz0cZyu8TlH3jm/fgpl8ov8nZwKdnaRT/8X/eVjEY5Tr+/h9/LinlpbAc9cA6Gyb63VgOFYUF6Idn/vzTnzoLmxZIRD+GoVDRonf+ais++68Pam+seSDZHGvivgrcEPihoMeCUPQ1Cop+57pLKyrpn73JGcpP/T5w3X+99Tmta7GGITD/sytvnQFF33LJMnz0Ixces0J0YGACl73zfyoGoty3T191Fi56wymL7eZz+v3137tPID6bkGXTSgWo1IEyfqtQ9Dm16/H6UrnDnpRt+r57vtpPa/D8a3CpGlOdND5SLRdg8d/BmImVr+xEU3METgHIj05irH9KAmQEnMsFTXlDS6aSSgUpeiOLYlx+5Jsll6gt4YA/ucDVSNa0gFJF36nkKsIQgQwKnCh4pvaa15cgy/pNU7bAVOzuriAa6i3xbSSSG0vkpbQ4lXJxsN/GsqVBvPbVNcjnPezYlZFApPqmgJQZ18QDArPGxwvI5wwELE9Ko7kdlt4S7NXVylkChkTTp5D7kzJCyFpRNNcy+MbA2JSHXKqAjkhe/EC5AgG0ljqfolGheOJlGKu1MDAVRC6VFe9FLk+fVqo7QyHVzgRmVOIRqlJx2NRoon+ggGd3F7BqZRA93WEMHMlhx868wEZCSWmbYACrVgRFaXj4iI29e/OqhDqsOo8qWqp1ORFClWkopNqWZdtaiKm6wCPMUQDUT8Pmz+nbGtHhRquXR3DX5mkp6aZv5fKlIfzm3ilRBU5MeThpbQgtrRYKOfp75rB3f16gH71g21ot3HbHJGprxZ9FnTYyGLUbrk/FZ88UlZ9gnofe3pDs4uH+AsKRAOrrDBzqt9HdYWHThbUCM2trgd/enUaAgT8xE20MqoqZYg/BNqZNAi0JCP1SScAUkOwhEjKQSrvo6rRELcp+f+TRFOI1JmpiAdiuK9CU6k76re7ZZ4uVQFMDoSvQ1sJWhsDL+loDDVTMtlh4ZkdOFLT1VJ22WrIfy5cxMAnYt59KYw+NjUEkEjZqamg9EBJwnU5SOSy15uhst5QFBEO8TKpOXVGbNjaamJp2sXplGK0tFsZG8wgETYHUBLgcSyzDH5tmAJiLvBuEa4axutuF5RYwPaqS3ccOFxCIGWhYaiFuGZhO2JLiTuZLaEi/gcPJIEY47m2qUU2kp3KI2zlEUMBkwsb4JNXSHGMBCbhi6JZcq/SlgXYacqWQ64IvFdaWBb63bZmNRrHry8BoieaXlM7lxURKTatMYZUK3QDotatXxr/p6UnlcHNbBPHGOBo7YshZEfEenUrbcm7YmTzChOBMSCoUkJkRAPJOAAAgAElEQVTMwXUcmSwivPbnNP191ENZXbUYdpb3EK8NIcuEuEgMzXWE73mM7B5CNpEXhWypCkpfo6tQtNjlVSh6vJ4sqtuptkC1Baot8NK2QBWKVtb+VShaWTvJUi8HKCoPhBqMlkNReSHW3nTlatFKoKivAPjSv5y/aHDQfM11x6+2qpT6Q0z+Ln+MnfHGBQGjX6kMjD722F589BO/LqrtfJXofEDU39JRYFSCSICuzjC+9533HjN8O4YhUlyUqsEP/qVKQhfVYFnS+FHHUU5R9AuOKMDKoO79d8+vFH31Wap8nt6vf/WXFx7z7rLvrv6n+8teaYArP7RwCfwxb0R/4fNfVqXz/JTDnPPO6cCn/+HiivtG1Mj/fBf6+zPKn7WowNRtrd+HRGFc9rl40xJ8sgJv2WM9vmLAEitr5+hvgaRy0Oq4q0rRY23hF3/5op9oGQsggODlw/cLlWVEoVnaH7+kvYwSFP0ilU2Gh971TWhf3qTS4EfGMDHCMDml1vPXJShNQnzkKq9KXrX1h3q5V8FKClroiRN6herAJZbU+qNdeSsq9Zg/7tT/Z/y39H8PElrD84Ueh1Shre6NCqBl2AxBFdV/dbUW9h8gFHTkZyGm02c9AVNjUqrsoKUpiNYmqkpzGB6zBdC0Ngal7NgpsPw7L6XyhGAssWdpPGGrFTLR0F0H1zBRHzdweNRDKmMjZNswMlkYLMl3PHQ0W7Jf9JwktCUAk2aORDGUNBHOpWDnXXgsuU/aqrnoF2qo/Y3HNITNuFK2zcTvXc/mMZV0xZuTQJgqweFhG4cH8qoEO0U1oCEBRI2NARwZKmBwyBErALY7AS19DUUtl1e+0bz0CDD1laLsM4b1wBOla2dnCCedEBY+ynUMjhRw6GAe9XUWcoRkHkGehfUnRjA2rhSZ8Rh9W208vTOHiYSDznZT9pWl3vT7vOi8Gnz7++MwbJbDq4tguYLZz6tR4lQfjIsZhALitod3v70JP75pAh1tplgPZDKEesCGk8ICR998UR2e3ZOVNn3iiQwmkw5cxxCFJUvhOX4JcflJZx2xSqiJGojVMGXew7oTo0hOuxgczIlit6E+IErjvX159B2yUV/HkmoD01Mu6qiOHafCUwHh0QkXY6MuliwxkU4DuawjsJh+oISnDIQi0CYU5yQDw4xo4UB/U1EIJ1xMJglnqXwOSsk6t0uLgpYmU4KYCFxjUdpGBAT6T0y54le6vDciimkGIzFMqaszJJOWNbVBmEHg4DCBqIFCMIpVLQ7qww5yjoeDe3OYGLTR2hHExBEHbWsssZmoj5l4dGsaBw/lcfJp9Uh6QTy1Oyvq0xVLwnAKDlJDafTvnURrS1ACpai25GfJkqCMz0yuZJvje4myJw2qmPW5XnJKLgPk+l6krgm+v6e67hTVlcVwo1nlFrTtCJQgqH9JktOMl0cN/Q2GuNEP2fFgWgE0tEbR0hlHqCGOrK2sJhJJG/mULedDKOAgAgduJgM3X4BTcAUW85wVFK69aZVHbgDR+giy0QgMM4iGuhCymQKOPDuMqeEMDPGp8H2T/YNV5f6L60AXX+KFvBtVlaIvZGtW11VtgWoLVFug2gKzW6AKRSsbE1UoWlk7yVLnv8Tl8/6uFqFo8Qd+ubx6wJVHW/GTAh5YIKDn81++DTffOjNo6Zp/21RRyra/aZYvX/udh7B166T6kV8OPtdzZRlIuOarC2+HQPRvCESZVFs0Dy2VdvleaEd1X7Fc3vedUktQMUpQ8J4/Xo0PX3nBMfT6sS/KEvHPfu423PM7lYSufPC0BYC8ppYHSJWtX7ePeHT5SlFdQr8gFD3b9xQFFit7n+toJDjph8/O7D8AN914+TGpehdrKY6Vv/7Yr2Ys5vctj/e813XgHysAo37JvJbgCnzgh+uSf5f9f/Y+EYzf+P0PLLarx/R7KlY/8vGbBdAe1d9l5YjlML+oqlnACuKYdqK68PNuAUllLqveVOXNfsm8B8swQF1WCTfoVHHFK6XEvghLfe9IPRw7V9aj54RW5EiXRhKYGEur8JDi9brMM9kvG9VHVPQT5cBmTHtAgTiCQZYWS7m9vt6ri52umJdK+nKTyZJFYFEsKMpUTqgRRHmirKQib/XyIDJpD2tWRyWFe3gsL/6aqbSDujpCTwsnb4hjeKSAdM5BLGYhk3GkRJj7Eg4HsLQ7LOE2/UeyiERMUUTyw6AeHjrhlSyTsFFwPSSTQH1zmOlKAp/GUsDklI2oCRi5PIKFHDra6GvKRHRHQAoBdaFARSLViEyjDyOdKsBL5cWHMmJKCwggU96rBtJpTxSMhIi1NZDSa4YWUeV56HABw6MFKYeOUE1ab0l5OiHojmezAtWaGgPoYXhOvfJTpH0AFYL8PhV0DLZJZxUYZSm9KPYsqlwDiEYMUVyuXxeRgKDfPZgWKwG2x8iwg6ZmhgUZUt7d0qhUrhe+vlZS0gnyvvejcQl7qqujMtMQiMixQGsAeoyyDHnVyjBSaWDzfVMIRQJsIjU2y84Q1RPlN2n123e/vRHf+f442lpNgZlU+7H/mdjed7iAs86I4977U6ICjccDOPOVUbVeDzgyooKpmFZPgE3laGtLSJLqqcDkupgqv68vI2pijpFlPSEZfwcO52UnQ+z+WACWpSYeJhKuAEoGFDElnkFH9PPctScn62dJvSrdd6XNCMktKlQdlYJuBdUxEsrlsw7CYROZnCP+tASvq1eFpASf9w0C53TGw4rlYQwM5mWbDD6iSpSPNV1dIaRSHmyR+3pobgohGOGxmZjKMATLw5QRRkPAQ23QRmLaQZ7BYWET9pSHQ3tzqI9bMGsM1LdbCBuEox4e3O4i45rKh9gKwMmTnHvIj6VhZHOiIualiYCeFg0s+2d79h/hDItqey0Q1Ypy9QNVCu9b8fidXz6bo35GSK+uReqjHz1K//enVoozeVRFl5fPM7xLrZeexoLbJQ9NwUtOWvDZiyrRfJ4p9KYoSFuWNCAQDiPnmeIXm8ywX2yZEAh7DpqiHtxUBrlMAfksj5XH5KK2MQonGELKjKChIYhwxEIqmcXQnnEJXLP8SYji/lKhrW1K5AAXgp7HF4hyd+6uls8/73t3dQXVFqi2QLUFqi0wfwtUoWhlo6MKRStrJ1nq/E3fOoalX9xF/Zfv4iOuhn6+wlBK5gSKLpA+Tyg6R/r8dd94y6Kl01TG3fiTR3HzbapUvlQ7dfTr1hyP4/Kja/7P3GCUKsAP/dWtSnglJcczS5B9/7x5W1h7/5VbCvjtwXa75OJluPKDG+dNR38+PUdg94WvbNaATIEOBURLx0HV4LzHULbvfFmRZ3jHW7AfX+1DUcPDdd8+thJ6VYL+w5l9qBvg1JMb8MXPXfaCtJMA0f/nTr2duccIj5Zg9F//WSXEz/XZfN92/N3f363GhD/sCEN1rZ3fzgv14W0/ff8Lckzcxoz+1mB2sf4uAdHnM9Kq332hW8D3e/SnlgiSWCUqfnxSsqmUm/Lvso37np7l79o+KOIgJahqaA1j6YZOuAEDzpEJTI6lRMVWnoisJruIEcqqAaS8XQEI+onyhZ77I/9X1EMohvIS9NWhtCj1r5n8HRGG/x0dAqS/KqFAGopSTXfi6jCW9EQwNpZH34G8+Ef2Lg1L6jfVd9FwQIATS8cbG+jDWEBHRwRLlkUE5MRjFqanCwI4qNDzw4mSKRv5PNPabSSmuHf0H4TAxXTOxeCwI/6PbctqEIyx/Dkg4UljYxmELOrEAmiLewjkc3Jfi4SBoIBGIJdjKrwhidauEYRXG4WVKyCbzMv2qBgloAxaASk9ZuiTlLI7hngTipWA4cmx1VBxGTIkjIkfloEToBGAtbeHMDScFy/NXJYVu4aAQyoKuX3uP70yk9P0wiS4Vdf9mriF5kYLdXWGpJWnUy4OHykIuKTPZiqplKMEgmZQ+V+e+aqoeEoS1t106yT27M2itT2IS99cj7vumUQub2By3EbXkqBAvcmEUhBGokBnR1COYf3aGG6+PSHwmRYFpavuTDDGn5PzXXhBDe5/ICntQvArKl7HRWcrlbnACaujuPXOSQG9KokcCEeU5yx9Laku7u0OIhQNCODjcR4ZzCMY8CToaGiM4yaAdauDWNITxHTSxfadWRwZUeFgni32mVjaEcDqVUH0HVCl4VToRmMmGuoC0l8Epdxf7h9VvlS3jidsgW5sR5tAkP0aoHrVRDQM5GwXQZPl+fSgpNrWFQ9TeqbSM7T/iI143MCq5WEkppgKzyAuC9MMeEp5AoC5LlpITEwQgLs4cU1crgm0jsjx/AoF0dkSgpvNYuvDKTS2m6hvJFi11TgrBDBxyMF0zkEHS/Gbw5hKGpgsmHj6QFYUwBvWxhEyHBzaN43BfVNwvAA620wByLRK4Jhf0h1C3yEVbOU/Bzq+elyS1XgtUBMuwkzLKov8Gz3PA7HoKRsV5dc1NVbURUIFuvlWDGq9Ajz9y4/v0KHtRjj3IYpM7aNOYMrvc3KA48hxmV5vSKhWNB4UBWlNYxSBcEjC4jK2IVYE6RTbjWPNQ9DjGOZJC9hUjJomWupNGEETieEURnaPIjOVh8HJIuWqoZ8PdDv4QVR6Ulod3vEHoHPds+6+80Mv9K2sovW9VOXzO94BDG4FrqoF7lwC3LkNePe+ina5soWWAftPBb75C+CLMeCtzUAkCGxqBXrrgN4Y0FEArvglcGPZGpe9AtjZAfzFL4HvrgYmTgVu/gnAKfS/ORf4agQwZs7pz9ifZauBLeuAG+4D/na8sl2VpdqB/WcDW7YA7x44hu8BuOetwKkJ4NTNwEx5y/zr4Xc6BoATHwVwOuB1AR/9BfC1ub4SA57YBPQ9DlxWvoE1wMRa1cafmv29DcD+JuDSzcCTeh830g98ns/OPr0v9cA7m4FN3cCZDcBaB/hCCrhqnqiB4vcA/PdFwMYEsJyT003z9xP78Wr6U28u7cw7XwdcHwGid6mfPfQ2ILsNOG9mZELxCzIWjiH+IDGstjfX967X42vBfmC71AEbu4C1dcDaGNCQLu3vQiPmeLaLP5YfOgPAQeA17Hz9mdHuMeDfTgeuCAGb7gIenn0As869YzsjKlv6qHHQDuw4G9j5OHDzUuALAeDMSs6p47CvlR3R4ktVoejibcQlqlC0snaSpV7uUFSVW6uZf/l4Hu7/7cJQ9JZZUJTf7OmO4t+/ctmcoUQCQ3/2KG6+VcNQGUWz7ew1CZyrbcvrTgH8+ywwOnBkAh/9+E2iLlJqUP0qV+bLuCgU5XbnA6O+/yqAD/3JBrzqVb3o6Wp6zpCMZfLj40k8sbUPv757D7ZuSyixrA/tZgFR31uyEihaDrgX6sdXn3NNkdJc+WenLJj8Xt4l3PcvfuUO3L15sNTOs/qsuzuKqz52LjasX1JxaXv5KtifP7/pcfzwxl3qx+VjZY6QKS7yoT89Gf/rfa+dsSdU395w48P4xnVPlWCoDyHnAKLlpfn+ivx3oG/9x/MLW8pm89j2zCH85u4dMqngvy8W+1aP23Iv0XJ/3SoUPYaL7vFcVKrX/WunhgCitNKTGIQMPiCdtV+CF3Rwjlx6fYag/65vCqHzpHaEQxbMVBJDfQmYoYDygqaSTa9PC8OLSnH5sQ6MU4tQi6WNKVnXr9WpCn6UaC2hhKyXk2X6GPzwlaLwXgc0iVJUfEaB5UtCkhBOf81du9LKkzMcwJNPpwUArj8xLBCypTUEu+CKSi5eG0AsZkqpMb0QWxqDsu0MVaU1BHT0EvUQjZg43J/Ggf48aiIkzob4lo6OUfXpIueaSDom2ruiotA8MsoyZVuupzVRE4QtQa+AXCIjnqT8Ob9HaDOdJHjzUF8XRMEMImFH4CamYXguAu7/x96bBUl23Wd+311zX2pfeqvGRhALAYoEQYkDEaIsE5SGNuSwQtSDw5gnQfbDUE+CHjzBCD+IdtgxlO2RMA+egeyH4YQcI8iyKChkUdDQEpsb0CAIoLH2WtW1V1bueVfH9z/nZt3KzqrKajSagJQZQaKr6ua95/7PyZuZv/v9vy/C9o6PXjcWGCaC28iQlnMm0DNgh7BubkYp3K5fD5ErGJibtQXsdLqRAN5aMxSF3sl5qhtjbGxEuHSth04LAgJn6O05wXZ8qiBVotLCfEbg1fq6L6nnXjfCbjuWsYg9AoB8wZJ2c3qI3nXalbTu77/UliAoCX4yDWn/Zqt0txPhsX9SFjj29rs9aaGemrLFq5NKStaBLcf0viSE/U9+voTvvdwRb8yt7UAAuArd1jA4giTaf/mJMn50vovNTR+VqinenKJ8NYD5eQdzMy7+9u8bYhFAwMxHtURfTUNUqry+ER4ypEkgmg0J0aJqkxYDVHeeWKBy1BLo+JPXu6JEFhBsEL4qiMnzXDpji2qY8H1umsFIFq5e7eH6eoRWJ5L9cnvWgGpPptBPTarQJP6dytl8VikTCYdZY4Jhrk/WqVQxxa5hbtoW2E+Yu77uodFi271SDlM1SvXy2nqAkwuOvIoJiOdmCe7UvudmHWzVI2SyFhZPZJHJuYg8Dxcvt7G7FaCxEeO+T2dln60Gw8UsgayXfuLjxN0uZk4W0OyauHgphFGOsb3lYXbKwaTlYfVqA2++1RU7hjuWXFkrvEmxMEdrh1AUt/p+iLzW+l6ivIGy746Ntq9N3cxJCdTVx0R97Uk8PNW1Sy9O+UEp0dX7t+p04UG4jbqBoy5giYLe5ButdPgopSjvLClP+ISexntp89pUmX+3MwacjI2ZhQLsbAaGbaMbGejFJjotX9TsXKuFgoWMywMAtbUWrl9YR29X3cToPxKvZv2ZQ0av33j7N6LGUPR2vrv2j5VAUUKn33wU+Pos8MyfAbdEcpIH/uaXgKVV4MUq8FRZHbbLG0YAVuvA+W3gm5eAP9rYf/r/7peBxxvAwncAjAhFCRgPA379I3gD4JEwMpWLetBE9KEZNxjxOcm+Ehg3uO/jQNHPPwq8OAs89WfAH6V29HtfAL4KIPft4SMnjHuyq2Dtc4dA2P5YLgEXHwfm2fVgAefeBb5+FVi670aIySPuOweC218BuheAn80OgaKcS+7nTwEMgaJ/8WXg3nXg7PcAAeMngKcHzjd9lqMA8mT7NHxL//u/JogtAY9/CxA+ewicJqR9OFnDLeAbbwMvbgF/ec8Ba6iuofBtrsuZO4Dn7wZevACci4An7wXm14FfeEUBYcLop2vA1+8EqoTd54B/rRtM962i2wAaB6Hov/wl4ClP31zgNeQXge5rwJcGbtbsW3cc9LCxHnWj4ady1QXGUHS0wo+h6Gh1kq0+1FA01TLfh2kA/r//92Avyt/7n/4cg1BUTjSOcfJkFv/nv/mv+iDsvYur+Pf/1w/xp0OUpfJZM4GXup7DfD8lDCD1SD6M/y//8xelZT8NREdViQ7e609/HxgFjCYhFP3nDUDbfSZ8w9bK4HnrWgxTiB4JRJP9D6p+j5jHRz//r/oj+8LPz+H3/vv/8oaREiquLO/I79tdDz/84SX82Qtv4xpbvtONlOl27lQtWJ///J+ewcOfGC25/d13N/GT19cEEifrow8DExi6b7JSX1oi4F/87uf6oVhcF//rH3wbL/7H1b3zSqBzAkR1a27yhXAw5CsdjvNPnziNTz6ozmNvCOpfg0NKF3JtrYE3317bB5H3AXD5Ini4sjm9Xsed88e4+N6uTbnmCRr7LZgaDiRf/lPEIVFhqXnUXqDyb93WnhIj8Yv89P1zmKpmEDfa2Ly8s797WRMO9Vo0VNI8AUeiBBXoqp0fQyquFKxVEFXrQDXk5O+oHBM1mDwvQmyolGyVHpWAX91Sqm+kEUqdXnSkBZlKwclKRpR1LMaPX2tLK7xhmaJAnKiamKjY2K6FOHtnFvVmAMs0xWuRxz8xn8FOw8fGpo+JImFYBpWiJa+v9y52sL2rktIdx0KrGcLI2IhNC7WOgVzRxsfP2FirRdghHPNYzxidbiiepAUnIv2SMJdygW3lhoBFgaOERfQZLeRRa0WImh053byj2uhF6bcbiUqX7c5szyeo5HODwBCYWZ1wMD1hCqCjUpT12Ka/ZUG1rXNKWi22rAPlkoP1TQ/f/yGT6QNRuLIObtaAY6uQpozAWhuZHFDIWQITcwWVPM4U8oUFG2tbIeo7Pt692MXGViwtxExxZ+gV14HFfdmcCpXQzmn5lS9W8PZ7Hl55tSMq2PlZU5Som1tUOqpzJCwUj9RujLtOZ3DupTauLXvI2Eq1l8mZ+CefKeCNt7vY2GCokI35aRObWwFOLLool22Bued/3EIuZwvgnp+xkMsB9UaM3Qbnm8pMpQruSFt6jDa9LvWtgRNztihDV9d8eRWvrHEuVJBVEBoo5ZXSNwwjTE/aKOQMzM07orCmenJjM4BhUCUaSVAZX58EtqZJEG2KcpQt/mxzX1ywpP1+ZY3PMZDNManelGMRbBMyEqQvLhJ0AqFvoNtTwUqXrijLBQLqRz5dwPKyJ8rfU4sudhux3CwgMJ6ddtW5egZ2WiGmpjOYn8+jUetgu9ZDHEbw2kCjFqI0aSNfMlGvhdi9HmLipIut5RBmKYOFExkYloXvf7eJE2ezgBVi+Y1tdFoeTi5mxaqi2VQnTA9PetVS8Xt93e8Ha3JRq9c4QCwoL21Rt6vXunKU1bdotD+x+u2e1VLynpQIR/s/D9zYSdxHRVmuFdYMBJOH3AFU/xQoqn1+DZHbq6Mp2yAFWJNuCvU+rdri5XdcS2SqFs/VlECrYiWLynwZBm0ItBqYDgO7G00sv70Fb5ckft9Hg/4Pmumm3td57ql34Q8BGP2HqhQl/Lz3mO/bL54/WKE3yq4I457K3qh8PBJknQGufwZ48UVg/ueOAJ0pwHkDJBk2yGGQ5ChwMgIYIsyjSlQg7jEeo0JRqaWGysnuBbS+rgDmDUw3gXHcmGDpceDCOeDexw6vZ1rxOQxGDyo7ufv0ORBkXrrzgAJwTO8dDEXPPAhcuBt49gXgt9sAa/oE6fkBD4712fzBquEEBidK1IOgKI8zfwX4ZKKmPGo9aDUsQXNf5XrQutJK2dtal3UgOwssheoGBBX9l/gPC+iuKgBMdW23BXzzAvDP3gP+5stKMf4bVweKzbX/IPDsfxiiQj7GOh+6qX5dVVN/PL8O3DurbpocNu9UVo+h6PudgA//88dQ9Bhz9GGCohz2DW1R2osu+bLOD7n/3e98Tp1h8j04db5/+v/8BK+8OuxWjdro8cfm8KtPPoz//d+ewyuv1g6sVD9ZO3WcI6HoAM38F7/zOfyb/+NHuLbSvSFZXvlTKWWQPBIQeUD30z6umaoJP8gnjyStNWmxT0BBAkOO+qycVmP0z5VfQpKU8aT1Xw9XKSX094ajaNiQefzyl87sb9lN/fR/awuDo8Y+dMwyZ1qNe8C4+ioRqb2Gh6kvIela9b8j9cGnqok8NRUne+j60PP6+//jFwXg/m9/8Pe4uixvtTfsa59Pp14nsl1qtSazLjcLUtRz2BqQ9ZA8ObVeZHfavHTfOSZzniiC9XEJmIbNd9/m7Kg1cIzr0njTW1MBwgNix+GPmJ/zUl/8976H99eLdLJrnZUGlMlCtF0Tix+fxMRsCVavi/V3trSXn96pboVPCbI00NB+0X0lqFbl69dfZIRKryXiUcZYK2gk7fPy2mY4k4KrhFfEUfy9ap1NeAU9AdVldXaS4M+S4Bm20VdKDJ9xcelKB9/9UVsg3smTNmzLEFXbiRPsn45FzecSYjV81Juh+HDSx5Gt1fSZ7PkhqiUbp+ZzmJl1RClJtd7Wjo96z8TKlmrhnptVSkK2bM9Nmbi2EWFlneCN7ckW4l6MZstDIfTQa4cCCKkKpJdnt60CdUr02yy6iEp5tLe78DseegyJKhqIQwXg6H8q7fS2CoJhK3eb6s1QJXdTdUgQS49Pgky21fueCoRi5agYnahayDgGlpaymJ7JSOt2qx1gezuQ5Pa+N6MRqTRtwjw/QrtFqBnBdS1RNb78alfa3wm9ODmOAziuArSss4JQrE+MiRLQbBto96g2jfDIzxQwO2Xih+fbEoJE1SR9S9nOXq9HIDw6MW9JQn2jHuPTn8zL3Lz+ZgdrGz4+92gBr/D4dbafx6JE3NwJ8YXHyvC9ECvXPVGYdrxIwozo9XptJRQPSJfgylZriS3pVIzatokr12ikCizO2QLXmZi+shJgbtbE5avKn5PQiyrPqUnlu8r9cD0xxIqeqOLheqEnKl3WKAhNed7EhIHpaQtZ10SzrdLbCQoZskSIRiWwa0N8NwmIvYDqXANdn+3zbNk2sLEd4OwpG1eWfYGms1MuCgWITcJ7l33MTlkC2V0HAorZOr+2GUjI1l135mDbwJVrHorVLKamHLh5W5Te11fbaHVCuGaMKDDQrIcCnZ0MbRoMrL0XotWOMftAGbFHWAv0QhPXlkNM52K4Rhs/enkXuZwlymuGQHU7Ib7z3SbuXMoIoH/3ck+9lhOoKTc0tIc8X9/Sbq4+7kkCvcBRta7k/W8AdKZ/7n826r9h6o9b2i9U7UvBdBXmacDWgJ7QVsisITGDctOG6zY5vHr7VG+syfWo7xffT4SnylU9w2BB5ViGvGZO3jkBd6Io1whC7UY3wtUfXRUFrjVws33wrVWgcZr0KrnrfjjaP/kDPlTemreYoXv5hwpFDypZWil6K8v6O59XqlN4wHM14KkRWpwTCCsAkOskaY8/hlK034p+0MkcBK+OqxRN7/9jQOcTwPMvAr8xoHgdHMZvPqYg3r1/pVrsD4OiaYjHmnx2W7e2awsBAsrnXODpELj326mWfZ7jAW3rhx2v/ze+3AfrccQ8JjA1rfQUxeXgOA5RigoE9dS8f/FR4PlZpRJ9Kq1uHShoAtifw43QeLD2L64rlWfSPs/6EWRfOD2gRv0AoOjtrsvQ5U+16uPA+RbwFWtvzU+bZZwAACAASURBVJw5BZz7LPDinwPnHjmeHcH7vXHCcSbr/OGrwIufApbSSu5D5mIMRW/lFfvDua8xFD3GvHyUoGjy4fMGCJSc774PiQNFGPK5cFDluQ9qpQDgMco50qYJED0MMA3b0UFgNA3G9tRgShk2DP4dOMgUCRyEfsNA3UFANN3K2j9WqtUtDbj7n9vlU35KzZYC5P19DPaPD1Defe3cByk3B9ZKeg0cWKuBuuwBYw1FR5r1tFJv4AmJMCXVep8GjcnSHQpF+18e9/Z5Axjln4aAX/l1CvTKz0MAOH9/FBBNnjtiKcab3aYKCDJIukb1GtBByn1YGmrgIPZ2GvLz+7u28+zDCgUkZaaVOBPA9GIe03fNIGOEaFzelFARghxpRdUwQD1jT7FMyJHwTuVdupdWz235d7l4CSihYo83IRTZVxoxpoETRPGGgLXnj6r9AMXqGFTpUY1o4OxpB/mchR+/0cVD9+XQ7hAG5cCAstfeaAqwIUElfHzplSYe+1wZ9z9QxupqV4J/CProudkNQvR8YGbCFaXelZWehA+5hHww0W6HmJrPoFxypRWW1xMmdVMVyhT4VtvHqVkqEy28djlGvR2JopAvwq1tH4EXIhf7cGO2zRPYscU2EpjIhO5OJ4ZTcCXRO+P3BGiykrQT6HQD2JYtwIyt5iwfU9MzGQI+E/VGgEzWhOtYqNcDUciGoQplouqymLewtROJj2V91xe/S3qpzkwZKJVZHwZEhai3IIpMTrFpxwJQCQ7pQUlYubLsIYoiuV5s7XLMSvYXUrVK8ZtMq0rw5uP0CVNS4Ne3IoGlDCPqeRCIfWLOwd135fHWOy3U676Mh+pJgkEGQYVehGLJFjUm1ZBP/meTkvr+xps95LMETwzwsSXIiPt99bWOwO3rq5HYDFCFSuDIJHauGK6XxMWBgJOwmcCKXq933cE5NwQMU0nMdXlywcbGJg0fmequakLVKcE5Q60W5y0EEbC2RsUnbQAigakOX2hs1S+r1nvC5VLRwOZuhEKG1gaqPZ9zYUvolqoXXwMPPZCXoCqqZldXPYiXt2Hgvo9lsLEdYmsrkPCie+50Bea2OlQFKzC8vBzg5AlHgDDtDKplGw88UJTXbKsbSqgXAelmw5SAq82tpkBo/m2+6kqgWnMnEkWwnbOwsxljdzXETtvC7F05nDhho0GAaxmiVO5eraM8beH6Vkfa49nqf+/dOYHCm9u+XBPeeLMDz9fvbPQRluuEkrWLoDu58S3/1TcvkxuB0tG+pxs96JKasinWIFF/2Ojj1D24qa5VDKnifnWLvL5uElTvfRZJfZAQNahqn98L0EzfNE1BV30l5Jo9cccEcrMVqYsfG9jabGPl5WUE3QTrqmPsa3QZuJbuG9AYiuJ2eIqyzfppB3j2deB3tSKMUHSptgfpHvoY8Py9wLmXhqjGRn3vPwW88SDw3Bbw9fnjKUVFLXgvkK0DX+2OBmgSIPe+2ucP8/IcVIoOUbiNUhoZZ035o76gAephkJKt2vPLqpV8KBTNArUs8PxfKWVl8jjzKHCpqlWZDwNU4o1ao7RSNPHd3GcbcMSJ/vqDQPZV3d5/DChKCPrCaQBUk55XnpKr2kv0MAXwQarjf8m1XgW6W3tqzmFK0RcKwGe3VI2Tx+d/DnjxBPCNPwZ+O32+h1gmPHcJeGpwDaXO/6dSlyE3IjiXzz0CvLC0X43ZrSlP0ZS9qzrzhxQgv8HndkYplOlv+wvv04M4mZevRcDTJoMc1Zo96JGsx5t+vY/yYv2Atxm3z49W4DEUHa1OstWHHopykCmVofpxvzruGKcrmw7C0OT5w5R+gx9K08ni6eMOdqgPG9Mg6JKPzQMSgEHVXRrUDUJROZfkf0NqksCxZCwHnXd6rGngJ8Mb8Mi8AegOnMOgomEYyO2P+6Ax9ydkfxUPhdjJTvVTDprLwXlJQ+TD6nRUXfpDTn1vGmVNHLROEhWulHdw5wMWAAdCZv3kvtp2yID2wW9dw0MB+AHzPdjaf9zX5Hj7D6gCqZsRbD3f7wzaZ5wCI2zNhAhJ910TVCA6gkRdpQRV0s9K1djcJ+ZRpGnWZg3bm22BQoP3pxIomrCNxO9T9cRqAitCKhVQI0sxJplScFXFGGmVqMIVoqaKGbhEFZtWs3KIpuycv2fwUIz5WQtnz2Tx8qtt5LMmfvYzRaxtBJL6fu89VBU28cprTdx9Z05a5K9veHjsn0zA70a4stIRv7/JioONXQ87NSoMmchO30dHYCpDiJhU70OpQCWNfcYW5SXVo/QMzVtAsaxUb1T37bZivLsc4fquaoWmj2OzGSKfAWzPQ+wp31Ge10RJmWYSuhE456aK2NgJkIvYz20g7HoCwKgUJQT2egY6PSmOJI1TjcmUeHqM0rOyWGTIENvSVbr4zi4VcLF4ZOZzBmamHHhBiPX1SHweuQ+2X7PNnknm9MtsdzlPhqhvo1AlnYviTbfmcxyEzRkuKm0hS9/WQpEt+PT2VAFXPS8Uz1BePxh6xX0k7yH0u2SdP/2pInzfEIsCjo8t4/RHpbdnvUFQbeCzny6KH+nF5R5ozcjkdqorCVjzuRidtvJupNKPPqlUzF5bVbXh8VzLhEFYGavALdaCSs1K2RS1J70h6/UYGVd9/mBQ1vJagEJWBU0RlnOFss2eIUc8D9ZtcyOU91AqNHd2lFpQAWuGaBmiRuXvqLSNo0i8biVAyzIkFT5DuEslcVN5lfLYBOyyrmccUQF3/Viget61MT1jYn0jxOy0A8uOcOWar7ajJ6ppYLJqi5qbc8DXFG0QikUHpsv0dwON0Ja/5c0A27s9dKjebUWoFi3wutBohOI3msvaWN0MsbFhwXRsVKoO5hbp92vBsSKsXGqis+7h7Mcc/PhCGxcvdXHipCPXkdOnsgLGNzY8vPl2T2wDxDteriu8mcB/KzsCiL2GslZIwtl41VJKUq0gTcKRUsDwsPdeucGi4eRep87eBx3x7FV3VtRDfVATKM312H/0/05/5kS5rkKU+ILYe0/UVz+tbOd5BUGIfCmD2btnZR54f2PlSgObP1nVF9cb7+KL60jqCj5wlR4rRTlLf/wBvY+md5uEqhSAZ76lfEOTtvoLV4DzVeArZYD//sr3VDDP+3ocoPI6sH0+D3z3CRXqU+0eHqQ0bFzvq33+JpWiDHQ6/yDwwt8Bv7E2WrXSrfYHQdHndRv6s38O/Fb7ACiqVY9/8ssKniZhOoP1TQPVkZSiDH3CXvs626yfeRF4+lcOt2AQMHhEHS+sA/PVAU/RCwqC0sOU8/74NvBcHjirCd1Q+KXVhPQlTYduUfX43IPA/JZaz0+kWtyHQVFRit4JfOMF4Hc1WKan5VerwIEqSIZx/TxQ1aFNUqzD2ue3j/as/SDqMmh1wNf6uSRMarSlCgHsU8DStwbCw0awlBjxEEopagEvOEB1G/jsolofEjY2gmq3f5yxp+ioJf/IbDeGoseYqg8rFJXvv+muzyFg9IZtjnHeR206rCV4WBPS/iEe1KaqP1snLdfDQNcAH01DpuOA0YNqMgoQlY/+AxA0qdNxgO5gbY8Lc4fNzbDxjwo+j5rr9N9vBTDft780wDx8eSj/sSPWyL5zOUJ9K2sh3YZ3yAIeVsvjAPAxFD3OKruN2wo5SFLd1TdqpYFSDwFvhG064JlLlC31hBTkWYF8EY9gEUwOkSpzjcycqaCyWEGm08TWalOCbPrXIQ07ElU5r2VRv+VUB+QwWTuBCgJC0rpS9W8FSpRPH58vP4sHoOpnVepSJV8lcOF5mPSthAE3D3zsrrz4SF680kM+b+LRTxZRLtl44L4yet0QP3i5gd2GL5CKbckff6CEs6fyKGRNvEXA0w1RztkCRXebPjyYAjErJQeLC1nUBbopGElINVM2MJk3UC1C2tzXNnsCtywHWJhxJaW72w6w3jTQilw5fwmvaVNdyfQVD/XNrqjIPC9C1gV8grYuE8ZtZCcyqO+G6LUCSRV3DMJJQleqTA2tlFTp5AR79NGkQu/qNV88LakwLOQt8RZlunvGIXyiF2WEXidCpcLWeNU6TjUpx8GfiwVToBzhEM+fasxmM5L2dGXVymR7NQ6V1h2LF+nZUxYW5izUalR5BqIOJQA3CbUJ5Ol1Kv814Igvp2qV5lxTdcjry9mzWRk31wDXCGHkPXdlJKjp8tWO2CCImk/8G5WfKoOqbLm4qXZ/qjxZB7aL839cU1Ri7uyEAiOnp23xeGWb/9LpLN55r4u1jVACn1hfKoeptqRqd2MrkPNlQBJb22enbRk3z49K1e26mpNKSfnc1pv0WyV0tgSEclStboRmI8KpU67Mx+4uxxZLnamKpd9kpxOJ3y3nhx6jszOm7Jct81OTjgDX66u+bMfzZ61OLNryuqFlApWyPEeC7elpV3xU332vg1Y3EBuJU6dysB0TW00gti3kTcJyH812iGzORLvG87FECUxVbbXqyA2Ai6sG/J6FiYIlNg5LSwZ26zHWazHiWgdWz4ddAF76cQO5bIztHfqeuhJ4RT9VWg18/0dNUcFyTvs3TJQGXHe6qDpRxKs0oXJlufH6Muy9rd9tsmevIWBRK+fNpDVeVKHKH5TrRHkea7gpb4LqeFSPypa6hX7wBnD/VpCpAanqvJdgJrbeqxAybRMgANzC9D1zooxlO/3qlR1sXKgpRxtDeTCLl+mN9873G6IktHSsFL09UHTw7bsCXPxPAXpTio8flZnngd8e9BW82bf9FNB4+ghPU1EoXgLe+Bng+S7wTJIuf0SgUVrF+L6g6AhK0RffAh6+E7hwfi/0ZaT087S/J/OFGJh0AnjmPwBPHBB89NlfVuFISXjSgZ6ifwswVOfFh4HuMvDE94AnBwKMBlWm/ek8DDjR1/VhyPs3A7HmdVBTEnp/4D7Ta2VUpSjn/V7gq9vAC0Pa/kdSip4D/u2ngK8QZjKU500FktO+nwd5iv4Jw51W96wJqNDNNlQbd98zNHVeEmxVVUrLSxvA498BLh/hKbrvJXS76nKAUhQDdZGAtXngm98Bfmt7/4v9wBCvWwRFf/MR4JlF5Yn7wlXgmQbwog7iOhSKpmwYZDs+DhjTB2URcrOXRfkk8Gvv59n/eJ47hqLHmOsvfOnZY2x9ezbt+4oO+ColitH+F+5US+ZxRjaoIhj8cJv+fC2fiUfY+QC/HfqMPlhM/po68H513o1H3AdGj6hL3z7rEAiX7O8wmDU43n0/DypcD4CpMldDxpt8tem3x+ma3Ky6Ml3w9NCOBtkjTO6QTQ6qzeCmg+dz0JSkRCc3KkMPG2IajKpOaXnccNxDCrvPdkAP5IbxHDLfYyB6c2vodjyLUIoPpY3aW306612rrxQO0AHLsi0BKKEo/6u+nGs135BBF8ouJu+aRtGK0Lq+I2E7PCz5VP+ln4CIJFn+BoXoHriVdnm1ivWIla8GA0543QoEAoQwQ/qGmkpllowrJaWyEQtIdAwDM7M2zpzJSOjPbjOS1uyP35vH/LSLbM6W8e7WPOw2Apw+lYeZIZiyBbpSNbax7QnYou/jTj3ATp3+oSF8y0bPMDFdtnHnoiNp3rvbHrqNrgIrFjBRcSRpfnc3wOXrXfHtPDWflcCnwDew2wXqoQvXNrC1EwisK2UMTBVibK13pdW42WLIEH9PYMRwKAtGMY/GVhd+N0Dghwh6oYxVoI9JRSVbzQnVYlH8sV2b6fOEm2zNXl1Tvqa0DSCwocqRLdVUJ5LmVItUhMYC4ghB2XrOxPMcvUdLJkoVepOqcKLJSUuUrAI42V6vr0EuvSfDGJvboQA/zbAFaAqCImyPqLxVvg2Ed7yeVCsWdul1GlG5CVSKBoo61Iogk3CUi4sQmopK1sfzuUY0vC2byGfY1g9025H4lRIuU13K9UyIzvnlsXMZ4PRpR/bHVm43w5ZzC69fYGCfbs8WBashHqI8D56Tk7XEH/PkCVfOZXXVF6jMACoqVQk16VfKc+bxJicdUedSLcl1SfhFpSzBNWFw11Pt945tiJKU6tPAo7eoKZD6tQsdCcaispLQc2bGERj645908cB9WfF9Ze05Tw8/kMPFyx5On3RFBZzJWJioOlhd99Buhej2YvHOXVrKCcRvBzG2uy5m8gHiwMfKhi/K1G4zwkTBQblKr1h1BfEiA83YFiCaNWO5TuQL5NQGOr4h0LmICDv0I/UjmFaErU1fYO/S6QxqNQWg+cI9/+MGNrcDFZhGmwW+yBIDUe36IoC0n3mkb5Akb1D6hS/gVMPDxB5EnpP4jopPdvLeqA4mN2/0By+5kRIT1ip/WNlUJQ72oSi3UT+qoCXNLvuqU+nuUHdj5EDik8p51neJqNYVSxFxB4glkG3i7BRiN4PA8/He+eto73owA60I5aYpKKrE8PJ/w986Bj/IJp8FRvoEe2vfjb79F0/f2h2OuLfbohTVY3noDPC1e4AnNNihIu7ZSeC508CFd4EnXxpQhY14Drdqs31Kx4P8MYcAkGO30x6zDZ6eyc+/BvzGiO3C//wx4OszwAvngV9NP0cnkeMtoLYE9H1QE7B2HnjmM8D57wNf0hTyIE/RBNoJGL0feP7vgEsP7k+JT54roUQjeLsSNNd+CXi8CyzNA8//ObD0OHDuW3thO4eC1oPUolR3vg587aD0+QPm+kgoWgDOOcB8DXjmB8C/p+IzD/zJLwKP1w9vn2f9fpNqU0sBaAlEWgKe+Q7w9GPA8zr0KVnbVAafuxc47wGfjYDVEgDC6Ai4dEj7vCgeb3NdDlKKJlD0yRXg2fuAJR949tXhN0MEEL+bCqFKCnErApgeBC4uAi/6wJOhnqcRXpNyI2QMRW/V5fZDvZ8xFD3G9Hzhix9eKDoM7uxTCQyBP8c49aGb7gNq/c+ex8WiN0Kp/Z9Xh7dGJQMaBpn2+V0OPe+UeiL190EIN6oSchAMqw/5/RHuq90Bn8X3bXMjkxs+XoVCDn4k4z9Q0Trw1IPGlh7PKDXaB631MYavlRvHfiOg3Nvm5tdb+jh7tRyEzFLPQSg9WKO0l2nq3EaZ7zEQfb9XnA/2+fJFPg1F9WLf02Kmkpz1a1xUmKYh3+1FHSrAIOULqr+XJ/tgG/DiHZNwii7MegPNui/KKLlm6NezagVXyrzE4zRtERzxB1momtDpJ4axqdpRJX5aJZUHlmYDSRu/ShjZuxGg0+upEiXMJWghCPu5T5fw0CeKeOUnTTQbAeyMCSZN33E6J+q5uXkXa2ueJF7PzzkyHLpHUqY2OZFBqxeITyaBYta1sNEyUO9A2uvZDrswYeP0BFuxY1y93lOKT7Yo2wYqFQelgpKYvXe5g2rZQS5rodNT6fOxaaNrWmj1lG8lA3fYQj1TjnHfkgqnuXS5K+pMiyFQVDrmXNR6JoxuD70OIU2ImECa1QoVHBT/TipINWImi0reVxl8wzmhSpOvY8Jsqk5ZcwbgcM5zeRO5jCGWAIS1BFlske8wNdxkW70KQaJatNlhwBCVjlSKMi2e/pgq5InnzfZsqun4dx6TKlPyL0LPThcIdJCXcG3CTQJW1xSQyUpGTK/vQbw5TTOS5HR6mlqOIWPM5i2BwTzf3VqAnd1AgpvW6PvJ1nYqot0Y5YIlCfY8NpWVBIyb2xG8XiThTVTgBpEh6h4qRjl8QmE/jLG+GUrbfyEPFEuqmltbERqtQCAb11G3y/Ah1f7NJHqef6XMkCSgWlGWDwTRBKiNRiTBX6dPuQJt33qX60a1+RdKJiYrlgQZUUFMv1DC4o/fkxVrhpVVX35udSJcW/ZkP1SFTk3a4m/LUDGCdIJhjoWt7zxmrmBjftbFwmIGq5sR2l6ItY6DyWwgIN5nKFc7FJhfLTlo10O0InrVAu2uATNrI5DXqcFAdrQ9A9Uclc4h7JwJnyB9J0S94SNj+lhd7Yn9AIOV1q57aHUCPHhfUdkrZAx0OzFefrUutSAsr+342NoNELF1XlvsKCdhrRhNA9GBj1LJ9Ua12iuIKzeGBLRyTSvIacS8IaBsKdSNb9Uer9SeiWpUUdXY5FyqN0lpvWeLv762Ce/k6yxSFgCqzV4n0ffvnCbqUP17vb7p4Tp5dgqB6aDX7OLST9bgtxQ0l2ulXLcARy5uyScjuSDvXVj31WL451Q559v8+PZf/gOFonngn98PPK1VWedWgK+9Bjz7Kyp1+hfeBsRP9H6lCjwIktzMdBwEK9PtyX/xy0DtVeVjegMUPaQl+5YoRYedlK7XV09RFg/Ml4FvDmk9fvRngBdOAedXgK/+YM9yQIKmpoBv/mC4N+sf/hLwRAu4NHMjFH12A3iqBDzxl3sej0dB0fQppBWR/H3y3CdWgXuvAsyvStrMH88CFzaAJ6h2THaiVaLfeB145mHgeX3ew9SqyVOoNhZAm1ZMpiFn8vubhKKPuzdOEuf+/ED7PO4Adj6lPSlD4Lm/A/6ZtjU4SClKKPqsCxh/B/zNLwFLG8DZvwfYRv9UWi2aV3/H68ClO5QK9eEVBUm/vgp84ygomvz9dtXlEKXoU2XIzcznOcdvD78JIq/D6hA/UU7Fcdraj7ho7Fuvg7DzoOOMoejNXIo/cs8ZQ9FjTNmHHYomX+BuPKU9lHUr1IXqA2/6KLfig2Qatx28v/1g7ODtjgajyQfnvS++yRkdp0ajgrobFLYDvzjOeA8Dh6Ms5xvHcvSz9oHRw0hsalcHg9DD1suIOx+i6BgF6u4N72DQvH9lqGcMA9/7XwfHh/dHV328xe2sAL+giypUL0Gd664XwJ43s0oz1hhBVJ5J+JECA77BVnRpLlXedVo5KtARQHkqi8qZaRTjNnau1WFSNqhvznANR1SG9j1NlR+pQhH6WiV7oaROYw1JlVdqLIb0iICMf5P2ewVH+sRV5GBUZcWwdHs+gSCNHRNoT9BJgPQLn6uI8jKbU76Sb73bwakTLpZOZWE7Fu68I4ddKkDjCJMVF42GD68Xio/owmxO2lyb7RhrDeVRyTbiHMOGjABx10OhYKCQZUK5g3ozEHUox6zSyZVXJX0jqYgkoCLs8MMQYc9A7FpoBi6263wO0+RV+7Tp9zBbNXBi1hXlIduYux21b99y0fYihG0P3VYo/pmsKlVpbOuOeOLSTq68OKlYpJqVD/l3pLxKCdk4JoJRtq+zBd8yYwF5hJBb28obk8dnSzWvnVtbDOeh/yW9SoFKlQnqDAmKJSioWFRenYSonF0GLVF5SpViwAPL8ZWCj23pbC3PUw0aRbIPQjjPo/pVpdXTD9Z2GXylWq+TFPsEAtca9A4N5XyqVUta0OkBytAmYeqsg4Zju41YWty5n/XNQPZJkJvA0Z0ag7HU64Pt6lT38nhc99wv63N9NRTrBdM2ReFZKdoSiMX90L+VZZZ1Cs5XJH6oVM5SLUiw7rgMNKL3bCyBTxxbxpVoMbQ6hviucp+ZLCS5nYnxhJ2ZjIntrUDOi/VcmLPFU/Sd9zzcedZBqehIi/vigoPvfq+JTifA7KyFnZ0Ic3Mu5uddFHI2Wj2+RGJseITjJu6ciVHJG7h23UOlYguIX133RT1bKFpyE8HJuULsqHLksVc2Ilk787RYCKjijrGyFmJni8FKIfwgRMEKkLNjrG/78lo4e9LF7IyDXULaToTTZ7ICpF8631Sq5TDGOxcZYhaLolSFHqmLyT6+l7oGiEBT34BRrfDJ9hoiitpUA8/EU1Q/SbLlCSDpJZrcqYkNrSTldSuEYVhat86fqXhWVy5uniik1QVPQdHkYaTCmUQ5qsfFc8zmHZROT4mPw+bVHaxdrMkNEjMwpI7cVrC7Zrp7d4tT7UtJDW54R099KhhD0VvzljsJvPwYMN8GnnsL+N0+/VKeogkUlYMlvqPV4e20so0GT+fOAV8aodV+mNKPvyNcIozlg+O4pPf3fpSiN5U+n6rymRmlZHxyCqjVgK//CPjXsyocKYGDg5Py0B3As/cCn80C55eB82XgqTzw7Dngt47wGT3M4zN9nONA0cG2cXlug3dMgQvngGdngGfngafZrr4IfGNFtZ1/9e+0yvJjwHfLwM/qUKhh5z1SS34K/ok3JY/5p8rLlo9BeDs0rR7AkUrRxGrhiFfLDVDUBbpVKYv4hxJ0PmUBT3xLgWPM7Q984s8v3w88+W3gawMt6Id6inJnB8DiD7IuhypFfeDhb+/BUNa49hLwq/r1/DuPAV+bAV58FfiSfo3uKy/PZwZ4/FtDwpmSDUe8Toyh6K25zP9D3MsYih5jVn/xiT88xta3b9NBoCaecT/Fh3T3HfC42bEN2+dRyrvBunBIN3P8BAiOovIcdtqDYz9o3LdiHg8Dujc7/oPm8qBj3erjHLWUD1tv6eceNfejwPBRzm3U+T7qvMZ/v90V0F/QU9YKCpIq9Z76Tq2+gOuv+VoVqn4jQJOBRRw2W+qlxVUDCIJLfnmPlKJu7p4pOLaFcHsXjSbTpRX0FIBAVZ6Qzb3xpAlHghEMDT6V2akaX0jQwERoSaKnqlK106vsdd36z2309ml1quSEGyYYL8Mt77+/gHvuzOLKShcnT2axueELfDqxmBGfz9Nn8hIaVeuEuHa9LapAeo9SdUjIxRCp1RZQFDCnetW7HQ9B25MasN25F9AD1MTCfEbOv7HLdvtAlKZGSPUjA3wcTFUdCezZrHWxvOwjnzcwUc3hwory52Sbcxgx195EGIbIIoAdBgLkqPSbmnBEobi8a2F7tQ1bot3Z4h+LeoEBSI5jSIs+0TgVmjKNukD8mZCOgKbVIdyMJfxHVPExIRfbv01pWyfMJbDig96obJGmylIUoV0GDSmAmHFNOA7Djbg9oaNS1bWomo20ZyhrpxUrUaggrcDSbgzfU6FZPBXxWdV+s4TDPDfxTDXZ5mwgn+dxLAk0Ipgy5feRQEMqXZl43mgBnbYKiwo5hJgA2JLAKWm/J3izVUAU1yMBPNWntDLgfHJOeE6E29NNawAAIABJREFUpEEUiW/oxmag7CFod7ClVKHzM7bsg63oOzUVXMVk+ZPztpxPsWQLUGbyO38+scA28kDGyPrkciZ2tqnGjMTqwLLYwq9U0tkMpbxUtRKcqg8iBKgEuu1OAN9TPqecp2rFkQmmX+bLP25hsmILrCQQpNL34U+U5IYA602Y/vZyhOnpDKquJ3YOKuk+ws4GAbsJj2NzLIGiVsZGuWDDC4GdZoidhvKVXZqz4YCK0xgtL4ZBhacf4+1rHmrNrsD8nc0ugoYvCmxaAUQM7ypZaDQCpYp2qKSNsLsTymWBKmmC/LV1D1ev+wLFkxAuuQei14es5f69u+SVr/6r2ueTi1widRcdshZb9q9Q6jrHmxcMehMIqW4Q8doh5DN1f1BU8Dy+qcCpArApAWd/TOr6KddXfW3ieaibETHmFov01pA1vn5pCxtX6v2uDrErkaueumSmrU/kiicH1Qap/Z8Pem+5FTf4j/e+9dcv/NbxnnCLtr6d7fNn8sBlthjPAdd/HrhwzATpBOTckEg9UAtp078XeLKggmzSCemEMNVLqi33oYeAc/cAz+q07/ejFB2mKLxhinRIT+JF+PlF4Ct3Ak9MKkCWqGj/VgfvDI7voCmn+vIbBKpl4NIq8MyPNGQ8ZI0cB4pS3Zd+9NWZ6V9WgO8+Dsyv7iWqM4iJc0BP1NV54EkXeOavgd+/H4i1enH1UeC5E8CFZeCrrwJy7of4Rh4Hip5jwrtFmxZg4Tt7g/3DLwJfSQUh3TQUHcESIDlqUrN9IC4P/LvHgK9kVaDU/7C7N8Yv/gzwTfrIvgV85ZU9iDgIng9sj0/8ZIdA0Q+6LvugqH6tv8BAt0Ggq//24p8Dz0ypoKrHHeCbVG4Ps4pgvR4HvsKQxr86eHGPep2gb+nTx2iflzlcUTcqDkupT4/swNCsW3T9Pu5uxp6io1VsDEVHq5Ns9WGFovI5c4DoHAWAjnHaI206Kpga3Nlh4zxon0fB0MFj3Co4OlIh9EY3O/afxliPc163ctukRje7Vj+INfd+zu9mwP37Od74ube4Amn4mQKjPEraZ1RaTBOm0B+C+lIfsD1Uw1P5U0Iw2VmubxaRlxVncxK4ZLXa8AkAMw48Qii2cPsRYiYJBUr9SEiQWFKk/21IooopakFpXRX+IHpROTRVdvQu5HjlNaZ9LCkDTNgF06PZMp/oUJWaVbVsL8w7+MLPT2B7N8A777XxwH0FvPNuBz/7mQkBSr1eIFDq/vsKouS8ttHF2laApfmsKBw3mhEyWRvNTox8JkYpw/+a2NruodUORE1I+Es4ZsNAqWwKsMuQKNpAvR7gyvWutMbmbAMLMxmUKzbyGQu1HU98KHc7kbTG11sGNmoeCjn6XRqo13qoEATaCkq6FjA1ZWN6LoflzQirl5vwJIGeafMQn83AV7SG58IWf8NiSA9VpISmaqLZYs22Zc4R34dkfsTOIEbPU1CJrePCkkyqXel5aaKQswQaEiZxarkPziXrpJSesaTUU7FKC4Fcbi9AibCUakoem/8tV0xkHRM9qg19lYrOkTuuhSAMpa4EVL5P9SFrSh9SenAaGs6qhUlwlrTFswb0P2WtGWzEFmeuGSbWt1qBWABwjShoSlgVIZOjl6oFm4FYcwo0shWfoUOEqqwNISOPzdcGASotBgiKmVrP/cj7ncH0+BDtNiSEiL6sBMfTE7RaiLG6yeAmtW2xYMl8EuQy8IhqW8LqXE5ZFSR1pgqVwJfbUvVJQFssmiiVbVGy0jN0fT1AvcF1pAKwBLhmDQnamp/PiN1Buxeh3grxzmoEw83grtkI5QzXXYz1jZ74qXaaCsgvLLhwCGVtCxXaRMSGQGBaEhDM3rUYI+yGWFvrIVuwxWaALfKNMAMzz/OmclZLu8MAtfU2us0A+ZKDXCaGy/nPGri+5str89SJrDyHrxP+j8FY7131pN7991TN+JRaXa4KfWgoyFPKr2/qiB8yrwe8paK05wK0eZtArmsKN6pop+SawdcBf6d9SOUYvB5Z/ZQmeZbYUyQ3iNS1SK45QlX1tSpRraph9q+xfE2cvGMCXiaPth9h8+1NNNZbcp3iw2HInb55pTX0/aerz4rHAZ3H2fbWvP/8Y4CihBCEH3wwWfzpbwF/dIzyHRi+kuxjEvjuY8DDAM5vAM++BvxRCjRxs8FW7NV14LN/q6DTbVOK6nHeGwHn14Hn3gP+aEOfxIC3YXp8R5UqgaNPAHj8L4HvJU8YwS9x2L4ZQnVuEvjs9l4YUBrqff7nVHBT8kjS4n9fQ92/+WWg+7ZShX7NBZ5OFKEDrclUvH7zQeASg6Q4ESkoKm3qR8BHCcvSyfUylmEeoXng4q+oYB0+6LfaVyLerKfozSpFoVr+f/1R4NlZ4Ov/cT8QTer5xYeA55aAF1/as0IYCkUPa59PT+xtqksCRV/+NfVaRBf46p8B5x8BXlhSQVH9NVMHnvwB8MzngKV6yptVb/DrjwHf5B2D5OEdrYQ+8jqRWgvn39K+pcPa4o96wR3x93HQ0vss4E/x6WMoeozif5ihKE9jGFDj728WOh1WmsOA1KhKyGOUvr/pcYFo+hgH1edW1OgoQHeccd/OeUzqc9T43+8aOmr/N7MWBp9z3HX3fs+Jx79Z+H0rzne8j1tdgZSlQhp6amXTXpSR3q6vGRVjUcVJmZxMqEg4pgOYqOaigpQPy1WtzLlSBlE+L8CSf7fYcioKLEUqqHhie3DshwI9XSMA/BhRGCoQR7UeH5K1spc1TdilQkpMgQaCBKS9VLfM07uRekqRYyl6Eungnr4CVbeUVwomHn2khKlpB2++08N9d2dFpUbF5taOL5Dj9KkMskVH/Bx3WjE2dn1c2wxwcsoRH0R6VnJMXq+HiO3dFtWkah+EmHEQodsjTY5hsX274EjSeq0eCvxkaE27qYKB8g7hh1ImskZU4lFxR1/KzZaJTmiKupTTQrUlgaYTBgL4WAi2refzNnKVDKw4Qm27KzCJUDpRvFFdSb9KBvfYVqyUuxqCs85+wJZ0glSCPOUxSxUiFWwMx/F7Cory2kLoxbmgwpKBPwLytAJVuK+trBIILQmNCDqpHCX85Mwl0JAgrNVU/pVUGxLgUREckqKzTZ/rx6Xi0egrTws5U8Bqz4O0tlMaTG9XwkUegw/CaHqCMumdoFJCv/Q1zaG6kt6jGao/CR1NsVSgapVqTAkWYj4Ww52yJja3AvHtlLVJQNxTalOBoa6J6RkbM5MmtncJWWPUaqr9+uySI9dQKnkzGXqnEpwaiAOC6kDOl2uIwDzjWpK87nmxtN5Tkeo4Sg3ruMDivJLU1uqBeNCubzDwy8DMtIMzpzICgX2P/pjA9LQlytXl6ypgibYHhaKNUsGS41crGXhhjOV1D1t1oFzNoJwJpdawCFoD7GxzPoHJqiOw2WJdsrRFMAXSUQVL+4asEWIiH8q6ZbAT4TRB7PXlntRnfiGDzUaMnbaC5CsbngRRTVQsTBYseI0unIw6P/GhNQ0U6Alrx7h8qSeBYwz8ajVDXFujX6tSuyqd557th1I978k01X30lGJUy8ctrl9LWYnQH1SWv1ZEy5VE+4oq71L+0RJw2u+iSIe5iQ3DHvxOniujS5ho3/ZTqePV+/Ke+pM3kWaWpuBnM+i0erj+xgbadR+WbvHn0HwqfsVnOYG1OtypD0TT8tXD3jfGUPRWv6veiv39xZeVyvNnX70VexvvY1yBcQX+IVZgfJ04eFbHStHRVvwYio5WJ9nqF5/4g2Ns/dPZdJQW4A9iZKO0FQ8ed5Sx3sx+Rzm/UY49yn4O2ub9jvs44xsV7t0OMPl+anYzzz1OnUet6WA9R63bccZyM+c6fs7tq4DgoVT3enLkPfyY/FE31es05eQrNdtGKRwUkZRpIlOwkcnbcIpZiOOoTdhgqMRtCQshvNAOf5JXpH39pC1aBQER2EVBiGKGafccX4ioF8LvKW9GUeRpyKHylgxEIthKdF+EoOo4/fNJ1FsEIQIACdc0TDEMnF508NCDRYEw9P385IMV8e98460WJqcc2EaM6pSDYsVFkwrL0ISTNbG8GUja9uK0i5wZYrfuCThq90JR3xGmVIsuSiUb9XYgATP0KSRwY/q8a1vYqPWwU2dvO3BiMY+Joi3AkWOhR2jQi5ErMAnektCj7aaJTmBKu3PgR/BCKm6BIhPSwxBtj2pFC13CsdDATCXGiWmC2wgryx6aHR9RyAoytTxUitBAKQip7iSATDxFHceUxPokCbzB1u6+R6JWjAaqhTtpC2Z6vOLoqvWdhaYyMWnR7/oEjdpDVPvWcp4ITak4JegTSJk1kXFUazvXBlWmbGvnGBXUjdFoERxShRqgkDXlXPgzH6wL4SgVqFMTFspl2hsQzKugIfqT0oOTHpU8Dh8EuxLoZBrYqVGFCbFLoDqRKtNEVSheq56yCCBIo3qTULSQN3H1mkqcJxCmb+fSyQzWNgKxBKACludGYEhoSsBMpS5VnayZUp5GWF3jPmKUipa0l3PeebzKhI219UAUp2ylp58o1aH33J0X1e/Kio9ON8TCvIvJSVeeR7sEgsTdRoSTi64ogulHuriQwW4zwFvXAvGRNXNZ3DMbopq3cPlqF42GUg+XKiZKeVtuKlBtXa3YAs15v4KqX4/J8pkI1TxQKamxNjuBJMrvbPuYrLoCrn/yZguvvd7Cpx4uYXo+h15ood6KsF2LcH2zh3LWxJkZU3xke36AzS1PQCyDsX54voHJCUvOme3zDJKS9nZpmefLnWpPMcaQ17b4CWtY2n+/2nedUzBRrn99XkrgyFZ9ndqm1aVJVzoV6aalNOoMZEp0p4apfZz0TZf9GlVDAHMfuCqeqR76Jg7/ydcmLQxKJ6fhmQ4aK9tYu1hXFg6IYfO6y+ti0j7P4CaNRvnKTTxQZb/9uz63H3we9s711y/8N7fvjS11pNvZPv9TOcHxQccVGFdgXIFxBdTb36+NCzFKBcZQdJQq6W0+ClA0OZ1RAdAxTn/fF+mbed5H5TnHqd3tAGHHGc/N1vio83i/Yzhq/weNO33cm93HKPu+mbrd6vHczBjGz/ngKpDAwz0FpQ5N0odMlKMh/fKiSFqPdUizKPkc20RhKiP+gqROlmULOGPLr2UoeJNl7ydbg8kwA6aZK1DgeQYMelyGbJNWHp/01vOY0K0T4/kP24xEpUX45wokDRCHkexfurqZs656XlVTv/iJKtAnrbE6RVrElAQmDJsSuGcgtmJJKr9rKY977shjbj6LggtMTGXEn7PdCVHbZfp7jPseLAsE22gGCD1D0r0ZTmP6PjJWKCFGHZ8eloa00FMFWGdgjhPDsSwsLmawU/OxWfMEkk2VMgKh1nY9AaAMdCplDAGu+ayNiQkHQS/EbitAJmPj9GxGgFbXN7CyFWJ720cYxmh2qVJVBplU0BFkEts0uoSjFiYyHmYmHYGD4vvph1jb8KTtmorRZiNUPpMEg51IvBu5LghjGBRFr0yGCREmUnnY6SklYnJtYHgSa0vVKtFULsM1oBTBVFMKaKTKEPSa5XzRFRUCOVXQkUqeZxs260zv08CLKRpGGDA9XqWvUwXJBPgSx+Kr0KeJCQvzs9yfAS8guFJqWZ4H0+6p+qRylTCSoFICv+JIFKBUQBJQErC2OyqVnOuP4DWXZ0iTgbVN5YXLMSUhSVSoFksMk6KtA1AosK3fxOZ2CK/HuWYSvSnrg23ybGmfnLDFL5S1JtCmlYH4oYqalsFRym+V88PzpSpUfFMZWkZ4a0IS4Pl3ttQTINOHlkrX9y520WpFmJy0MDfjiGKXz+X5Uv1Kr9KZWVcgIiEvlc9bDdWGbvD84eLuRRtuyER7H7WGAsqEsmWqOGMDmTyVs0qZTYWyhHbx3M0Y1QLk5kGnHeOdK21cvdrFyfmMrPfato/X327hzQttPPLpkihaL7zVkvn51KNTaPcMXF31MVM15VhXr7Txg5dqeOShEsplA9//YQObOz7OnMzKmllZ9dCjsjzmdUOpkOXeidxsUQ8qew0x60y8PxN1/H4/kP3vbQo0SrBS4lNs8qZOCNOwdco81en02NUgNLIQW6FOqNfmvInCVLZTIVlUN4skVV2elFWI9uPl2BmsNj1bQFSpoucFWHtzDV7Nl2utDEpJ60VBTguO5AYD+e8e+tz7fX+DY7XUf3DvMdzzGIp+sPUd731cgXEFxhX4x16BMRQdbQWMoehodZKtPkpQ9BinNd50XIFxBcYVGFdgXwX22k4VTdBQoa+DYtv7fuNRqjIFaDF1vJpFrpKFnXGl1TpJD6GqKQ59ST83EGBmOo9SyRHQsrnWBD0+VTQ0W3CpJOW3e0IEQkobgWGKv2OPwCPSqek6cZlt9oRUWeI3ttD7ASJPtdMK8mA7M3mI+O8pZKDwqFar6sRn0UrSW9A0USkbWJzP4r/48px4Le7u+Fi53sWDD5awtk51J3DhnS5ato3778wL5Gr2VOI7VZJW6GGmaknreL3BACUfedeWVPZ2NxQfT4YPMcGbdaL6cXPbQ63hyb/LOdoKEDYFAikbrQhe4KNadrA4m0WrEWO37WO25MKyLYFV05MO/BC4vBpIm3O9TdVegFIuws4uAWOMbsRUdBNZK0LRVmAxK63rscDAQt4WuFir+dLyzBPtUgHpEWQykIkt9vQeVeAymzMwWWUoEZPQY0k4J1xkwjuLz3AmtuPT85IKRdslIGQ4EFvvaQ8A1RZPoEb2RABJAM6nE5BKWJGJbC5Zi8qXk/Caz5X2fyozfeUvS79VSaT31boVX1Ee14hRKqtxJoo+Wd70ZSREblJ1FyLwmAivrSCsGItzLlyHIVOK2tMblB6hBJBJvg5BHBWlVGRSvVupMPndl3Mv5JQKk/CUAJrzbxkmclnl50r4SfUfFa3Stu+ast4azUDS46mkZoARVa980K4gm1VJ9ZyfatVGuahS2ldWeqJMdVylruaa4OtBjh/GolaOAgMnT2ZkLtqtGGdOZwXUbdYCXLzahevasAsuijkbYcND7CnwOzFtwYhsAfcBLDhZFcrUCZQdgUBqw0AlG2J+wpHzYEDSRs1Hsx4KPKU6uNEI0WgHWL7WxZ1n85ibdQTgXrrSwZlTOczPZVCuunCyNt650sP3z7cE7n/m41mB6W++3cby9ZbAdIag8dW8vOLJTQCx4Qj19Ute3rplXl/f9qD9nmI8bZKc+IzuJdArqCk2HLwc6bZ7BnUpXXVybSTQVLYccnXRQXFKUZr0yqvANV7kGLDFTeRGjB6msqtQo+FNBKpJqyeqaJs5NNe3sXVlF4av5PU32gwlffjqv30o2oexezcrjucz+sG+NY6h6Adb3/HexxUYV2BcgX/sFRhD0dFWwBiKjlYn2WoMRY9RrPGm4wqMKzCuwEe2AlpdpYRI/e/Q/C1RANWZqQ57+ZJOPkaIWZzNwynmkCfACQIBhIEXwaZ6UyubVMoyYZyFiamseBb22iE6u22BBaLwIvhUCFOqSNBHAGUaJkz6Q9LjUqCZCS+UEaHLcKZQp09HEUweIwjEm5RqVklqpmclW16lrVVhUapDCXQCSZXWsUsW8OA9efErPH0iLxBibi6LiZKNVi9CPq9aZf3QxCuXPTxwbw4FSWQ3sNX2kWdKNmFm18PClAuXisFdD9vbHmyXITkMMgI6HvEvoaEpHp/5rIWlM3lRktEfkjyFbcfNBluxlfKt1WYQUozFqRwmSo6E4dBCQKYr4naEoy6yeRsdLxKl4tpGD8sbkYyPeTj0KSXAzGWAqOPDtA3MTxP2mQJgqfY7uZhFueRge9fD+lpP0r/rdQY0maJ6ZP0J8tjC3elFKOZNOTfaIrC69PqUcKIeYa7yFSVcazVVQjsZuITryCyztdwUKFgmXG4p6wQqNAlffUmyD1GpWsi5lnheCvxiaBKVoJpOES6LjyOtWqk+DkyxHfB6VCAzFEgpLx1LeZIyrImJ84kPKv1HGZrE/3FVES5eX/VR1/WXtSit+pIpJPVkAjw9VKembZxatGVeOUe0GSBs5XlKSFTZwvS0jc0tH6vXPXR66gLB8xLfV8eEy3b0iMn0HnJ5CydPuNLaz7Z5+pdWyrZ6Ti/Cwgzb4S0B3fWGL96r7W4gHqlcx2fPZqT1nmuGLz3aHBBGz8zS89aEY5p6XQbwAkJ3esSayJds7HRsTGcjWF3WMIZDoJk30WYwGP1yeVkweexQoC0LXi0YmCzRG9eW9UX1M9XDVIoSwBIstlsRrq/1RGV96lQOlaKNtTVPbhp84sGivPbpL8s53KkDTQGuhvjsXlnuYmO5jd1tTyD3iRkLM9OWvG7eveyJh2miEFfhSsnFS/+3LwhNFKKq/oPK0OSyrdrbk+R2zTblvKm41s+lHlQ7QwgH5dqjYlQrppU7qFrhBKnJxVRgusqbV9dYDUT1CciveC1wZifQ9k1sv7eG7o4v11/etBFIKyFLSiUqTf9y7Uqk8eoc1fA1Iu3D0g9PC/0Yin5kPySMBz6uwLgC4wp8JCowhqKjTdMYio5WJ9nqCx8BT9FjnM5403EFxhUYV2BcgX4F0sqp1L8JJwUuqBbRJHu535SqQYNbsFCYLsDMZ1Ggqm63Ky3ejslW9j1lk3Su6u/kBBeWYWN2MQ83Y8Pv+GjtdmBpwqXRhYIKKWEqwRbVf1FsilJN0p3Z0moRljGTia3kKpxH/DClFzWQ59gMa7GYch6LYpB/Z4t2x6eHH2GSVmrFMT79iaIE8JyYdwVGUZl4/8dLYq7JkBoCk6kpR1qHX7rcQ8GO8fGzBJWEkVRWBrhyuSMNrifmMlI/KiObbV+UkeWKJWCy3QoEtJWLFprdCK2Gj5mpDGanM7AlfMUQeNrp6q5Zwh+L3qExJss2cllbpXdLmJFqSZdzYUt8qPw37YwjgO61d3sCq3gubLmmn2YpE2JnyxcYR0uBItvAC5Z4fBJMlwoOqvRx9CJsMPme7exUkIpKNwYcFQ7EhHm2sod+LPvmmKjYrJRNVCqWgD22b29vhVJzJsRzjNUSU+IhQT3tFj1YQz0+llrokToODPGbpFrQSpLiCbU559pTlBCO3qjcnpCR64NWDWz358KjhYAklGvFHmvIuhSKJqolS/mPsoVdq1a5VgmAyZUyloke7Q2qVOXaMpcETqqOtIwwRK3J1vhSUVkHULXJtn4CRT6uXOnJMVh/Klu5lgmyRdkZx9jZVcpcqiep8mQ7Oc+cXrLVsiVt+xNVWwA9g5OurXjodELx9JTXiKFUtOWyI8+jwvLS1R6yGT7HEXhbnaDqVHnUtnuBwGgCUc5Jl6+XTAZ3LVjwdn1EHCvb+G0D3TCCYdsCtulP60cROm0gkzewMGHA0mFaXM+cs67AdVVfriXe4+j2Aiwve1g6k5M5+cHLdZSLNj71cFnqslMLpHaeB2zv9MT/NrQzePNSD6+922LOEwpWhKkiAbGFZtPHu5e6su4EcOpQJGlHF3KrrlTK81MjyZRfqMBE7RPK+ZKWdimkflZCP2VXVLKr/Hkq0NXe1PZyw4b+IXyupeYswaEyruQ6S0W6bqEXvxEBpfqaKKJ6PcgImJgpoJMpoFtrYetKDVFP/Y2WohLuJLd1dKBcspO+Opb77Kc4qRH0xzzsbe+nA0q/PfYUHX8GGVdgXIFxBcYV+AArMIaioxV3DEVHq9MYih6jTuNNxxUYV2BcgY9eBdJQVFNI+Q+/TFPVp79UC3gxFCDQX/UzJRvZqTyy2Yz4NrZqbUrwYFPFJ+FGWuWpv7gLYk2UVDHVaTam5woCyLyWh3bbh6vZhIQuGWxJ1eFLxACmgpncXpRR2qeSYIQAzM05EkvOVvsOlYBKuKXaUn0CtRgO1XNBAJfefibhkGq7pacfVYCOZeCBe/KYnaPnYoQTC2wxNrC9E+Jjd5eQKyqAxkTwUwtZ7HRCXFlpo1qkkpTt5I6oZXcbHi5eagusnJ5wBHiJms2KsbbWkzZhqvvYak1fx1LFRcY0pdWeo6YSdGYyI0Byea0ryrx8gUo6S0JoCD4KOZUcTjUmgRQ5S0T1LlPkWciYXpWK7p2cd6X1e3m9h7cu9bDTCEVRW8gADggDIwkokv3So5PenyCAMiWEh637VJLu7obS6k84urHlodFWyk9CHYIaesdSHUtFo4QP9ahuIwAE8gWmzTPVnfDOFmUja1mvqyAitqVLcnyLPqUE1SwYtaSEUaplncpRqhvZes7/EV57OvWdFgCcbFFJytwrmER1rvKZVKrMQhESbMXE+24HooRl234SZMN1QEhGWEmYOD/vCJCkspHBTRzn4qIDxwRWN5Sql8ckCOSjWrWwMO9gY4NzaYg3KtPsMzlaB1DpqtTQ4p8K5T9KMM6AHZ9K3p4h2xN4Nts8EQXh+be33m1jZydEPg+cOZWVcCOqPAmf6Wna6QUwDQvbNQ+LC1lpvxfhtUXvVRtbNU/msZh3ZI7YRk/4GRo2pqtUkRowwlCewvo1PQMdjoe+thmlshbv1oqFSh4Iumz9J4Ql+Cbwpmo7xuZ2gFyeSlken0FSofydv2u3CahNnF3Ko9MJcH21J69fPm97qychQ4S7XGN132KlVD2KwM5WgO+eq+HdK13k3UgsAfiItH8wJ5ll5fVH/WXvFou6KZNcT/bUpKrVXafFC6jUSXBaCWtaiRpTgUx1DVM3isSiIbYQUkXav+mTqEP1jvuq1ER9qqEo1aVKLKyPTy5tIj9XRd0Hape20a15unV/71zE01Zr6eUsdUgcb75w4wTKypnviUXTiDb1NjWGoh+99+zxiMcVGFdgXIFxBY6qwBiKHlUh9fcxFB2tTrLVWCl6jGKNNx1XYFyBcQU+UhXYrxRNUMEeTNBcQfiSVo9SsZQ1UJwrw827cC0FRC3SOAlf2mu/F9VSAiZ0O6forPR3cdd1MD2n2tQ79R4CL5B2fAlWorKPEJR+gVQSHgZIAAAgAElEQVRZJY3vSYgKFayaL0jbLAdvmQK+TNuSZHmC3F5ooCftuExOp7qR/d8hMkYM1wglbVuSvqNY1Is/81AZMzMutrZ6Au9OLubx0ittTE5kcPZsFjNTVI/GAloJ4pycgZ16KOndsB0BSJNFW37e3O1RUIlJnThPaRsBDxPACcnosbhV6wnsnJ1yEQcEiartmenWxayNkws51Js+VtZ7ooxjqzvVeCWCPbAt2hbIVN+l+o8+nQoGGky+b/gwMxk0uoakgrNFvVBQCe4M0GGLNE8+8EIBVFR7xlEgAURUEBKxdDshShIU5ErqN3fOICiOkc8jKOVuCMa4XwYVEWRKoJIB5LKmKEUJcjqdGI4RSXgWH/Sp5IJhyBOVl4TShLJsh+d88CBUDxIOJ96mVGTyaWwvJ0jj/rNZFbRTzBuolk0B3Gy/Fr9RnVxHCEmFpoRIMQRKFMVUfaqAJyo7Od/0CCXgpFcsYb+MnZ6iOaUIJLht7NIfUz2XqlMOlWBzZobQHFjf8FWYEj1lOwrcErQWKyYytiEBQ4SJbWmBj8SeQMFirgMHCwuugLeNTR+9LoOvIuzWApVKXrHktUhoSDuHcok/U43J9vpQFMJLS1mB4I5joUsZdQysb/pyXnOzLkplB1ubAVrdCNPTGRQyFnzPl9cJFd68qUBYzBdqLm8LZCaEpiqW7fL0OZX2/CASJTD/TT9atsNT5Fss2OIlSv9TKls5d1s1X373ifvKUrf3LnawW/fEYoDzWa97yOVssRBgaNgD95flpszrl3soljOYLFt4490e3nyjgcZOV7Xcu7GAcUUrdd+4tpNQrfTJ1UehxAQZKrtPtb6Th7rOcHVrvWfiD6qT4Qm0966PCcxU6mThkVqRmTSzJ/sRswfWSiuZ+dpiHRlYRjLPoCgqQGm7UZkpIiwV0VqvY/vyrtSdD98wYCvnh/6pBlQrCxNV559cn/dsAdLA8yD4OYaiH6m36/FgxxUYV2BcgXEFRqrAGIqOVKYxFB2tTGqrL3zxXx1n8/G24wqMKzCuwLgCH5kKDCpFE7qQ/Fclj/dRAROUYwP56QzcakHacbvNLsJWV6BD0uIuUE6UpQqGJZkjfUaatKsHQHUyI9CDkLHT7EL6dDU55T+J4YSd6VEQeCn5J8GhUrUSZhAQEF4lHbACdHKM86ba0EBLfCQNAYpUojqSkC40VNLpS0UDj3yiBNtRIUkZeil2YyzOZ3D3HUUBVIQ6GTuS9uRcga3NrkAoKk0vr3YliGijTd9DF3lHqQ/XagqM+t1QPBrb9RC2HQmAowKS3p1U+BHYUtWYzdkCkjbWPElLz+dsLJ1iOBV9KT1RylJ5x9p4vQC9CFiYcEVdykAd1qPdUSE5VGpGpon1LVJEU5S+J2ZNVIqW2BBs7ATiwTlVUkSIEJAt/pvbPaWGC1UQE+EU26ap6KM6dWrCUWFaAjZjbG56YgkQMuneMkDBa+CHApvZQt2lpYLLFHdLoClBVrMR9Tt7xf+THrQyiYzjiqQ1noCOU8y6EQCyLZ3KWgIlgWES0MTnWdKKzjZ5qielZbsbieI0UY7Sj5ScS1TBssaUjQDhJYEfx8WgqFxOKfboGcqWZ6qC6U3KWhKI0uOV64BrkCCYEJCQk8BxY8MTCDo9pT1AOwoWZjKGrFUqU7kd54/wlC3jhK+lkiVw8PSpnADidy62sbnuy75p4cDxEWZTubtdC2UbHmN7x8fUtCtK5mIJWFzIoZhXUeaEtfTgrLcCtNuh2CGcPkH1sfKnzbsWLMdGuxdjtxWgkKVvMCGwCtiiwjiTUfPLGxX0dM2L/YTyP6WgkjVi3TgerlmxRSi7YpHQrCu4TthN6wLWnfPPa8Dbb3ekTZ7wlD6kVJgyfI2hS/kcPVVzWLneQb3uY2E+j47h4NpaINC10/YReRFWrnXkefJ61GCUYDABnnITRfsFK9EnIb2CuTc+kt8p72TJiefFS+SfyqdU2t9V4pIKW9K+nbIJVfUi2VSQXwrJ8CWx+ABcl8n0lqzjyLDQ9FgPdXOCrxMqau3Ig2Xb6MQWOte20GnQ00CFiYnoWd9U2o9m02eSjHXw7D5cQJSj+/Zf/rc/lXdI449/KocdH3RcgXEFxhUYV+A2V2AMRUcr+FgpOlqdZKsxFD1GscabjiswrsC4Ah+pChwGCNSJJKEgAhvosZi3kZkqIF/MIu710NntwSLG0u3GifJOup/5f3uZJf2UZfED1You0hJRwJVcwQ2ddlcUk4QMTA5XaEDxBj0gBSv4B71/QrC+ikt2rAABg17Iv/ijk3Hg06czUKpCPsEPI/FPDPwACxMm5mdsrFz3MDPlolTJ4OyZnCjwPvaxPEo5A+vrPcxOsvU4EEB29nQOrY4K7ClVbDS6IdZ2QrS9UFrOCaayNlDrhgIWmzUmzDO5O0S3FmJuwUWRSsoowuZWT4KE6CdZKTvShr69QTipYA79JCt5VhpwLRNTFQfNToitXV+gI0FopWRL4vjWeiAqTM5VwTURmCZ22zHoMGCFIbrdQFqri6WsKDKLWQPNFn1gQwGzBFMEwwRkzVYg8G19oyeAj23nbLumb2e+YGFy0sX0hC2BN9fXOqLMZKs2Fa/8H2eC4URslW936DeqvDUJWD2ZCDV3BN9sj+ecUv3JOWVrOeGnqEgdJttHoqxkuz4hlShd6RlrUS26t0aoFqZ6lABSBXhBQnt4bAlkYqBNzhAIK1zcB4olU+AlgWirFYmSkl6maYtGtlJTl8l1zfb22WlHxvfWOz0ZG+txx5IrClWqI6kEDUSNyrXIICdDIKdSqRrIFy1pg6fa8Oo1T0KR+FxRtYYqZInnOTVpKpuASNkP8DxYOcJhttjnXAOnT+akllJbR9046LYJKm3MTtkoFG2Bo416gGrVxU4rRKtHJa8hCt5eV4HkaklBaCqN6dtKxalr0plCAVGuF0mwbwdyE4AhWdQwck4IjnfrgShxCc4JQRkc5GYs8Sd9/UIT11c6WJjLYmW1K2rqu+8oCOx+8+2mgGJ6/66tB2IJcMeZPHZrPi5vRcgWMjJfO40IW9s97G71sCvqV95kIOjWFwgdlKTYp1pr6hqmrgn79aF7ek6adfCmAcPckpsyKm1eX1sS1SlvwEgwnLKFkG57LirTguVy2fJGDD2OCcaV7zGvQSFvEkU60Z57TYLJLFOsE9RwuUPA6XVEIRx6IYIW7R3U37V4VSte9ywA1CATepryMlUr4pB3pORvaQ3sB/8GNoaiH3yNx0cYV2BcgXEF/jFXYAxFR5v9MRQdrU6y1RiKHqNY403HFRhXYFyBj1QF9kPR/cAgYZBaHaWhQHGugEwhC9eO0SYQ9ZmOrNpHJbVZ+30m4SeaTfS/nideo8oOj+CF4UBMxLZQKGUkkbwjUirdIp3ADGV0KC2kIgzTQi4VpLLnfbqv/IZS6InfY0wIZsJwTPhs2Q4k1l4UgwRYpayBmbKJ62tdlPKEajbK1Qwe+WRJEsxnqhZWVtvIugrWZDIEf4GkxZ86kcfOjofqbBartQAbzUCUohMFC8urPk4sEGDGAmHpTckwqsqEKfCIXo15Ajy2IAcR3r3Uknbpcp7AMSOqPgYREUbOzeQwP+kKgNppBHDMGBPVDLK2hZ2Wh7evdOFSrVdxUMhZ2NoJsNPgcU3MVi1UKiaKTiRWAt1OjNAw4cNA0KWvaChKy4mqKapbgiaWWQFDS/k+egpICmgSMeGeV0KZCkEvxPJqDz+50BBFJ5WnMcFjQJBLxaAB22UivAJWIVuvyT+lnZ3qu0jS7bv0u+xSoalUpYTOZF4CBgWSmqISpJ8mxzQ5QwWiKT6mXAoqJd6QunJNUt1JSEdrAz6fClwCOAkCAr0v2b4dSSK8qDoFLKowJa4dKkU5DgWsqe6kyk/hJipcCbAJZQlj2TrPlnJZnwSw4p9LyKhbnGGI6pVereRvly535bi5jFIOmqaJaoVg2kTAEKZtX1S1hRzhmhovYTufPDvrYHbWxfRkRtSk4o9rmgLUqBLla0ogqUhkIeA8NpWCUdr2OyG260oNSo/QmSlHhV1FEYJ2KLCS0JNjIpTmwiCgYygW60LVMIPNdhsBGk2GfjGQypV0+WLRVqFfUSzzcvV6S9YGA7sI3QnvqYLe3OmhvhtKW//ahifg9K6zOZxdysnrdWPbRw8OtmsRrqz3lHrZMrG+6cFrB4h7VCSHcKxIQHISCreH+1TN+tchLVfXt2UUbOSpEVwScGqI2leH6vb05AKmgoyUAp0LPCAEFasOhrwpv19RiEqgHH9PISl9iw24IiA2kOHrgvNiqYZ+vj7E4zag3QfV+Mo6glYWsRcgaPfQrXVVgFxiP9L3KVH7lIdW8t/4FnSYWnTwxtgH31I/hqIfqQ8J48GOKzCuwLgCH7kKjKHoaFM2hqKj1Um2GkPRYxRrvOm4AuMKjCvwkarA4BfidHNmCiZoqpCt2MhPFuFkLERtDz77jQVmqXba/5+9NwHXLC3Lc581/uOeatdcPRQN3U3TNM0QFBG1MbEBiZFINOQYI8acSDxR0ZCT5rqipzUmkhOPQePlwVzGYIYjajQogg1GaESgRVSahu6GHqqnmmuP/7z+NZzrfr+1du2q3lW1NxT2wFrYVu291/h+31q7/ns97/M4XWDVYro5WKmEmBbc5AjERht8WS/fB1rJWulzfAhHU/PIRDxVCgpdLz4QjTCczXXm4FCqTSnUbl2AjiOp8Lvp1J0rnqPWTh4GCpuhsLikBfjQ3lijQab9e2KdPJMYNHrhcxu68XltC2qCrd71Z2u6/rqWbr5xzjwj8Wyk5Z2D4EXKfo8cH6nXTw0aNSOpPy20tpyqOxcriKSVlamOPzExn8rmjC80sqS4zxGcNJEG46mOHZ9oMk41P9tQo+u59HIRmBNo9wzp85F66xOtE2aUenbsRuib1+TxtamScW7q0iz3dXI1M+XorrbUjXMDMJ0oMPXkuPA1SAItdpxJwtLKRAf3kEIvjZLM1Ku0FAPs9u2O7RxOnEoM/qFwJS3dGrY9AnkCHdoXWxs3gOr0mYn5ZZr6MUT1mSnyA2d7kDt1JmpHQOs08QwaT8e5azMGlBLek+em3ATYolIEjMKGUDGmk1yNVqDObGCqVBLYoVC046P6I70dMMV+sE0Avq33MucjSkK977m2+CkBSoEpWqOGU5CiWuV4tLjDzmdnQi3uijQeZ2arQNt31T4P+DTgHrj28yJ318s14N95YE/TgCbqSFS2BA4BpWdmeRnA2DqLCSAqylXm/WSSGYwE0Lq5i3LUKVu7nUj79zolJn/PilzjQW6umQQo4TsL1AVMci2mJJ4U6q1NzUZiHQVr4dSyQP5W5OwDeuu5ds36mu86/1BnNeAZYKVVnnMGfPM1NUYF69Swhc3f2U5knrAN2sULbB7SMuQKv9GpeZ7SIj8/E+nwVS0dO5XYmPiR9OiRgaler7m6qSsOtQ1I46P7wMMTJX5oVgi99anZTuS5r6MnR7Z+iGXGNLVaxz5BXJnNUXvfUcLCMiLJCUBReG74fzrtqHHS8oHi4//JF4wHytHymeVFobxGqKm9tvFVuL558y72DEZLcejb3A6L3ACogdGC+VbaDRjsJPTNef6aGrgdqt1pOFuFESFj+Bz78qNYUwhw5inhgZdMlU0SDZZGyoD/nKKFdpUP5/L8qzb7s4/HnULOna6/8194NRTdec3qLeoK1BWoK1BXYPsVqKHo9mpVQ9Ht1amEor+4g7XrVesK1BWoK1BX4JlTgQu3zz/pJ0Wh9mJT7YWugnyqcY9kZJdY7rpBHWwwLLpp4w0fUSee2wg/oZ3cKUtdYI21WceB5uZdGzChS7S1o0YEXLEOSsONVthNFn7muYdyr/o8X7HZUgYGYKlUe9NpmcnCucS0TPuK25EarUjzM6H27W+Y+hOPU6AXGASwedONs5qfCfTFhwd6/LGRXvW1i6ag5MwnJGvPRk7x6nmmGlzvpzp2amQqvAMHWjp1OtHySqJdC02FtBNH0tHTU4W589wkSaUhz9r0Qz9QHBeWFr6ymiobF/KaTvkXqrD2eZSEc3OhqU2PPDo2RR9QEm9SfFABpCdWuA5PrY5Tdo4GUw3GE1OWzrVCU22SOA4UPdOTOnGm08so8KbauztUKwrs/BMVapPinqFQnWrXfEO75/GjzHTy9FRLK1ODrowV50br89xMZBAPz1UA38oa3pGZwbfBMHU+nWNCmlxqPWFODdS53cDAGurKOCRwCdBIEJNftuMDqnwNR7RvF2q2nJJxOMCJVAaqR/jGpjIYakrkcj6gcGTO4XFpc6wErxZ6Q3BPs4KUmdUaCIp6dzohdZ1xckpWwCSwvRkFBjDNk3SSGxxHRRohHgRKtgKtrmQ6vTYxlSa+r3v34BlbqDMb6vixxGrYagYWEgUDA0aixmzEzvsVaM/+OC5epIQR7d0TmdIShTOt9qNhZhCxayFaLi0eiAlIpa3/zEqi/rBQEPtKLI0+0FzH3bMoPMfrXIOvg/tCU81SDDd2oYajqdZWUgPWUUwrPAFWTsELcCUEbNdsrNm50MYLCE0IFWPeaqPkdS8xHnl8pHGSmsUD9yAevu1OpOWl1AKXFuYiLcxHCiNfvUGqz9wz1Gc/t67u7rapu3urEwupwjuWOp1aSjScehomUoBFQZqZ2hkVJj65LL7JNM8+d0p8aA8op9F0yloj9OUzi1Z3W6Cc+KcGofzIVx6YcYLNQ0SiDd6rAKz93JS4+BJzDkBsWvkLrDlQCZfPOB5Opp4vW+5Ncc19vNAxpfFwMNXJE32br6h5fSBsiPLUVxCh1A7Ih9N0MlXSG2u4MrIXA7Zsft5uei11Vse93d9IX3kgypl8+IP/dLsndFnXqz1FL2s5653VFagrUFfgaVuBGopub2hqKLq9Otla3/yaGoruoFz1qnUF6grUFXgGVeD89nmnFtzkVlcCAvdhvr0bKNqRNxkrGU5MXhX4fDI/lzxUwUoGAggpqez+Svh51gPPeeU5kMqRAS+h5uabRjhz0nZo685Iuq50qGWYipFQB0gAovAPCz8pg1DOIbMGOSwcXunUKRNhIaklmHvmvXnloZYBmT27Y3XbobUEs04r9nX0xFhzbU8vvaljqsf7HhhooRupOxdq10Ks7kwsv+F8H2kdlpeZ6svOOZAefHigQ1c0Td157NhIjWbk/E7xOC1y9XpAQl9nlkeaXQjt+KjUZluB4igw1SlJ9XFEnBWqSdfO7eee9u12oT7DcabRsNBwkmt1mGlupqFrrmxopkMAEZB5avvD9/TEyUR9wFxbCnLPPF2zLFJqx/QMVhr585wiEnxkCsTYJcMvrU/VoB0+xJ7AMwAKOOSaUb8N2B5P0EAWEEXgFeCPscFmABVro0V7tXUglyFGhV3nZETwT+Za7kNUkdgqBJrbFWi2DTQrTCFncwzVcCGDyaGFHzEfUEGSMO/UpEwhACp/X1l14UW0vKMA5BJRcNIyT+iShekABFsoZZ2ytAoCKgjOiVzokJtkhQ4dbOjg3oapKfMCEJibapI54kK/UFi6ICbgJYAQlStBXey31Qzt59QMgEsbPXCSuQEo485iX/iRAskP7GupARTMpTXOLUnVxje2E9j8B+ajPEWNGzdZJ1V/lGow9BSwHSMZBmbtkGcEMJHgHqrVcC39FiCEKyat3OYJm9n9G4ROeWoWD6gU8UTNHZzHqxSFrVNj48eaGiQGnAKomR8sA6Ax/qXmR0sYVVO9/lSf/dya9u9r6drnda2uhCmhmrznCyPz511aze0FCdBRaapGRHiWp2Onp9aCnkeRBuNCfsacyRVkBIJRz7wMQ6q6y0tPUXtsuPmzsXiFsoIQJDw78D8NlGJ3EAT2IoZvG/D3C7PZCJSpAMRCqk3yXpia3fKVymeN7b6cKqjTXbJ9eQ4WoOSrs9C2h9ZomOrMqZ7zXHaZZ6YmdW+bPKUFR/TU7ESKm7EGzJ/+WOPloVlQbCjkyws6ax1QaWU3eS5f8rfTVx6MfjVB0a+9WbrjudJ7Py5938mLFP/lUnFQeuvvSj9/3mof+XZp/zHphj+78Pb3fad0129J31etwv4On7d+Uu7/Jun4funNfyh9UBLbPv8ip3b/I2eP/clvl+6/q7yWa6WVF0vzF9h29ZS08FFJN0lHdklv+Kh0tySu5xbaIy6wbBxvTvq7i9JrD0mvmJeen0nvGEi37d16w83neclpXq9QV6CuwLO6AjUU3d7w1lB0e3WytWoouoNi1avWFagrUFfgGVOBJwNRd+qbm+A3XYwndfe01Og0lJISnwI8KnXmpg/SmyLmDVyVYTebIYSpRMskZweiHGRyrMmz1uYOwSq06QM6CjwmCQJyra7AEEu2h0eUafRV0j3Qy0Ke3KXY+lWgfZXkbL6TwKnMJdLHTc9gJgnYe/bwX9NA7PHTU+1ZCE31SXr8VQciXXdNS+vrqaYj1J2eAVGAX2cuVrfhPCSBLqStHz85MRCLgvSBLw6091BkPooo/BywAzSG6lubuuOQR74wUjTnQOB0XKjR9rXYDtSIAg3HziM0LwCuqMZyNRsOWuGD2m37WulnWl3NRRvwMMnNo3D/YqxDuwPtIuRnehZ6410KhHr89FheBFos1YlFqmIKvKJ4qcIoNKUgvqAkfQPpAFrD4VQjoHIsedPCUtmBYPhj8ufivEsXJ8inGr9WO9L8bGABVcDgCe3YEKCybsA3FJsso3FhtZqMAMGAOJd43p2PLBkdYEXIEMASGGhqYjOHdJ6ipgQt87hQ9WGfYMq+yLfzUQ6ozQ1e4wdq08lCvmRKVRY/ZIwc0AVcAoaBUJ1mqLXVRMfwycyAyZyTb9cLLGZsUQ0SGtUfZmA0NVruHDtxaGBWua92x8FTDgAcRemLkjVNZa3gs93QoDMqYK6G4C/KBXREqcycscWTwecsz3V6CWVoascH+qPWRXE4SqTdi5FmGg50M0+5lcd4jfKiwJA7Xqt42HJf+Ba0xD3EGABFAfaoaLEzYKy4j1GUjkaZvRSw2w6bg4SQKgK13Djhjbu0OjWbgpnZUGtrU3XaofbtbZq69tSpRMdPJTYOgyTTFx5O9NixsWtJ9z31TvYMFhNUBew98ujIwHazGzowOpV8XkLkziqiHWbKpjYVNlrpXUa8O2cQcVZ4ygk68gJ5JKIh5QwIeAPW+4o8B8FDLxXMHQuNySg1xbMJQBHdmm9saelRUlH7Ed/H0aNcbwOSlplP3fmWgtgFmp060dcUtXjpaeqUrC5YqXQBsT+zIpDfCNXqNDSaFsoniUbLQyWjKoXu3Fgld7U7WXa29k72vHndZyUU3QpCbqNAGyDvIlD0NS+X3ntQum0LYFodYksougmyfu83SO9uS4c/KD3alj7yLdKLV6UXf1R6lJ1cK/3lQemdn5F+TdJ/fpn0pnnp/qPSW++RPjp0R7JzuVJ6D5B31kHR926GseUJ/cg3SberhKLs7zXSG8bueO/eDHnPu+4NAPyIdOQWaX8mNQPproekdzwuHX7Bufutrn874Hgbw1GvUlegrsCzpAI1FN3eQNZQdHt1srW++TX/YQdr16vWFagrUFegrsAzowIXgqJbnz2gsrW7Y76N095Uvuegi3Plo82zknyW25f2oZtb6c/u2ZGBSvHHJ/eK7RgcLTfqdhvWUm/hJ7SzJ3gUcrRSdVVeAsqqTXam9vfqdDZUqwAGC+Fxakv2Ym37oa9D+xvasxgaFDp1Zqp9exu66nBHR45OtLoOMJLGSaHF+UAvuralv3bzrEG4j39qxdrAX/qiOZ1cI5kehWGmZhiq2fINtq6spZYCPskzAzzAVqcMzK0tl2tDmXnsaKJGJ1Kr4xvsHAKDCYUapqZgA8Y1G06pOZnK2tFdLRyoCZpS7PvavSvWfNdBx9X+VONhqtDLtd7PNNPxNdOJtHuBICYHZyNa/kPakHMdX2E9wp9InYcoOX/VdIJiFB/Y3IUlRZ7aAGtJy2uJay9PUepVHoeyNuveeqaZ2UD79qBYDQ0ashH+rbT/Uw88FFEdMhaoIgGowFoWVJMW7B3myqYoGR0QB8YDfUd4Wk4KU6QCnycT5xVKsA3b0opMizvKVIAtoA5oGZZBSu0IIIZtgwON7D9FPhygbnbhXQB2U7TiGWrt0rK6oTBFIYpiF1iL3QLnj8K0O+NgMPAVyErbOvI/zoPtB0OkzeDYwhLuqQlqVRvf2NPePQ3NztBSH6ndIRzK3TnUHSUsCzYAnAMqYJSR3AOnliemNk0nDtQVQNcZPEIj5RaT7tLd+2uJqTxRo04yX4OR808FAHbaTrVKLWjXp94LM76No7VwJ6nBasaO9viQdPW8sGR76o1aFqUnnHcXHrphoRMnEmdf4clCmvbujjU3H6vZCMxn9szSVMdOTi20iXb2J05Odc99PRtXgsRG62N1GlI7LnT0WKLHjib2vAFuTnOCsgIFrdjAKLUKlZnlQisAkJ4LCt1LEk8pfwlDFWEoH8Wz50B4p1E4AMqgMKdtYjpobKCX4pekkzZ61N6W0gQgtYFxSk9WMe/jUsHOM4t9pfI0O9e09njCwk6d6JVK+SqozvmPVC913LOwemng5n8exurMNkzNm0ymmqyOlI7A7mevdfPT/dKo89JrXM7faR/+4A9dzt1te19/Ve3zADrdK736ga1P7UkAk9U2w8FLKDBZ/d2/JR2+iOLy3Y9Ib94ERf/g26T9R6WX/EV5Tvuk+75GevfHpX+7LH3TtdLt10i3zEq8L7r/cenNf+aUnecvAM+3jKUblrcPRQWIvcWpTJ//DdtUinLgshYVeD0ftlbnVkPRbd8G9Yp1Bb4qKlBD0e0Ncw1Ft1cnW6uGojsoVr1qXYG6AnUFnjEVOPux+WwL+6ZP1ed8xHawqbG7ozZehf2Jfc3iuomd6qwCk2fbN0sP0epQQA82Os+wtPB8FR6Qz0cPfxYAACAASURBVDc1qENi0AzfWs7jVuT8RDN8PlOnwDKNnzuSX1JRvgI8AIxQWfFjwoD4C0nrtFTD2wyYhoDGQI24MIiIoo02YFKwAU2HrmzqwL6OxlPXRrzay10Lexzohdc2Dbx1u7H5aR460DRF61pvIi+UBqTPd0Md2tcymMJ2o3Fq6eWNllO+sRA+k0wzzc7FFiLDvlANojwlLCcoE8n7tKWXUtsmQDIiJVxa7qcGBR3sw9fTSctos29HLk28HXumrKPlFjgLJGo15K49DLR3X2zXR1V2L8Ra7Rc6tpxqhjZ1oa6c2vr4plq7OR6jAD/asBu+eZeOUQmi5MR/My/McmBIC3mWm/huTNI7ajbAU4P2btq2A1O4tmmPb1J/B9j5PvAUde5wQMhSats2O4FZEXRarm/ejZcjUHgzOmuEMjDHbBEAtYWKFC9H/DU9jdhn34EuAC8AjTpSazxAbWqWBrfmZzqVqSXNGqCXiTJRYr/hKTdLgpJWlh6VAE3mBRdKaJhTcZbnSDo8X2F7QIBY4RkIRVU70w01O4sqM9DcXKzZ2cD8QDlPnCxtThMYZT3YhXmmAj6pJSCSEKkzZxIDlOw78At1Z2MFAZ6wuVYmnnndFuNEndhXm/ke+AbwUSh7cWDXasAeBSgq6jTXHDB0JjSYCewFyjJOaFbZN/CO7w+HoD5nFcDPaQ0nRIxrWF1JDEiXbFHzc7Hm50KzWnjwkbF5yJ44k2ql74A1Cs2Tpyc2Tw/tj7VnHt/cXA8f6euzd69qZRnvWJfuTtgR1ea+DhtS1G6qlzI2hcIC2J6rEQCdqaUbi9THHzRUgPwMkFnC0BilbcS155oMpzbP7RlSJsuXwnY3R+CgpULdjs/zCOoJwK8efuWfHNc5Dzsf02YnVtyOzS95+cxISeJUp6zOyw9TuVcHs7nknq+A5uqVQ4azMH6kMy0bp2Q81Xh5oCw569lcbrhhE7AZmG79K8rdf+ci5K/ML7OvBih6sfZwqgrUtFb3LQDoRtv5Dsp/UaXo9dLoRun235H+7Rb73HY7+/nbngcsN//4QvCSdc4BmBdSijIbt2j/f/eq9Oa6fX4HM6Neta7AV2cFaii6vXGvoej26mRr1VB0B8WqV60rUFegrsAzpgLVB+6LnXClUiI4plBrcUaRMuXJxMCegdDqY7tRgY0vzwJSPvDDJezPqq9906rlLiwTBZPIsoXXoEcJqaJGrGY7sjZrdjEdTQ02mjdguZ41ilrgU9lW7zu135S2ZEAJPAmVI1CHUCNL28EDMlen6WtxMTKl2J5dsakMd+92xwOikkR/cH9Te3c3dXIpMRVoFAS6Yn/DACSBP4S7TMeoOtltoTXknIX0vCu7RipW1ycWINPv5wrjwoXWmHIUa4Bc3Y4DR7Szo9BDhUuYT1AEphYkFZ0LnKSlL2Xi1JpsxHqAMYBxmqcGSWm/bhAqFKMwDCz0p90MNBxkOnpqZOnXAE2gSsuCm0IXkrSrYenahArlSWbKvzBIFZRSP4ANykhUbsAw0ulRONK2znEKACgAjYs3VWthATnMF8YTGDZB9TsGVLl0LMaENm1ap2kXt9T4wLWDc3xUqqYGBZzaeTDGhSZDACH+jiSp4/npiBW+o2EQWCBOgarUaumAOXCdQaIV3P6Oeg9ISl1NEcjcLAzkmhdkSks+FMypEBkDFJ4G6U2pS3p8boFVfsiJOdU014tfKpQL+wR+Tst7u0P7uW/t6VgscN0AQPYZh6EFCfX7qZ0LoUuk2A8ZV8KNJoVBVOoy7KcG52hZT0Vbe2B+prTNo4buD2HHKECpb6C5ZmGt/BFepdgFcG7lPez7DsICG3kxQMI84HoMJMVTFkjneeZdCgwlzGh5daozZ6YGqfFGBZ5aiFAAvHMK0EEfSu1pnGQGQw/ua5g35mNHxzpxxkF87sleD1sArAns9YXBYfMU9vDblJaXxvrc59d0/MRYcelRDGyv3q2gnmRs8EJtzDTVN2uJwkLMMC5grH2P1vNAOaFrzDnujUBqM/fCXCGQPHNhYE7q6Ww43A3tlK+GJ6s+eFO1Ei7n1rO1OO1NL3wMnpaPOrZrdmObv/3eVBPGlGCmzHnjVvYfJbstLUVK4soLnbzyqXUqeWZeEMeKOg17qTHtjzRcTc4RzFf2Idv/lfRXoxh9tkPR7df77JrW3r5fFnr22g9KWHFay/lUeu2HpT89KN33MumOz0g/+viTj3AxKPqKb5Vu6UkHPnYuhK3g68UgJefwimXphk2QcgPabgeKHjvrO1pZBewEwgJX37l3E0T+Uopbb1NXoK7AV10Faii6vSGvoej26lRD0R3UqV61rkBdgboCz6wKbAeKVqrOQjHhP7NtNdKJihxI5iCXKaOsR738s/rSiOZZ4ZF96If6GUzyFGCqCcxwzffWPk/oj/k6ermFCOVItcpWemAMXnr4F6KYGwyItXZ+jBYRUylNPeABbc1lC7H5A6JKdMpCfAEBP4SmAMCAUbt2xeZzuH9Pw2BKEEmzs6HBSUDdroXIWp4t5MbzTU3KQtbUgd0Nzc+HOn164lhK7tSRtFKfHpI6nul5V81ocT7W0upESyuJBv1chZdZSjh+j5CVwTh1sGtEqFKmVhwo8n2lY1rKXdL63J7IWt2BTv1xoXEJ4MhrmSv9TFGE9gbOjADl33hKWzuKQ99AG+rRuXZsNTi9lmjUz+Sj6hvnmkCAUXrONNRux2qF0vpqahBsYcG38yDNHDDbbnsKFZgikpbz/lrqIBzAE8CGRSKqxZjRcarTgBZx39+A5FlC23duwUyAa2wEUEFamzJp8I1AVxxq6sCBhvqDXCdOjRU2CUgqDCx2G6H5TAK1AbNAQdSktIKjHqS2qDeBYOYpino0YVvP/FoNqkdlCE4ZQO6msQvjYkHJF9L+Tip4CbwqV1YgOt+irpwP2wGLUZ4CSvkPGMscAIKav6W1wQPVfXVaKJUJVnIhXZw/kNoSyItyOxSMjdDa6VHE0q4PTFsbTA12GsAdZlpfc/dkQB0yz2wYAtrDFWjXHLWq/H+dNyqJ9UBdp0glMZ7v5xbExDk3UU0aiMar1gFXFLx4uzKvmONAfbxGuXYDj/iRoqrtu7CkuOWbH+r8vHvBMEkKe8Hw6LFERQ6slNkqELDFvYYytdvydfT4WEnq2X3FlDx+OtXxJ0Z69LGhUl48VGHxlU1GXhhANdAdeGrONLVGK/0kd9YFAFTmHanxvmcBXs2gcM8CvEVT/FDBtW6ADGxWbevlX9nWTDfOoZYV8Tz7rLOwOCwFSi9b26XH8zNS4YX24mQ4SpSaRJdnl3tGmsp94xfIZsXm2RdJ3CumFy3nJq8eWt2m8iDQaJgoWR2Ke+o8If7GXi+NPC+9xuX4HfdshaIVwNtujTYrQj/5HdIrMukuXio9IH3mSuktHem2P5J+vvTzvPl66Y4bpUcekr7ubumCx1uXvOUyuOlj0lv/ujR+SLqhap2X27by/NwppNzwCt0OFIXuloDX4OqfbVMpWoZK0fb/2qY0JmDpTuktr794KNSGAne7g1CvV1egrsCzsgI1FN3esNZQdHt1srVefesv7GDtetW6AnUF6grUFXjmVmDzx+lzWynjmVBBp6koTeQb8aoCkkrYgkrMd5DIFvP8c62l1VJBJWdFeu6Hd+tazj0VfrlB7mAnKCIr05tR3zVbDcXN0JR4tKzjhwhEslbtjRZ+1KBSFDkAZSAqoG27ULvpaa2Hgs2dJFDIgE/kW5o40Anws3dPrCuuaBmAO7CvaaCuN5walMWXE2jKvvv9zBLoF+ZDLS3j4Tm19HKgB63yj50YaW2Q6OC+pg4f6Fg7/2PHRwbPUJ1CYBZnG5ayzr6abcBXZh6NjZB0cuCNZwrP9TGeqtQZkBVqlEfWQj0XF+qidgtdqjUwESAHIEWN51p0PRd2BLhMnIfi/FxkMBhLRBS1wLul1UTTwjO7ANSmVyxGBs/SSWoQd9dcZErZtdVUK2uJKRgJAdq1K9JMO7SUbhSsAMgzS5n6o6m1M5syMvQMUrKOHyEkda3WQFRwOEph/Do5t8z3lBBm5XkOTIZOzdvqhFbbZFJYmjxKVcYeUMT+LUEdn9ZRZknvHBeFaYd0dbwiUUKmqFLdnECp12gF1hrOsRAQA934j/Z21IAmcC4hmUHPRjkzK0hars/PAHOca+U92SjnILOZuce5oGC2lHnOl7pj4ucsLl04Ei32ZgEBhHceuygpeRlg8z53frJTxMgGBJ3lRBMrAyfOtJ9Z0nwD2JzYPk2Yi8oXH1fawy3YxylsiyCU7wFry+umFgEAOjcfU/xtuWO5XwhVAqSa2tJ3oUSoFQeDXK2m1O2Edp+0SxXpZJqp13OhXkdPTly7/FqiQ3vdiwhsJGa7znT0oSN9m/uzc6HWe7nuvnegsMH97msyTLW0lDi1unMSKBWcZTwcgVCUMgpVNEI7R+oF3G2ZIrSwZ0BYUMtcOeNlCswywL1UfLqEto33Mfak2HgBVD45qqej8yh1L1osVK5slAeMsjAHm81IUStUb3ViwWKob0vnj+pRuaFKzfzSYqT0PbanlL0ccupo84q1/+cCozI/UrPbtPt9MpgoWZ84nnsOGf2rgZ3b/b33kQ/98HZXvazrfaU9RQ1SNiWPSPdLLJuh5Gu+VnrXXumwL731Xuktz5f2J9JneOfxwFlvUpLfx49L+6+U7vyY9E+Wy4O0pSOvl+48P32+9BR977XSXTdJ999zdl/nQ9GNdPvz2tk3lKIlpDynLX676fPnQdFzSnORgCldLR1/MVYr0ol1aX8Z1GTBUBfb56WKX/+8rkBdgWd9BWoour0hrqHo9upka9VQdAfFqletK1BXoK7AM7YC5+uLzv06mo0Vd5oKphNLeK4AZNVOutFWWlnTlb2bJf90MG+j2959yHfAp/TTs+xz12LvWlVdG7pZMrIhHKFUo4ZNWohj+zHQy8BViuLPnbMDIfhOutbmYpqqyLLSTxQ/yTIIpTwQsGHvYmzJ1vx3aikxWLgwG5vKrUgLPeealjqtSMtrqR13cVesmET40dSOHzcD7d0VaWU107iXKvVyg6Pdjqcv3D9Qfzo1qLd/T9O2O7U81tp6qkE/U+KnCjxfs8AkP7CW/PWRU64B2oB3qNtoYV8dTK0dmSTxpbVcfhgo9knllqkw203nWRoHrtWatnqUnbSqjwa5xgOAUm4tu5wzLcvJlA+eTqU3220YKDrTL3T0TKYsSa3VGpA033Xt9tY2nAFXCwPW1MfcCDxapd3PUW92Z2LNdVEu4g2KujdVH1WoqSjx33Qt8VFYaGYuUIQdgIXceAamUe9lqE1pd5YUkYAzcYk2+GLS4t1oBJqbjQymLq8n1opuu0GFbPYKLgUedSOqQc6VlnggIpDQ2vlR7THvSrhp3qwB88RTgKo5lp0fdR2PCF9CMejgLtfWaIYGXJl9zRZ+raEBQ0KeaJFn3LAnCAFegaf+AH9ZoO7E0uSZ3viAAtm5IYDs5iEZelYzUy+HMk9aVNAcE6UpSlwWACLXiEoTj1kgNdyt0wjUDIGizsqBecR9YoCvDMyyffjA0NLiAPjIuFqolrMMwB8UiEqCfBCgCkXhGdjLiNXVqZ3XTMfT7EykFun0ISFOngVqATiBqIPhVONxofX1xEC2g4659u2OzdbhCw8M9cUH+6YO3benaUFfDz821MNHJnrRi+bVaEe67wsDaz1PJ1Pn7VqCUfMOLjwluW9em0EUGOjF9QDrBmwiIug3utnC03jogp/4+cazxuZDCSQrS4/Sy9WpYB3kNGV7GTBXgW+bTeXjkv0yb3i2sV7cjM0CAeC9vjrRkDSoUo1cgdfquWjvg1CwV89G262DnyzA0CpRnvdSlZg1bDaNqCfjROP1kbLJ5mf30wuIch1fDVD0girORHrr70qqlJr3Svd9g/SZE9Kb9rif/Xz564+W+nfNSG/4gKRXSnec9/ONf2qUcBKV5I9W3zwPNl79UumRw9Jtpa/oU6UUfVfbtcNfauFaVr9FumUsHd4vvff90uFbpLs+IL293Ph8YHupfdY/rytQV+CrpwI1FN3eWNdQdHt1srVqKLqDYtWr1hWoK1BX4BldgfOVou5iDPrNNdRAspGMLPnbWlIrZRXwiaTuMmnEuS4CEdxHeNtr2fJprJQP97S7liSh8iblQ7+tnbngJaLBgRa0ZXv2FxdXYnaVhPy0G9YyXIWbAMTM4w9QZ38vFKCkQ33IGQW+C60p2+1L4mqRTe22r337mua7CNSYmw8N+hAGdPWhlr7wUF8L87FuuMElz7eiQCu9qcGuMytTU112u4HmusAJB2gfengkr1HoigMNrS2NdXo1VdgkQKZlqtjegDZalLCy9HcDuHluist2FJgycFKqICcT9/e9C7FBsfHI0/pkqt6AYKephoPUzr3TkvlWzjFeYaFmSOuza2n3AX0Awkluvp7jAa35AG5Ce3wJVWXk6rsw09S+3W2DnINh4lSwydTAHj6f7TjUAqFAM4BhWtsnFpDT6US64mDTFIanzky0spoazEZJ2wH6xkDSwvwpp/jHZrL273GCFylj7+AkcInkdEAetgLMgQ7wEdUvY+6jgJXiGMWjb/MAdSI/A6ihVA1RCpLYDkfF7xF1M8eb5Aaep6UnKGpbv3Dgr9nFPNSBKdragccGKHMX2NTtuJArm9PM40JmKQCcZzHlJOpkWvDLFwS09KP0xSt0MgVyujEHHhKyBMCnNm5/nlZWEq2sT7Ted563HBuvUWAnSk4g5cxsbGAaxSnrEHBFDVmGE9fGTyBS6AEypWzqApJQ2nI9zBW8YYGY3HcJEDTwNJoAOCODtkBo8zxNcwOlBJB1yvEej1PRmU4dF+YiC5Uyb9g4sPsPZTXKUKBqMnV/4qkL/OV4M91I8wsNg75/fveKnnhiou4MfqVO5Y3NwaOPj+2+vPEFMxqMff3RJ9blpZnCIFdvPbHk99SUk4GKwFNhalanxsWVIibwKqbVH2jv7BWA58k4U4zXrj1X3Di6Z1AFHy3jzb24sZc53M+V9N09u6hlpTAte+pLOWkJW+UrbEb2zOGe7vcTFxJXJtNXPfNPellUquPdJCuNGkpZavW85UtTLzu3C/MAbnUjjSeekv5IUxTW5yxPLzD61QJFN9rMq7HYBCo3oOj90ievk75uXLa7b4Kiltj+LdKLx7z5kO6/X/q6e8qdXUKleX76PFtt9h3drlL0179VevFp1/bOsrHd/dJf3ii95MPb+wdPBTBfe0J6/uMSYtqrr5TefZN0S1O6/7T02o9JlQq0Uom+817pthdLVfo8+3nz7NbH/FICqrZ39vVadQXqCjzTKlBD0e2NWA1Ft1cnW6uGojsoVr1qXYG6AnUFnjEVuJDzXAkGNvVfeqSELzQVNSIVw6FTdJa5SoYSgKIb0fPOIM/5Mm4KMwY8lJ3xQBHyS6ozAPpUCilLkkf5VW7K/lNCRdi+bJdFUWW7CkNrfaZ917ENFwLk4k0c7AuhNaY+BWS4NHr7vgXnuHAZVH+AK9SfBMag2MOP8uCBhvlo7l5saM/uWPc9MNbi7sh8EBfnI3W6gVZXE62s5dY+vH9/rF1zhC8FBvo6M77u/cJQrVlP+/AlHUx14vREjZan3bscgAVK0s4PuFobZFobTg3yAgPnu6THB5oCTl3ci3kvAnSod5Z5poqjpXl9MNHqUq5hP7EQFz/wDLjtP9Sw/eBR2l8H3tFeXHo/DmhLdxHcaeZa0rNpYZ6ntKwHcaigEWqmG2imY6aK1uZM7cyyACVbmptKr9NBpQoQzg3mAiybhEMxlnmu06cTnV5ODC5Nxqn6w1yj9UwzC6GFSKFqBeJ6zcDmCV6VwGnOFW9I2vsBdw1sEOJAE+CYBWf5Il8J70la1eMw0L7F2Hwc0doCpzkn/DcJEPIjktGlOAgMTmIJACDGFxWSnqe+sig371YCf9oNFLzxhqJwZWVitbVWfCdr1Ww7sO/hYwuQZWFbwG6/l2plZWoKQ6Zmq+FrftaFenFOjaan9cFUo3GmHqphVKEBLdeeeXkCGQmNMmcIu/EKg9BW4zSzBPnpxNN6j75xoL8vP/S0bzFSM8xcINWY26swqwWUngBk5niMVx+A1lSksvAwA/4NkJ9T/k7SQivrmYFRXhAYLPULg9zt2Hmc4utKSJfdU4SBjQmGAoZm6q1PS9Wpg4q8RJiZc5YMjzw21AMP9bRnsWH38JHHhjp5cmJqURbGoD/IzIf05FKmlUlgc2H3HMcqdGIlc0A8Dgw2cs+YXzD1iyhVLi+jVqXnaxAqYW5NCKhygDYMsadwANRe9lTS9hJKWkAc4NEYZfnip4SUFsRVgvByBXux4Ad4GDvVMy36vd7E1Ne2bApmwroA6wN74eNe99hiEN/CndxD0vShG8FzvIBy52JA1MAoYxlp6vmarI2UjiwRrFwuBESfOlD61QJFt1REnq8ULT03dYE28ptfKt31XKm5Lt1SBjCd/08M2u/v2Cu9+X3Sr1U/LPf3jk9Ibz8t3XyzdNd10rtQk7alX79Feu1AWvjo1h6fd06lWzpuZ4Q7ve4B93eDok1pteNa+V+7JN1xk7T6sAO23/5y6T0HpXf/hfRPNgVCGRTtSdov3X+X9K490rv2S29Zlu44KL3zmPSmeemtH5d+Aw/V66VPzkpft+qCmioouvnaL6QUvfpa6c6bpMOB9MgJ6ZbNsPUZ8++z+kTrCtQV+HIqUEPR7VWvhqLbq5OtVUPRHRSrXrWuQF2BugLPmAps1S5/Vi1VXYZ9IPc8NeabFmDiDYf2SRwI5No3S3+7Sq65CSqYI+gmEMo+jetAIQykVoq7soUeBSg4ExhGYFIZpLQBDkqwaqJR1gMK0trdiCywBiUgsMidl0sHJ1W6yFzgTdU27zwDKxDh+p6BDlde2dKePbH2728YzDp2aqpD+2Nrg37RzfNqtUI9cXRs5zU7w7FDUwaSxE1LNLvszEa68kDTICQgZDIu9PATifrFRHtnI83PhLbu6npiQLLTBpB5GoxS8/YcTwstsb/x1GBHK5J2L8alf6PzoTQYBrQk2XtkwloNRwQISZOB8+QkRXt9baphf2oAtd0NtbAYa2HBeX8CnIAqHBfIBjwkoMha9cugINSBvVGm1WUUnHmp7HXHmQdGYw8wC7RzHpohRfZzZRNgLcCSEBvX+h83AnWBs4QtNUOl08zUk2v91MHAMdiQrnVfXuhUojaOORCT+UDKOfDa4xDGoDhnvo/CkzZ6FH203Y9Hrp2ZORFGzDlS11FwBlpbS8zD00KNJqyWW6hPE8UpQVxmxcDVZAbMafU2WAxML+eVpbdHnilmgZnUGlVyM4508EBsXriPHx+b5ykLAO/qK7rasxjbObENRx6SFE+Y09QzxasVgDnUdOpNgDffYlzGk9Tm9nDAnHJj7AKZ2C5Q3IrUJB0+CtRpeErHiUZDEu2dvUSz4RSsKEMBnFx/qxuYZQNKXHxWpwn2Bs5DlBuVWlITwrMA0eZhagpaTyHhQQBAH+WqU9ey2era1AKzerS5pzJYTt2bpHbl0vwiCmzp9OmxPvWXK5q1VPqmteFjg0CdT50cm63B8RMTnTg50dGTU7MKyKJIozGwVFqYCzRMXHgT5xE6Pq0ocKpwiklwFG8TKlsN1LY29zzf5sB4WEFQB8Hx77XHGG9WSjsEA5aWNA9kN1cFQ5b2bPPcC5bS4tMsMPw4NHUoc3E8mloAkilKyxdFDr6efVlkz7ICZTzruHmLrUDgAXoBow6WGpAtn2nW5O+kysozPGZRRAfKo1DT9bGS4VnP5Av/Oqqh6OX+Vb3ZU/Qc780tDvTvv0V6c+KgpC3nQdHXXC/d/lzpFR3p/qPSiXnplki685h0++eljwIO29KP3CTdfpX0mc+c9QvdvL87xtJrS2Wlpb9/XvqDvy7dkkknmpKWpHfcL/3yyYtX4+Y56e41qVJq3vVF6a556S17pc98UXrT3WdVnj/wSumdh6QTR6U3fEK6W9L//FbpDR3pzi9KJ/ZLb4jLEKkbzypkT3yt9O5D7nrfek95jRcJc7oQFP1/UZNOpdZRafQil1z/Ty73YNf7qytQV+BpXYEaim5veGoour061VB0B3WqV60rUFegrsAzqwIXV4q6j9xn1/G6Dc3MtxSnYyXj1FpUqwwlS38vPSWrhJIKFlRAgNZcCEKVHI2iDdUg7exO3ekgJS34qSmyXHsox0GRBXkgKZoMbw4FCHNR9e4P1GK0+4bAgcy18xsMAS5xgEoFZiyg9CjdZAHAjwlXIome0KDZWTwMe+aj+KIXzulFN84ZAEJhR9jLwkLs2m6tlVs6ccKBHFSicdvT4UMd80pkIZRoMM201KO/uVC34UJrhpNU6bjQbKmMQxHKOQP4VpYTjYpc46G7wEXWQXU5LSzkCYoCQGJBodgzUOapSAGlqYpUatB+LqnXT7S+lGptOTXU1+4Emu1GOnCwqfmFyFSvqE1pbwa4AsLwrDTP0LxQL/W0NgIwo6TMlaJUzDKNCTMiaR4ARVgSSr3IV3vGKSwDkt8BaKUXI16eEepNRI1FYaAWKEe7NqFGS2tTq/eZ5UQrvVQDwNrUAd4sAS66JHtSzVF4GsAClnZCU5miUvQDM2a0c0L9id8qikHA0Ww31O7dkakSh8PCAn6Wlicaom4FEtKeHuMD6anfdwFewDiCnAB81taPT2UcqNsOtXtXaPA28nwLXwLU9vucs1POUmM8aVEdA59Pn8QQ1TOYxvQ1pTIwkfnpOR9OvE9RztJuDtSjHr0V7rfSWzUKDGyiJOXemCTSJKHusnCsqOWpAaDFb7VJPXxri0c1jAKV8aGOhCoBawG7QGkCzrCfsPuznIPmk5qhvHRp6oB3P5TmOkHpcXs2FAqoiVp6bTWxWjNvUBjPz8cGYwmyohV/Mi3MHoDWelr1uXce3OPvzAAAIABJREFUfWygx4+OdP11Xe3b0zD4+sjjA504PtFn7xtonDjIniLnLoH43l2hmg1f/bXEngdcmz2x8Ew1QMu5uhscH1EHOd3c4EUKCmisZNOE+6cw8MvjDpDvau3a5p1/B3jcWRvY+FXJ8oH7nlmHBKEpaStKOuiPzRqDe9IUpSUUdX607jeFPeU2XiI5zmlnaN9zaveNwKfyDZIT35cvfsrQJQOjFDKKlI2nmthzpnqmXui3Ug1FL/fv60sGLV0pHX+FiSVt2azA3AxFbyFx3Zfu2gxAsSG9Vrr9GgdK7/hz5815B6FLn5de94XzruZCAUb7pPteLN3+MemuReldL3CK0PJX1QVLcmcJXQGRhx+W7j8svcmXbrtL+uW1J2929TVOrUm40+selj7yrdL4AacKvT2W3lIpQs87z5uvkd5zk/QI6lR66TdB0c8QZHUJP1LA72tXzypFT5ySXvHRTW35l3vQ6/3VFagr8LSsQA1FtzcsNRTdXp1srVffWll+72CjetW6AnUFnlSBF964oM99fuWSldm/r2HqmHrZeQW+/pX7NdtF/vDk5Q8+9MjGNxmLKw/NXXK9nZ/BM2mLC0HRc2GoXRGhIY1Q0Uxb3QCQN92AoqaYMtTgFGnVh3wHEMokbs83tdsk8y0AJjV1k2sHNlUaqlGDqqioSh/Rsgm+KEOUnLKTjVzIj7UA4xka5OYb6jkTUQMTIUk7JfxEdernqQUF4amJKovrYXWAl+21TFshPOb513cNHO3eFavXn+ro8akB12uf29bhK9vqEPLUDrS6NtbcTFPHTvQ1P9sw9dzJMxMtLycGodrzofbuamr3vAsuWl6ZGgQ5uZZYK/Vsw6k+x2OCagqBK7vd0OqEko8lAT4WJGrnykwR51v7tQVbE+ISy2AdELkZueRxEuf58WQkU0wCBAlTmpsh2hwIJq2vJeqvZ1pextWTGgY6dDDW4Ss71lINrEJJiEoOsEV5xikgke9nGkxSa09GsQd0AuQOByX4AVr6vgFGUxqa8M5BKhZYj11f5imZ5PKiQpMRKj0SwlGThtqzF1AbW1AVgI5rWjqT2HHxa8UXknAkgBOqUoAuQUE2mHyv9CStACbwEFjNMSofSMAYqk2Ugyh/UQqiOuTvQEpAKdAwAeRGvhZ3RWaNgBsD+8Ejcn2QGfian43NxxWwht0C1x23A03HuVbWJhaKxZyzlHba/iPfqVFRAhKaFLr2+FLgaHUC+uNTGqEg5V5ADcnc9h2INEXslNriJyn1RwC9QLMt1zoeep66M6EBduCrW0qFtNkbFJqmeNhKfuwCnVB8MjaEdTFc08yzxHcCq+ZnYnEv2rl4eJW63bmxz7W8OrbiGgA1WwBfe3c3zJOW+wELAAAvXqTNRiAS6U+eTvToE331e5nmZiI997kts2645941rSxPrW73Pjh2CkksC1AJW5q7r/2LkYZDlNCphbNtdKcDKMvkIp4RdtU8v8rnGJPZOXTkihl7P7CvAcJMS8K9CKOyFyB4kRL0RbBYaetRvVNxfp4u+MpeyBDuhG/pJNFwkDjrkNKWwCmAHZLlGRkQxLTJb9mpTnm6OaWqqUI3jrnJW3RjipTfYyNec2S8BPDkNSKzzpiuT0o7k61+Hz11MLQ6m4986Eeekl+UX+n0+afkouqD1hWoK1BXoK7AkypQQ9HtTYoaim6vTrbWswWK/vp/+R7d/dlH9Y6f/eMdXP3Ta9V/+L036/DhPfqJn/xfl+XEXnfrYf2fb/v2jTHeLrTj4L/6y9+lP/nEF/Srv0ZjzLN3uVzXydh91995pX7zf3ziojX7zjc+X9//5lfrU59+4LKN87N3dJ58ZYzXc55zYMtL3vwsu+1t36jX3PqSS6737K7dNqBopZQCPuLb2WlpjkCY0cjaxl2TahmlZMEkJYSwlnsH/YAGALU+id+pU0GRfO0Uc8AK2o49xSTglK36lUDV7c0F5Vi7fBUVbQpTp/5CVVa1HVuIyxQICLh0CeSWPI7SMHVttSSZgx8MnGxET5f+fFmha5/b1RVXNg36WotxK9LxM4lBvhe/oKPrnjerJ44P1AxDawl/8OGetf8CxVDd3f9Qz9Rqc/gmxoV2zcc6uLttEGtpJTGVH6rRU6tTZdNMM+1ARZapmPoWhhTGXBst3ZlBIKAnae2jaW7XAbwDqOBHGgfO95J27LTI1WnRnh6pP0ydN6lPAji99LTaAwFdSBHnzeVPUlqyZYrM1eXMlKKdONCuRQBgJJ/QqdSNABYF7IWkeAxf202gshsZgBEAzYJ1SpUepIlh5msgIHUfTTLzCvUjB2Ir2R+eoygJ8Yc00GYt6w4MA+dQWi4uNDQ36xSarASABPpa2nnk1LKDsQuyYX/MC1St1LACZgB3oC7F4JyAtQQ/uaAm56tJmBE1hYq1W8A8ApiYZ6hoqZ+Dxu2WA/3AWAKIGANr8SatveFrOMkUsy93ujYWrIdakv2g5rUWeK6vHTilIkMFwMxlilUWU6Dydcg8JoAo1XiaW02oubORKNTGhgHIX2QG6KjhoJ+5AC3Hig0eD0epzbEqBQrxJapgoD4K3tGkMAUm9gxAXOq93seb1HSLpgCmPGYDMMi0vj5Rr5faec7MNuz6gKKmtgyYeqhhHQinlnZfFTKv0aMnx3Zdc3MolxumaP7iQ3099PBYvWGuR56YaG1IsJJv/rQmBvWkuVnfrAywoUDFC80EvPLCg5crvAjgL+bDWj7Ez/FA3niwO+jJ2ORBoJQXJm56G9C2MKPyBQXzqEqnt5c5qJJ9gpywh3D35GAwUQroB8wasHSyT0Lj7KWRy5CzFnx7/phNCFsWFiRWPZEdeHXPSEKa7AlbwtLy3YJ7mVMeA4hv1x6F9txILglFN/XvPwW/5Goo+hQUvT5kXYG6AnUFvooqUEPR7Q12DUW3Vydb69kARQFS3/Pdt+i//vc7nzYQDyC5eenONPXc57i+kI994ov6+CdOPGmUADnXXbtf//AHfnMHI3jhVTdD0ervH/v45/VL7/rYJZWK/KP2gx/6y21DZtSP/+xH/4be+3t/vuW1XZYL+grsZKfXudUp/Lt3vF5/7aXP2/jR//2zv6vNqsXqB9U8rb7+cufr3v0z+qG33KI//PB9+uM/fnDL6uzZ19WrXvk8ffKuh3Xi+PqT1qH19Vte/Xz7kPu/PvIFTUaVV9mXVuxv/Mbn6Q3fdrP++OMP6Xd/927nh3cZlxqK7qSYW9d+c8v8xt5K9ZXXQRHXUEtTFXlmaiiUjBtdoKWvpGuVdx/aB5mvQVIoMkM+Xznt5soNJsFrYn9qqk3XFrspmcnSlctzLFVpgAT8ITPWQ21lPnyoutB9OdDT6DqotTaUhmMHPQBTnZYneFo6yQwMAR3YDpwBHAsJPbFW/kK3fss+S0cncR2AdcXBltZ7iZp4ac7EevnLF3Xf/auaaUeamYv1+BM9dZqRdu91gTEPHxmYOi8IC62Opuab+JyDHQN2yVhaJXW+KNTHq5L1DHjg2ekgDgpM0rtRLRKMw3kBlggnslAgSwo/u655hEYOzKEqnes0rXV/PM41SlL1RoUSAoAMBlIfUt85tgtsMrhDKJLvGzAb9TL11xMDjTNzoaZjABmekr7BqjzN1JwJNT9baHEuMruCqQVauZZu51rgvE8t+Rx4hxclnp0oMsdAy9xCglwo02a8jlLWwUAS5oHJ5k9KivcUVSOKSIJlnFclyC8K3DjPzEZqxkGpCnV+ptYybkpRZo5T4QET2WaaAwKd8hTPSMAfasYiKNTvTU0xSK1RmQK0nArSU44CNvSdctH3FPl4ljp/WxgasA6iZu3do1R5aQFQKZkpRoI/Z6lEpD0doApkBR47VahnnqNsY/O8fAnRtZR6AKnz8GS+obymLRtgzb2EkrLCgQAzPD7ZByAYADrNcwO3gGnUiTbfmIt2wxf2M+6PtZ6zFaAFv90O3AuFItdoiLVBYvMHiEzdCXdCnRrHtKd7ti5g9dSpsWZnY7MRYIIPRrmFHN37xZ4eeKivQ1c0dd01XVNTf+JTqwqCUM12aL66X3hwoF6PICkXiNWICoPBPBcIiJpgjxDkBi5N8UqNzOfTd6Fu3Fh2b3uCd7qr44WNm/cb3ynb0AlI8gguK+08nG2nu/ecSYR72YOC2iC6gXxZsNQYf9gMX2GsCcpQOMaOXnkDtQS6IZB2x2exe89Uou45t3FGG3S0fC1UpdC71znuHVDO88G2tjMzy5Aw0gSlM0rVDXXw+b8TaqXoTn5L1uvWFagrUFegrsAzrwI1FN3emNVQdHt1srWeDVD0f/7m99u1/O3v+k87uPKv7KooV/fv3/Wkg6yu9vW+9396S3j7lYSinMgP/eDX6PWve5lGo0T/8Vf+aEtwV53wTmBhtd9GI94RSP1yRwDI+KpXXr/lbv7Tr/3xBpytVINbzfWdXOdWB0L5+YM/8JqNH504saxffNcfPgkMV1C6WpF58P/9xsf1W799/5dchle+8jn617f/Lf3G//gLves/fmzL/XzzN1+vH7/ttbrrT4/op95xh0aDyovMrf6qr79Gt//L12ttfax/+mO/qeNHtzCP2sEZ3nrrDXr7227Vo4+t6Mdu+x0tn+nvYOtLr1pD0UvX6OwaO1OKsh0t9P5MS/ORa8s2oEibr8U3V63zDpRmeSDyZAgOagC+aBuNfHVRCeILasE9rn3etQ67tHqgqbn2VSqqEn46T1AHBJyZqVNYOdO9EnIUhbozruWa4wLNTEgGhgV6ZoTCeOrAZ/Jcycgl1DunShd0w7XsP9TUC2+YVRwHlg6PCvTKA7FGo1xHHu3rphvn9Jyruzp+YqzFXQ3b5ujxodotPBQb6vdTLS+NrHV5tZdpNE01MxtqYTY22NntxFpdTZXg0SkXZgR4s5Zb0Zruqd0IlExz86Icl4nkqFVpoUdN2BtmFoqDqpQqEJDUjhwcG5li0qkq220HuPCe7PdRak5NTeeTuu07AGnhQmWgEDCO6wCEoTLMJ1Ie5NZqDfccj33zTh33Up08MbKxAKLt2RdrblegFqE6HVqSaet16kOAkgvPKtuHqTlA0XPwjwVFoQusca37NsJliDZjZUpFgE/uAnVMtcecsv58yYvOqpR5meOSwktoicoZ8SDhS02nYuQI+KGaQhKGiaLRvCm5flTOrlWdxVSgKD1R6+IDSnATOzOQ6hTFrENreBySPI4nqAuuQlFpgT/syu4Tmf0CoT5F6nw98yKwln1a5fH6NC9LC5DKDfAT8AW0t3b6CFiaaYiqOEB9a1aSaqFILPKNehpUL60NCPMCwru2/cKuy5TCBESVjwF8Wbl2AG1vmGpk9gH4nOKX6trqe1g/ZJkClLUl2bPwrJa/MS/trswK9ZCG08LfcYpqQCovFrBt4J4aTzPt3hOp1Wno5MlEn/7sqpqNyODrynqi4ycnFliGCvPUmanW1sYaY50wdapV5xdMjRgzev15jrhnibufObxTI/skc1HX6omxkerunobu+84Ggm0Ao/jTOjF6CREdIbW1LU+MdniS7MdYOuBjAOR2QJaJVkHQHAUo89wdaAM8l+95XFt/qbbneNX3qzNzvLS8H0plvgvXci8e3J+uJgpjZ7UxnF4EipYnspNfFZd53VopepkLWu+urkBdgboCdQXOqUANRbc3IWoour062VqvvvWdO1j7qVv1Ix9662U9+Ff6ur/+lQf08U8ct3P+1V/+u/riAyf0jp+tYii3vpTb3vZNpVL0Ny7Ltb7u1udY+/wP/eivbXhd0kL/Yz98q544tqyf+Mk/vOBxqLdTil74nIGS3/b6l2t+vqsjR47rt377U/qDDx25LOe+nZ1QL1qkOc9qWdw9Y6pNp9Z051Ktt9WYb+c6L3Yu//M3/5FdP8un/+JB/fPbfn/L1X/xnd+hG19wlf3s8/c+pp/+mfdfUq17qRp8/Suv0U/f/rf0vg98Vj/3zg9vufqefTP6yX/5et1w/X79yn/+hP77r39qY71WJ9bP/ds36vnX7dOv/te79N/f8ynlTkLzJS+oq/7dv/nbesnNV+jnfuHD+v333/Ml72urDbmXLtw+f/ZZVo35Vvv4St/7l/WCv4ydbakI3by/Ur20+VshieozLc01A/mZi6KuFFom6rQgJV+JQUkHq5w6yqnX2gEJ66iaHMgzL1JammnPtlbRktBUH/bLg1sKM56CgLCNdnrXtk0HKfuonFCBgICJkQUUQTld2y18BO+/tCDZm/ZkmZIPAEn7Pi3sABaW5V6qvXvaOrCvoYX5WDMd6YoD+EmSXu1rfT3VVVe2XUtyVmimExocNuiYpLriYNug0Nr6RI0o1EovsfZ3fBMBTECndjNUtxXozPKY7nZlvqfltcQ8LjkXWv1pU26W5o20wQMn8WgEtOHbaeyMAJwkU4Jna8L5eXZNtGcDMqlFqxEbJGaf3VZoqkjzHSXBPpApOoFeg4FrY6c+XA/7t/brAjVhoFYjUNgKLQG81aKtX0qGqVbWxjp5KtFgPVN/lImso/m5SJ12oLjhWQAWJ0rrOXPBCwq1G6HSDDVlaREAYDfAR2iMU8sCpJoNAmzwbQSEOpjHAiyGWo0nFO8sNEKxWAFQu5ZyGtCmXU5RqxlAESDcbDmVJvOKsZ2MCo0GqfoT14pPHfCOJOgJJaipU2mBDvkZ7eRco2vvZi+m7AXiWgCWA3XsE3Wra/t3LxFC34VBxQ13PfkECO28Q1HGAmGpEfWgvZ/5vNab6MxKqsHYhUIRIoUKsxUV5mXKNTRahFthbxA5eAfMxTqiVKDasaxNPrNzJtwJBTahVNyHgEe2YazTHBjsa9RPzXbAcd1SWdz01ekQdoR3LKpfp17GncBZZJB071lY19p6alAT71wKM8PcmGEeSvc9NNTKGr6sgdkSfOrPV/XYYyN7OqDufeENM9q7p6EHHuzr8WO022+4Zdj5TKau05woKOPUpeKyAIIaE+UmcVYO7tlRPUFcCzwqTQfQuTZU2QDUQJnvOw9VgprsZYybYwBhU5SnhKBNHSRmXhoLLQQEdWchORbrnlEmWrUXRxuvcmwd4KnB3Ap9ut758mtn61GKXN0zs3pElkp6a6Pnf9yvYUO4TuTDxCw3zl/clbsKPJXL5f73+navpfYU3W6l6vXqCtQVqCvwzK5ADUW3N341FN1enWytZwogAHKcv7Q7sb7h6280IAd03MlyKUC5k31dat2toChw8m++7kXnbErr/MLCjP70Uw+c8/1Tp1efpCzdqh7nn0cFCIF1S2d6W57mVvtmxQvBQtrkv/ONL9Y333LTUwZDqwvZCnZWIPivAooyhv/h33+vnc5kkujN/+g/XRB0bv6QsBlSX2ruXOznTgX6On3q04/qtn/53rPA6byNXvrSK01RSqvu//XTv69Pf/oxW+M7v/Ol+sH//Rv15595XD/xr35fw97W4U+793S1sNA2GLB7saO52VbpGVn6phEeQZtmhirP161/4wa94Pn7dfzEmt73B/do0E9MlWaAqzT/44/RONHJUz1NpqkpSpeXhpcsRw1FL1mijRUuCUVZ8zwwClT02y21u6jfXCuyX7ac81k9SUv/TyBDGfieB9J8S4otvtup8Ta33DPWBi0BD6W6r7JVwI/UbeHgAYorgwdl6EkV3rOR5ly2b3c6rr2YVl0HHEolK22veCi2fHXascE61J/DBAhXqBF6ps7s4XtZeLrheW3tXgRe+tqzp6nDV3XU6UTqrU90ainR1Ve2TQW3tpZoOJpqz2LLvj5xfKhrDs/Yma+uTgxC0Uq80sNnkmP5Wuln1nZ9+GBDp1bGVjsSxE8vpSL+CG9Pj5TyaWoADOUf6xMsBIDB+9HS53NgIy3xnrX90u4/HGUGVLsdVKWZXR9qRDwtrZWaVv0sN5jbaXhqNUOFMd8rh5xgpRHJ56kBPxPpmiQzl4fq0guVJ9IsyeuBp70LkKpcSeJCbZaXUvOZHBKMNHH+n0BJbDjYDZCOlnVAGu3pECvOl9Z9m3LAPGAQxwL2BJ4G1C7Cs7NSf7p29Q5J9/giONGcXa9p/5ibWDWUCk9sA4CEXCMQlHFm31HsgK35MpbKVEAfyk/a5Q0jMUcjh6bYBvWkpd43nbSP+YVa1DxhAaz42GKLUCpZgbPMNVOBCkuAzOB4wJY2713rd6cb2XN4dSXRgDCpCa3qmakRgda0vvsK1emGQtlJXWbbDqpxDLMukGcqV2AuPqh8P/ADqzkFSgyU423qgDXwcr03NeUuymhUsAQFMY9ZOJfxKFO3CeQMbf4Dj1GcolQ0xWTpBczYEuQVk3ovaW3VqUPZnmFBgbywEJua+/jpREdPJlpcjHXSPHt9a5P/oz9Z0vrq1MYab+Brrm6aQvie+3o2Z1BcmnrTUUYL8EpQ3PpcuQsZK+92g5quVd69PaD+1bOlgpAGPpEfW6e9U1oziCljxfallNZCvVgnY55nmo5dwJNzBXFokmeGa4WvevV5+eBa96kT67pk+bN2xuzTVboUvZfk3t1tbk675xt1dvO6auvHR5R7GWU9L2x4gKS8ZBonSpHpb7E81UC0+vfj9n9TXb41ayh6+WpZ76muQF2BugJP5wrUUHR7o1ND0e3VydZ6pkDRrS4J9d3znrtfb/sXv67P3Xvp1O8dlOWyrroVFK3gHUC3WgCirVasY8eWNr538OCiff0Pf+Bc9SiQjRbslZWtYSc7aLUa1sJPS/eIHrwtlieOLusnfurJitHzoSjK1zf8zZfpppuuEm3yT4Uy9PzTf6qhaDWGnBf1OH+MqvOldj99+9+1LxmLv/cP/suXNb/a3YZuuG6f3vw9r9ALbzyo9d5Iv/wrH9en/+JRnTq59Xx44xtfon/6A9+k//CuO/Xe3/usvvHrn6e3/tAt9oH9J37q/br77ie2PKc9e7r6F//8NbruubsVxyQdR09az0BXBbwqmdemtaqfb3UAQkWAo/d87rh+/Pb3XbIuNRS9ZIk2VrggFN1CIVptFLRCRe2mQTpar/uJZ8EiphitGGqZsmzcwvc0H2fyCBIyVuU+1NvH9cpXjw3L4BHXEk1AjgMJfOA3OGB9pRUMKJtjARLsDxVYGThSNtdb2y9glBZgEsWNQxjr8K3Vd24uNIA0SUtFFwpX4BftuJJ2Lzb0NS+e0yOPDzXsTXXDdW1TCM50Y11zuONAzCTVY0+MtDAfaXGxqaWlsbXNoyydX4g0Huaam4vNC5Ek7WMnErWbniZlqytqwT4Kz1GmPfORmq1QvQE4FE9K/BJphQY+8TLBebCi1pvg6Yl/ZItwmtBgVr9ftUrj1enadQ1QpoX2LEbmw7o0yEyRinfobOzg52oPv9FMKSo/AphIZCdcKERt6JtPKApRTspAVBlixOBgL0zbNgnxQKWwoBWfAKBQjSbAMFCWODVvlRCPMhQvSMYYVV6TACZLoy80HGda600N6LENx+NaOGgUY4ngAmeAU84c1IXQUF9IkyWEm8LUhUFZmBfrFLmpLVGGsgfgY9WCzySkNR3VHwpN2rqpOa3v7tpRBZYtzfwJJAuwC3Dt7qhvURln01Ltx9wFUkPuArw+HWhGxclYjCfuRQKKSI45MbCYW5I7vpcEVaGqNG9RuSCtmU6gTps521CAWrcbyotd6Fin5ZuJKfVkTlJzFuY6oVnUpqCGJXUD7jJn8gI/VsZ/6gCi78Kk+DvQFDsEACTjzYsC2v25N5g7ybgw/0xANGPPeAL8qD/gmbosLSXWLm/Q29TAzoqh0Qyd2jj2tD7MdHJlqlOnXbgSIH/XTKD9extWo6WlibI0M5D52OMjpwhGaTvhkg0vbhit2o94+WYA0UlVAZSe73w3CQSr/GQZQwfNncKU+pvCF1iPLa55UZASFToYbi3xzm6D+Y0yOsuzs2FJwFiOBZpEzV628Nv+zQqkVDfb1+48qeWGstTSnNyg4RrB95kLDrOWHqiVwrQUf7pnleRZ6nxmoU5pkcmPmrgIKB0m5p18seWphKO1UnT7v6frNesK1BWoK1BXYOcVqKHo9mpWQ9Ht1cnWuuXWf7+DtZ8+q/7wD75C3/GGr9PvvPeT+oVfuuvpc2LlmXzrrddsnNM/+PvfoCeeWNKH77zXvvf4Eyu68ooFa23fXP+3v+0Wa5//vh94z8a2//mX32R/3/w9vr7zQz9qbeM/87N3XvDaX2Uw7k3WSv6BDz28oxpt3v97/sv3GlxFDXnPPY/q1/7bx3XP0wBCUy/a5zfXkLpT183XvNV6VTG2U8cLFa46Fj//2J98Xj/+Ux/actXN6wFPzx/LnQzMoYPzuu1tt+r66/ebR2G18CHz1Kme/tt7/kzv/4N7TI3E0mhGuvmmg/prL32OXv/aF+jIo0tKp5luuOGAGnGo4RAgeVTHTqzq9973OR159Mw5p9Nssf0hPe+avbr66gX7mQMjsa6/do8OHXTfqxbSeT/28Ycs0fvlL7ta7XZ8zs8ffPi0Hj5y2qAEcIK07QePnNGRI6f1l5/ZGsxu3sH3f++LtXfP/Ma3NifMnz8Pbn6Rsytg+dqvuXbD5uCZ+szbyTzZWPciAPT8/RmL6sSKm7E6ph7MNcmdIs7g1Xkdmc1Q6oaZJYDbB/gqdKRs/zxHBVWCUY5p4IpWauOgqLgApS5IBBJhuKwkVQX+eXhTWispmAQgCJkC1jklH4ARBR8p0Z02J+lb2zRqL8JuUEC6dmWUhOwIxTOt36G+eGSkl9w0q2mS6mUvmtPcbKT5uUD79rV18uTQ2odJlAeY7JpvaHVtaoBvYS42dR/KzdmZSHv20Pvt64ljQ6sXSlXUk4Ao1J5La4lCL9DifGhKx+X11HxIgbaAOZSqJItT8/GENmkCm3Jr3ccbFM9IgpAIqqJO5pmZeVomMGlAZnyhhZlYfhjI91KrMUrf2S5+kb76SaEzS1MXfjRKDLxSQ45Ne/VaP1XQ8AzVU+3jAAAgAElEQVSCGfBsh0qnntIcb0nAF76cqRa6gQE+IOA0d0AUwNqMQ4NOlWIXpSbtvigl+T/nW1mGIcFYk0KDKSDRKR6BwEBNU1/yyMgBkYWpFfPIKelQd6LqQz1pnqS0i5dhVA6JlUTJxXgbeOM5yBhYajxzoQwz4nwsHdxsF3I1mCOVx6qpXF1bs0PptHC7MKLJpFAyTq1+HPvM6VSra6mB0nGSWsAUoHRuIda+PZEaPOOSXCMCweSuYW42NP/ZuXngcuj8R1G7Frn6YzxQLcfc1TPn3ioU4ZPqo5jMNQSacy8EUoxKNABUog4u7xNTz6ImThVEgb0oYJ/sD0UmQVPZNDN4OTcbm/KV62JuAJz5E4sKU1WqMDUrClfGcTzMtLw8set0rfuoSwmhckpiPE2xkOgPMz1xYqL7jjgYCgBlTK65omWev6srU/X63Euyn7E/oDXH7XYCzc3Euvf+nlbWnBKWcxlPqVNmdWBfFqtF/zrPCy83H1VAsik/y3b4ymW0EotiEIDSkmeC8w3FDgSlc6Y0IViONVCQMv6+tdizTxazWrBnm7NJqNSc1TxydrLOBxdwyjFxVOD+cUp5txP2k2KfYRLXs+p5eylUBkLZc9LUrS5Iyn7vZp6CRkMjvH8HE3vubizlSyUzSX0aLPy76qlYaqXoU1H1+ph1BeoK1BX4q69ADUW3V/Maim6vTrbWMxEQVLBvB5dpq14KIu50fxdb/2L/KOQ87v7sY19xKMr5cR6/9K4P6jd/xwHZ7S6bYSFQ78CBWX3gjvt1/OR4u7v4iq/3VEPR6viXmluXE4r+b3/v5frH3/cqnTi5bq2HCwsd+1D3xBOruuKKeQPuP/xjv2HBSXijfe/3fJ3+3ne9zFRwl1r+9M8e0U/+6w9oONxaVXz+9vv2zeiNb3iZ/s7fvtk+HI/HU/3CL92pD9zxOTv2d3/31+j7/v4rDD4k00zv/m+f1O+//3NaX8dP7vIsm++ziz3LeLlQeZE+E595X1K1dgBE2T+wKWw3FLVCxRYYApRj7Kzb1Pn62Qd9Tw0vUyjXMlvlhLjAkkJ0KJtPnmNTpYLrbKe+6QFdzpJrTS4/9AMSXIhLFcXtvPqcyKpSa+FZ6NSjnA8qPmvLJUHbB4Q6H0hAH23biU1lp2SGYgHiacmen4118EBDy8tTzc4CpwJdcahlQIdgnKsOttXthjpxamTt3Cwda1UHBjkot2exaWAHKMu5P+eqtiWjr64De3KDUhSBunL+K72pBegAffKUamUaZ7nWx7R6p1avuXaoxZlAw/HUPCHRwBp8JVRHUrsblmFErh5xFJqakZb5ae6r23aBL8CyDuE9CLvxDQW4eoGGCS3gQFfUjJkBWOqGfykJ6ktLmXIsCSR124G8LsFRgGj2z/EyU4U2Y4KKXMjS+mCq6ZC2d0ChU17iC4lSEaQIKEM1C+QE/AB3A7b3fAPZgNWIVHCbN4Wth1qTGlZBXfx9PHW1J1l9w8s2RZHnWTK6RzL7RAoazpvURwxoYU8uwd18QgmcKr1Amce0qwPzUADz2DP14whtnptzySg31afVIHX+sqgSgauznUjdbqDxmPb3XN3Y1/yuyEK8TKGIarcZmO8m9gVATE4GmwQUtE5V6Fmq/WSUG2BHTdwnkZ75hq9sQ6bUtJAu2vJRbVpnv7MqoEL4YZpi1CAw15C7AC2AW1YqrZmDpNRPpW6DkC13jzho7OZYg5A1C8TKNU1cCnynRWCUNBymVqPV1anBS/PhDH3t2tW0+5Ofk1APgOdaUKGissZSYG42sMAyU85Oc7tf8ZE9vTzS0cdH5t97ZinR6dOJKaCBxTfdMGP75IXE8eMTuxaeJPgYk0ZvnqalutLqWD1nyr87awVXE6cWLQxuAkRzPzSwSjAYkBMgimUCF2+uqgVqbxeIZdubb6hTfqLbBNCafaznQKU1vfNYAnha+72D+PbuhgcYKtsAy4NCjaBQbMpTB0bhnmYBYe32TlVsKlOzIHHw156VvDjgouOmhX2lBCZWCVpb/XJ4iuFoDUW/pN/Y9UZ1BeoK1BWoK7DNCtRQdHuFqqHo9upkaz3TAAFA9Mff/h3Wwo1K9MEHT23ralFr3v3ZRy+qrNzWjra5UqUUBSZ+z3e/Wp/+9AN/5UpRTnUrJSRqOwKSfvadv68/KcOgzr+sL0dBuc0SfdmrPZ2g6PkXs1mpuhmKXmy9SxUE0Pivbv82fe3LD+tH/tlv6UU3HdI//v5X6YsPntK/+jcf0I/8H9+sl77kSr3t7b+tv/jLx/WCGw7oZ3/mO0yt2euNdMeH7tfn7ztqH4T5PIVVwzd9w7W2P2DRmaW+/tnbf1uPPrJ80VN543e8RMkk0/ve/1lrp8SvlH187t5jevuP/656PQfO9+6b0f/zM39HV14xr997/2f1cz//R9q9u6OX3HyVqVMBu1/usl0out31vtzzeVptv0Moai3KnYZT5AGzAqfMdC6GFeR0cikDWCX0LEPdrd3UhJ9V9knprWd+eYBM1xFtf4JzpvJd1y/0qCgTucuQmBwll4U8lW37zl7QwYNSsmo4opC1GC/uiswj8tSZ1FpT210XwIOqztiJ9VQ7UguowTv12sMdU4VaGzZgLg503XWz1hK8uBDqmsNdA5CnTk+0vJzY/q+6qqUlQCqejzFel7RQS48+OjBlKK33zY6vYT8zdS2wLskyg6kDEqML36k8Cb6Z0kZOsFKm4STTqFI/+oT7SLPNssW2tDBMSeYGDhosdfsejymts7QAQjbiQl4GxAb6oP4jcAoQHKjdRPXpErtDOQ9QVI0mRitBKvAFZWF/mBvwzRNP4xSomSsZFBr2XfhWYkFahe1zdoGW71iZl1l4ESA6nRSaDFx7L5DTlHqoZksFHTDbj31TvaLsA2DyX9ggrd23a5jvhjZWppSMXJsynqkkuFcty/hb2vOs1O5ZsE7u4CljbyFgaWagEJAN5A/CwrxbmVurqy6FncmLstaUez6qTuaeC1TCy5XnHAAUe4W5OV8tlKaWYh8aXOT4jZYDl8AxrANQCHMezFHmBqpca+u3Vm2U0W7+jqe00zsls41Jilcs1gQOjjI2pgr0HTRtRA7wAmqZA8wt9g+wtSAxC0pycwxFPjcA3rLMD27JiOuj9X/qPFsByIBBwr2AmZwXgJNxRkHKz/CepX78jGPOdCO1O6iJnWKVFwhsS83TCe3npMbzUqPQiZNjHT8x1OwMoU2hJpNMyytA0In6g9RUrMeOj82CAqsIVJwch6C05z6nY/D+0UfGCmntT109G6EbI3eh7oUIdh/mUWwKX9dab3YZzDtxH/pKeGnDuTEvgdDmo0vJcrMRsEdWxn0KDGYrp2p3VSxf8myyBTEIuhH85LyQc8/XGNCMMpn/lbCU47GgsG9F+Ac7ZThjZOFIzvrW7ls38KVvLkA3I4gu1NSPlIwnynnhstXyNFGM1lD0afUvgfpk6grUFagr8KyrQA1F/3/23gPesrI82392b6fOOdOHYehNwA4mqBgVDJZYokYTY4ufLVbsUT+j2BDLX42m+akxRuyosQAWNEQDGkBQOgwwfebMnLp7+/+u+3nXPvsMM8wZRIaRtb+PzMzZa6/1rud91zrua93PfS9uSmMourg6aauDCYquXJ63j37o2Wrl5rU/beEoxQhj6m83Bw6e9kfH7ke19r0pHp39bdTveecZ9sjTTriTSjUCZb9L+/zePEX7x3DBV15i1/zm9gVj4me8nvqsf+mdUNSmH/0AVd2+PEvvqhqX/vx6+8znr9p3wX6HLe5vUJR29/ed81Q79JBRe/HLvmjHHbvcPvCep9pll6+3N7/9Avvr551qL3reI+wd7/q2/dfPb7Gn/dmD7DWvPN22bZux9577A7v6mk17rPbTn/Yge9mLT9MX9Xe8+zv2y1/dvtdZefITT7KzX/NYQdZXn/01W3/bhP3Fsx5qL/ubR0oheu5H5v1pSwM5+9iHnmmHrxuzN//dN+1XV9xhL3r+H9tf/+XDBXLf98Ef2G23z/vn7u9S6FeM35UtAfeNL33h5do9FhBnPvkf9vdQB+f2i4CiCmKOoo/50j+Qt+FS0pKdtjwkgXa8olRjgItUly7Y9JCQKCzELQqlFOUlpSjwDjVV8ARV2EnCfUTVJq/v/34MAIb+hQo09N73jhGAK9tHUNRphEM82uaBU7TRz850LJMnaAYw5pBBnozyD0w4yBtOW7VhduzRg7ZiaU7w6rbbK3bqw0Zt9cqi/eb6aVuzumirVxaklCNxfcvmmuAE28+W61Jqcx6oAXlgwftz5bqtXFmwZcsLUm/OzDSs0eqqLZ+NK7WW2rBRF+6caio0KYOINW02V+vId1MBS4DAdMLGRlDVEsiDmhN7ANrUsQMgzKdjU2X/DzUjqsvhvCt600HJqRGmUJI6LKMmqDKr6gPuWiGVFHyrzLUE2VrdrgAX9dCxMuwr5a27aqOnkKiEPXRodqZh9YZZE39DrC0zSW93TnQFi4FeADjWGT6aKD6ZA4XapFDOJQ2mS12LtIgDIAFDtN7jewq8xHM0k1JqOHPNecjCIwtAde9beXwGQCZfVFLhUT2ics6Y4CrQK8rHkYetxtNVOJAUrhxHnpGAPtre22pvjxSmwGh5TtYJj8LSwOeCdnP+E+AMdSConnNutFEEOtAEZqKaZf9ATOZIPqkAO3xKM0mbq3ZtoADMbFupiFUBcM+VzgrJorZtkujbul9zXOAsoDIF7CbsKSA8IClzzcMN1hIQkYdfug/quRXnDwxNaTyEO83NNqVApXZzc81eaBafyuTS8hlFhcp6wGcU6wTa91GsUhcelpXLJNontJZvvLVsxSJAPmEDg2ldE7+5dtp2Tdch5NoXDx3W31GTupmHI1gXMD2pTsdWrcrp8xs2VqX0BI4D6ZktOvblMRqe2KTC/Y5ys7wBqA2pgr0dnrXEdYaxZy7l4UWCvD0/0cg3ed6PVO3uuucROBfwaDQnkYeoO0T4PSwKgZJNb9Kq3bTWGGMH7qcIx1KoV8IG813LasweqCa1aoidc6sQALAH3UmhnMtYpZGwdqUh1e+dXgdYHdo/nhiKHpz/kyEedVyBuAJxBQ6WCsRQdHEzFUPRxdVJW51+5kf2Y+sDt+lpj1hlf/uyM2x0dMC++/3/lZ/oueddYN+7eHFemZ/9x+fYjTdtsfd/eN6D88V//aB7HIpu2LTT3vmeeW/JC778f+RlSMDOxT/6tX3m365UEc96PN6XT11Q/7eejafoSnvhy77UKzTj5tX/M/59yYWvV7gP59T/Ov3RD7BLfvqb3nnu/nnOGeXqF774k95Y+Hy0XbSvPUHRxQQ3RZ8XFA3n+vtaNdTrzDMevKCGUV3718aetovGRB0vvOiKBetiseON9run7fuPH41pX9vt67hjo0V7/zlPs5Ghor38Nf9hRx+5zN7/nqfZ9y/8rX3wIxfac//i4Wqtf+s7L7BfXHarvf7Vj7OnPPEk++fPXmr/cf7le919Np22c/7+Kfbwh66zj/3Dj+2Cb+8ZZp/x2OPt9a/+E/mJ/vNnLrWvX3CF1Rste/afP9Re/pJHuRr04z/sHWd4IG8f+/CzbdWqYXvV679sN960zdauHbWzX/14O/nENYa/6Ac/9AO76dYd+zr1Pb5/3nufbA996FF6DyX2G/5uz0FN/fP022vvsFe+7mt363j3hw8lSnkbKqYs2WnI0w5VGx6e+kJPMnqEMINKNIIBACWhFFRNIUQESiRu2Yngp1lHTMZbUIEqvFDzuX8hx/K+erXSB1lp9PXf22D5REAPQVAFEAN4wQnUEmx4H6KqI0+FkCJARMdStL1mTK3M40sztm1rXQrAU04Zs0PWFG12Dk/Ith13zIDt2Nm0q6+bsT962JgdsjIvmITP5oZNcwJRK5fSxtp2L8x0UkCoWm+plXmOVPZa21atLNjISNp27mqoJVlt5UAtoAjt7JawWgNFJio/93mkCuVm14OYSIVJ4FmasAKt4cA0Aqrw8UwlrJQjUIeUem+NBy6m6B8HCNVdJZfsduQrSakKJf4MHp4ts3rL24qHS+71SQs9ELHZaik8Bz9Ph61Ja7RSUtdJ4Yn3Y46/06ZP4nrC6g1a8VHEYgXgEfdkrxMMhIJwrtz0FuOgXgVCQvlYWwArVJqAUHc5cAiYpqU/WB+4UtJrJ0AVWvc5WcFTMtvhpWkHYtRHvpxpwp5SAmgofYGqDmZ936j0GH+l7JARKwcUrLSBl4C0goiu6GSMwMgM9glBxQxI9jHTHh2gcBp4R/u6KxAdhHqoFInrOncpe5PyZa23HFbTJg8ABGCiIuQz1UZLY2DMXB+1miu38RZ1eOkp7W6P2lWAEh6egHqmoYFCNQk8Fhu3LKFZeLFyPlzfUox6mzYKTilesykFLeHJOziYsVwBhSdA0RWcTAVrgpZ9bAPKcy3Nryt60/JMRY2MDcCGbTWprpeMZLQmb7hl1q69bsrmZv1YUzMNJcgzTvZFPdeuKgiQj46m7ZZbK7Zxc93SrH+gO+eZpo3e70nZpNsJqHWd1njsJlD4KgfLLR6oSybh3scdfGqxGZAnqSs7lWevMCa/JllfvBwNYytCOpOimlx1HlLmE6xd3bP8iQ1QNvqsPhd51qIW76aNsHiYeaYNVE8IcBe5dyW5zwa1c9f9YnkYBQRHoY2XBFCVRxGVess6tM7fx1/876oD8Yo9RQ9E1eNjxhWIKxBX4N6vQAxFF1fzGIourk7a6mCAogBRWuZ5vef937ChgbyA4v6+7i782t/jRNtHABIgyguFawQj7wkouqfz2R3yAY6OPHKlPfXZ/2wrlxXs0594ntVqDfuL53/uLk9rT7CQz6O4uysAdXdrdXc+d3+DoqtWjNgHznmaZbMpe+Vrv2RHH7Xc3v/up9q3v/tr+8jHf2TPe84p9uIX/LG97f9+y37+P7fYO95ylj32McfaB8670H5w8W/vssSvevmf2DOe+kD79L/8zL78tV/daduzznyAvfoVpwuIfuZz/21f+NJlvW2e9Kcn2Rte+zj73oUoRecfCKBs/eiHnmnHHLVcUPTa6x3gLxsftDe87vGCsLfdvss++OEL7bobFsL9fa2H3YH03h6QvPrlj9ADlOi1+8OAfR3n/vB+v1o0UcgKSKQ6dQE+8YIesOSLfwAFFKbn9+lVEqoMKfX+A29nlRoOUkWLPABMkMn3pcRx9h9ABMcCdvReQSHaO0Bok47SpYEVtNkS4gOQo50X708gR7lqNlREaZe06VmHHoA8WnQBYKg3d0w0beWKrJ180rAddfSolHKAmoc/eIldefWUVJPr1hYtm0tZrdpWe/yW7TXbOVGz8SV5m5ltSiVJuzFqywo9s5yDApa6Vigl5V9K6joBS0BQ2qMJ4GnwvsKi0hoj7fXlMuFMHbXS08JOuzwqvk67bYN4U9KinXCVqLfaAixdrZdJdWyY0JuM/6cpYlvgZtnbnwV1SDjPAe5SUpkSvDNcBOiQdp+wdoP9efs38A1Q3O6iDuRnLWtUQXEgGvf8BNrRQo3vIlAP9R/QF8AFTEOZl0gDxlGPhv9aXYFUvD4FtAC97IRwL9rcQ1q8wBcepHjBhrZwvCkFK4MnbaRClZdjoqv7I3DcULV2zeryw3QIF63LdMITywGvqPawGCAwiJApVMWoezsoQFsJzS8qSVSk0fsKH2ObbtfyBYdjUk/zZ8fkyckPCCki0EjnkUsKGKNCBeSzFjqWUTs/wU/8fLiUEphFUQxMpfasVwA8NfBW8aCgBYYmFTekuhEiRpgUoJ9LiLGVShmrV9tSvWZyKSsU0rKu4MKenHCbEyCrUu+DL+nkzqZgdgG7gGEMWv088Bhl/gCNfIaAKV6MBxUsikpqye6BuFNzTQUlUVfa6jdurkqVOTLolgOoYLdOVOzoowZterpp194wa1dcMW3j4zlbuTxnk5MNu/6mWd0f2sD9RNq63bbWdgNFKdd7UI4DRrFG4KEDSw5Ineh6cFKn1dZa9KIAkUMoV1gQUqwLp4Z72LygWD/oKen196DaDfdEnujw0AfKHD3k0UrDDsFtUHst9LK76GYMB4oEvrlA+WRCwJ4xpxNth9vhSZPumVKxusq72klZq9aw9t5a5+9Dv6xiKHofmox4KHEF4grEFfgDrEAMRRc3qTEUXVydtNXBAEUBICggAaKX/mJzT2XpnqLbFnW2f/1Xj7JfX33b3VIELuoAe9gI9eXOnXM2NjYgRefYkkEp2wAzW7ZMC+yi9oxeo6OD8nncvHm+pXjVqjH9u18peuJxo/aJj73QA5S+uRB27Q4zI3j0nOd92l7wvFOkrFyMwnZvCsp3v+MMe9RpD7C3v+t8zcWBfP0uUJQaPvxh66Savbuw/N5Wiq5ZPWofeM/TpIx55avPtyOPWmYfet/T7Wf/fZO9893fsec882H20r95ZA+Kvv1Nf2qPe+xx9oHzLrIfXPybu5yqN7728fbEPz3RPvUvP7Ov9EHRXCZtZ55xgr38JY/U2vz3L12uwCTaLqPXQx+01j70/mfYN771a/vEp3+84Dj/921PslMfvs5e+drz7dbb5pPtl4wU7Q2vO8P+6NTDbdPmSTvvYxfblb/ed/o8Oz//8y/oWWjw771Beq6/KFyJ7dRi36fCPpBr90AfW8Ko/vZ6JTKbJQoZK+WAok1XiQIQUWipYZU/HQoEcZSr4YI/n1Sk2jYoRIPyyj8JKAx9+vCqRNs9SFGRJoPKSy2qroTs9aMGH7/Q7ewepMIJ8+BUrd4FFI6oAT3UBIDIa67s4FFKvIYr3PBMBW4R8LJiec6Gh7MCTw976BIbGc4pWX16tm1rVuXkR7h9e0NJ96tXFDSu8bG8VIdTu5pWJvREieBtqeEAaBM769YkvCWoAUeXZG10OKfgJfk/4gsqZWXHZitND/Uxs7HRvLxKKRfKMdqIa3Wz2Xpb6fAo3RLWtGzaPS5psUeFWa4AJtOWzxDg47ARaEiVaBkmUAgFJSpJta0LaYomWTKRsnIVzSQJ7F53Wtiz+Bcq/Zo2eeBOx9odYBuLhBCpruWSKGN9JaP2BdzRGoyaEaDDPAC/UF0C2oGsnCsglDkG8jEfQB8UvaTAt1qo+5DKuaI1alcHOKPEBCQr6CeRVJu9VJooK1HyYtaYAuL6WIDxnDNwkOOj0nQFoQfkKMgJEWBQQSuoSOCWJPOkVLDpLIDYQX29hiqYtZqyVEg4xyYgCrPCSxUWDQxH2ceaYu01WrSTh7XPsYKdABAUmE3oFPMCSG41Wrq2UB3rEBxb6kR/cECtCF0SjgzqRMKiCN9hf8wpNgrRowsUo6wjhVEx7y0PFUIFjlfo4GDOH2bA9QyQ3THWa7GAsrMlP89cLiNIKlDc7ujhAKpgPHg5NmgXlSdzSLAQtRIMZynj2zrTsm07GrIp4OeX/WqXbdpcteOOHhAw3rKtYps2VQVwy+WmXXt9xa0SWB9ulxu8Wf2qb7ZTCkzqEhBGOBwt/ABhlK+qMwC/aa2GP2BwU9YQthZuvB7UpitEQNTvKq4UlYZY97VQxx4tZVl6G330Yj96uKNrjUM5MJ5vu3e/Wfkq695p1k2nbLaV8vsRFgbMs8LAXEGe1raKfJJKlJFwnyVQrVutW7PaXmB5cqB/l+zp+DEUvS/OSjymuAJxBeIK/OFUIIaii5vLGIourk7a6mCAoowTiHXNdZMa855apPd1yntqn9/XZ36X95/99OPs5S/9UwHIZz7jlF7r/j989BlWrTTsx5f89m5D0bs6/91hZrQt4A8g+ttrb7dXvu7r+zy1vUHRlcvy9rl//RubnJyz173xfKmmDtRrsVCUmp9w/KGai1NPPdKOPnLVAqh2sEDRFcuG7APnPN1GRvL24pf9mz3wpEPsHW99ov3vVXfYm972dXvd3z7WnnTWSfbWd3zTfnH5envL2WfaE844wX780xvsg+ddqFb3Pb0OO3TMznnXU2zlimH74Icvsgt/eG1vswedvMY+eu6z9O8v/Mdl9rkv/Hw+CCJsNTpcsBc+/4/toh9eq7Cl/tdjHnW0HbZuqX3x/MvudPzhoby9+ewnCIzedMt2e8kr/n1RS6nfjuCuVMunPYJQtmcolA0g+rZ3fvOArtdFndw9upGDwz7d5cK9978RwAspIAPApU7DMvgYyhiUMB7FlwsgCDwAkCSFEiMTPHPfvNDeHHW4K0HZAY4oRqJjTcHPAHpIVwYjBLUoQCVqm+9JtwIY7SmowriDtakUiKjRAAoAQsANkGloiLbjhM1V2oKiK1fmbXQka0ODwL2ELR3L2IrlRdu+oyZYCT856fhh+XwuGcna9FzTViwr2sxc09bfMWcnHjts+ULKpnbVFXiDco4XbdEAtsmpunwmAaP4JAJr5yooR82GhrO2ZDStlmfalAGajJc07u0TdQFIVHi8j2rQU6s7NlxKS8UHkEN5h2KPn+dTgCfgkNnkTEeQCM/PQqYrKMZLqkzvOte8SICr0JaOgBaAEhUqoUC0WqNuHSo5zAOa5/NJS6r93KFPtZawWVLS223BRHwN8/mOwDbHoAZaI/Kw9GAlApeAjKhjAXOD+HdaQuFGc9VmsGZoC1ISDgUgZIylAsFASRscBGaSBuSgWKslZfIijVR0AD2gnNTGUdBM8Kh1P1CzTpOgHV84qDVlBYGakJAmQVn3+mSfKC6BdbIvQDVKoj1qzlxKUJKQJVSitOjLtzPr7e0CYQFwSb6JYrTZtRzBZdqO9eJjAB5zzigbKR7rFTVwC2/JcE2wJlTLDG38CWsRrJRMSCHJfgaKqJddzTtUTGveaZPn4QAAGhVpJ9gSAM/dY7VtRQLCWFcARTxdE1hK+PXdqDEGHiSg/EwKwHtgE63tKC/d5oBCkQ6Px6hUmQEMsuZYl4KiZrZlW1XQmgcPt94+a/9z2aT8eQcGMoL3wO7JXXUrz3StTgsAACAASURBVDVt2dKcFQoZaxE+1OjYtm01K1dkoGBNKdDdBsLHTeu/1y24dlhHIN2VoYxXC1zrwJPlUZwKhgb4qc/pIYGHk+nllrVhG0emvQc0QSnqTqauto0gKaFOrG+tgQBYsRGJXhp5dN8CoGZSVu+kbQbVKA8QuH6CT4j8T0P7PePjdoyqmWumU29Yu+YhZ8FwpIdz52/u88e9R3+d7MfOYii6H8WKN40rEFcgrkBcgf2uQAxFF1eyGIourk7a6mCBov2nFEGR+6pSFHD46U/8tU1OzkqZticgC7B58fNPX6Bc25OnKMpMXv0+pfsDRRnLl77wCu2DkJkX/M2/LgoM3ZXXZgR8FwtY++eO8x4aKNiGjZM9yL0fy3XBphEUBXZGryOPXH4nv9nd/wc6dgaohn999R0C03cXit6VJ+1nPn+JXfoLVwFHc72n8+zfbl91GBrMyUP0hONW2fd+cI0tXz5sD3nQWpuartiFF19nZzz2WEGVl73mi7Zp07T95XMebi95wWn6Uvj9i35r37jgStu2Y0ZfblEu4R135BFL7fl/9Qg78YTVNj1TsTf93Tfthhvn1dcc8znPOsWq9aZ94Yu/CJ6OfV+/EiiXADfBJw8VWPhiSIs0Vg36grqX19LxAXvJi06zW9ZP2Je/eue2/b19jtrPzdXsy9+47i7LxnalUt4+/ulf7Ku8f3Dv96sp93hyu9FSvtR3M7TNZizdRinqSkNXLHmKs4KN8BgNcMH1TA4PeopR3gvKqA7QQWnKke+hK+mcqwbFafiCH4Ux6Qs/ACyEMwkSAY3CSURf+dltFOZESy/AEsiHokouk8DIkaQAJ2uR9O3l4zkbGsrYTbfO2fhIVmMHWuEtWSylpLZbtaJgy5cXpQiV/2Q6YTOzDXlJDg5n5fc3O9PSmNTODpicrst/MUnqOEq8Ttc2bigLwFXKTds52bDBwayNjWdtYDCl9neqAuwq5tMCsqgnAUa8qBvt7nhKsi1p34T+RGCFluiOtQQnp2tJjb/ZbCm8hRR3dQhjV4C/ppSD7vsJtIK4MD7mRHMRlHj4NFqnaWkF6AD6CBZiMB21Xi8ZzQtWVuuohztWrbStVm24b6PatxV5rlb6fD4taKq2d1qL5VfaVX2l4ERRidcj0I1AooarEIGN1Duaa1k7yIu0Y9lc2nI591Vl3MwNY0Q5Ga0FqZUDJpJqOTAtV2UCzIOdg/iVE0zWBS8gJy3rrCFArhSZgqZ4ZYZwseCLCpyMwpwUlCOoC5hGyeghSpwTwT6wMa4dVK6sazxOUV+yXmmhl/cpXpK0xqdpw8ajlqClTAgI8/XP+Uap7ihfeVFrfD4ZAxYJ8gtVgrsXgn0DsjlvoOkAbfEFD1/iQQHzzNhnpt2ncmQoY1mtR1TKDmjD5a/7OJ6ztWpL1xO2AUDJDBAeKE/relAxozKtNX2NM++/umqn/eSSHfKoBfqjGl26LKfa7Nje0Bo//vhhKxVStmu6YRPb67ZpS9Umg+0FdaTdXi3qnYS1Er62/DGNe9J2gwo2ZLkHtaZkwQ5tAxwNPNMV57S/i677WmD/unexvXh1SI/zagf4G92I+hWmfTA1mB93uXdq/TnCdDAa7oXsDa/RRNJmGtxDsBHBIoKHDMGPVKrtpOWTeBcnrdpoWwdleq3VU8r3AvD6bvCRTvhA/kKLoeiBrH587LgCcQXiCvzhVyCGooub4xiKLq5O2upghqL7cZra9O7Cr/09TuRjGLWpL1aluicouqdjR/t/zvM+tQBwRm31n/6n7y+ARVHY0+5t88DN2dn6HsOq9hVAFPmlAkbPef93FwVaOZeopfmemIvFtq9zTKwJvvPdX9r3fnDdgrHu6zz3d+5/n9tn0il7zzufbKeecvheD4PK89yPXCgw87g/Odbe/uazettu3z7rUBQFFMEr+YyhEqUtnteW7TP2mrO/bGy3p9ey8QF7+MMOs9WrRwVnUDCNjhZteKggCJPLZzxcQoIxwFBHIGZyV9mmpmuCsSh5blm/w6686g6bngmedr0And9n9e5/+95vKKrWzqRlSzkrpVqCWsCfSFGlFlFAWySeimRxClfytGTUWAJu6rKOkpsjBZW310IdAE0o/ByeAlldyaYdhRfbRNy2H3bp7SgVurdx1/LFpFSggDza2wElQ4NpO+qIki1fkbe8Ura7NjnTtB0TdRvIJ5WILUVnuS0vytmZuo2M5mz1qqKtXUt7b9qGh9Pe6j7TtFq9JVgKTNq1syqwC+QBWG7eWrZqpWNrDilaLpMSFCM1e2a6LvA2PV0XCFm2HMUqrcIeyES5AFsoTwE35WpbwFABPQawxUeRE/XAFf5OHandQDGp8aM8BD6lSYgXBEIx6HBTSdUuSFS7vMKeAuyiwgAXPoN/Kf6kgCFvW3Z1G/PJ5pHqEYwKkNK5J7mPeIo72wL58N70OfL8mp5fbFD8Ml7GhxKVz2XlSYpPJv6Kfj68gIuEWpFyT1s3oUWMlb8rqTy81Fquv4OfHKzicekeDw7OFFSEGFIKXa8pPrRQTAUntQGbXleAYIoaN5kTB3+cDGCrraR56hFUoZyLORjk54CrarMtBam8UtvAvK48Z0mTL2SxJUCB6+CL9Z0TwPRrjQcTzE/kJYqyUx61yaTmHgUmyl0gInOA6rdeA1IC94HGST20YP3wUIG2cq6sbjfpwBJf1GBpQBu91KOsEwLKWsDRlisw03jdpnSdci0B7dTGHdYNwDiFvYAUjkBjD6diqU1NN+SZi4p0YrJht90xaxddst02bKra6hU5G1+StaFS2nJA4VrbsOEdGMjpnG+/fc7K9Y4sPCZ2Naw825Ktgnw7gcsEEEUp8vKiZdyARFeUMk+kvgvS6+ECSkyf9x4Y1S2H9RYU1AKhwaYAMB0luill3k1DXP7ZFrCOlOwA1Uil6vDd71fMo6wYPAFKoJyHR3rIFK4B/ZoM/rD47VZaKau0wr1T8BavUvcbzaCgTqBc7liz3rQOYUu954x37gOIoej973d9fMZxBeIKxBW4v1UghqKLm/EYii6uTtrqYIai91WlKHDySWedvCABHk/R/uT7PU3RYqEo7eBHHrHSznzKJxfsJoKEb3/Xl3oqxf6E7v6f88G9Jdvz3p5gYeTDGaXKR2B0amrO/vlff7hHuLr7ef4+oOi+lKJ3dTkcTFCUL1vvfdef2SkPO8y++e1f21FHjttJD1gjaHHZL9fbLy5bbz+99Eabnq7qlFetHLa3v+UsBR1Ficf8PEod7q8LKtHzv3aFnf+Vy++kBo22e9RpR9rZr3mcDQ7k5z3y+nZSU8hM35e08OWSROL+4/NF/73nft8u+dmN+3GnOrCbos7mdeWvNy+A6pHyeWau2rvm2I5r5ZA1o/rM9y6+dcHg97Wv3VXU0b52P8a+KnJXUDRqrJfSSODKpw61VzebsYGCWart3nXaJoAqKQGDmkpMNGoZdTlpCFqad+njOA3CgABOwAllwiSsi3+l9JwACVeeRodgT/w9TcOsuFXbPU09ccQBlaAqYCqEz9BmHPwpCRFCtVmuIB8zWzpOW66HxBxz9JCtWVWyLVuqNjVVs5HhrN7buq1mv7xi0h540rAAz1FHDFmhmLVSKSHPzUPXFFWgWvBOFMDsdG3z1oqHAlnCRkdzNjPTsKmZpqBnMgOkStmWzXXbsauqNti5uabNlvEoTdsRh5VUeJK3eZEaTr0zSBpR/jXxlQyt7QQQ1d2/NKnUceChp5cDFlFfcp2NDpjmDvUfpQKK1equXOVYbIsKUq3QJJB3OlbI4muZscECx0rYxFQ9KNdQJvpKAZIpqZ327DZt4wA3/GATlmi3rVhIWqngilVasPGRVIq2+p3dGpGzwvuTByjsRx6nhmrUkaaDHo7hD1ZQjPLxTrJrxUwmALyO3gdwcc5ApkbbVZYoCXlQw/1FkCrpqnXgNKr4TI6Wd/wmOxoH8IsHRFKaSr0M2PREdnmd4i+K7yhqW0JyasErklXbAUI6fgLCY20wV25ZXYpZAqfSAn8jpbRAJGuX/TbqXUPQCWwNgkRLohIMClfNPCrNhqfWC0oD2BJpDwmj7Z70+WZbcJRJxtMSKwCUnJwXoBE/1EIuozFW6wQ5pa1aa1kxm1TAmNZXtWPFvLfxV8ptv0cnPH2eawc/WHw5sVCgDgRFERBFe3wqyfXUlt8sQJh/Y6vAgzsUv1oHjY7tmmrY9sm63XDjjP388glbsSxvDzh20MaW5Gy23Na1NTXZlMUFUJTrcvXqvED67bdVPCApss9grWliAYa+NoHO2gL62cULdF7FHkSZriZ3tuykXpwzwujhAYtLzrVtH253f1CV2W+QDlLDmHjwF7XfhzSmRBuQGhShmj5fo7o7hmww4VPud7I7dZSrNZ8kUMoBKopgWV/o+gKwu3q82WhZB9sJCVjvDETDXbivvX5fvyV+P+/HStHfT13jvcYViCsQVyCugFcghqKLWwkxFF1cnbTV6Wd8eD+2vm9sqvbxNz7Nzv3QNxcF4hj1Z//pue7red5P7vWTWOyx3/qGx9jRR620F770P/Y6xpXLaYd/pYfLvO3bdsFXXmojIwO97RUmEz5/3vueomAntj3xxEPt5lu22Ctf+7Xethd+51V2yU9/s8eaXHLR2a6sPe8n8nB95p+fqtCa/v2zo2c/43h70QseK99GjvP5f7/Urrl2117H/+LnP9ie/MSH2WWX3/g7zwX1wie1fw3v79roP897fWHcjQO+/KWn28MefKi95JVfsNMfebQ8Rdevn7A3vO1rtnNn+U57XLZ00B7y4HX2guc9wpYvG7T//vkt9vVv/a+95EWPsuOOWaEv61/9xpX2wx9fqyCku2p1p+Vz3aFLrFjM2pmPO0F+pbyuuOp2O/8rv7JypbEAbPEeX+aATMcfv9r+6tkP12cJVnrz279hGzdO3Y0KHJiPsE547X7P4dre03URrc093WP3ta/ouovONNrX7tfevioRgc89bedBIr1uTvdCDDCyk0nZYDHracjeg+tBLyEFObLK8324j6M8K4FdUpMlBEJrtAwjBo4S5EU4g0JODCDE14cBRl58/FOqK4W2eKK9B8W49FBKxOBLCtwg9CavdBJayL3FGDBRzCWlzls6ltManJxu2shw2o48YlCJ8Fu3VmzFioItGc3Zxk0Vm5ys2/YdTXvSmStsYrJps1US3zN2+BElm9hRs5XLC1KLZnMo+TpWGshYPpe2aqUlSEXA0siw92IDBYEnY+M5jR1gtnFT1b0rO8AgVKdtGx5M2/BQTnAEuMrPgI0ELgFEAKaVRlvQSEFC1raawCMqXLNiPiPlI7CWcB6UbUMFT75mugiiIb1dAClAaCAXc0lAECBStgf4Nqr92CxXTFujkbBuq6U268CLBG56YJt2fGBsKiGfU7SJzA/BOwOlrKAWNQHQcWx5WvbmPDLeRKWI6tMBJcBJ88w6SjgEpw2faSf8SUFBwFKFGbmCNQMo7HlAomalBd4hMf8PIMm4Aa/UQ6BcrfIONoHCrDEFPSUAn75ftbyj3lTAETC5LShIG7oeHqRcXcqfqHwHBpIePBTa6oGRAC7OWwp5lLztruGOQIgTMNFb2AG1IXwqKBYJG8NbVDWR52do/e90bVb+uN7qz82VYxYLafl78jPaz7kSgJKMu91BtQqITsqDlJ+hNgReokjl3/UqoNzXHw8I5uZaUuIKeOM3Sps8gUoC613LZwnDQupq8sbVLULrzVW21XJTXqZAwF2TdflnbttWtU1byjY+nrcjDh+0Hbuadsv6sm3aXJFVAH6qd9xe1ZhWrS4KwgJF5Y2q1vcAzlGHogzVLcBb53WvEJQMWlHuG5KgR/9RE0meNVC/7fi9B/Uxvp0ORP0Yroh3ENoDpD31qCfQa3e6LwZBslsAuy9t8E72G6q0o9pvIqht9ZmgEvbjhfeiG3IYhz/H4Bx5COEewFxTbXyKdT37+frOwziif8z/eF+/Jn4v70e/434vO7+LnSa+em8fMT5eXIG4AnEF4gociArEUHRxVY+h6OLqpK3uD1AUkPi5f33JXgHgfpTrbm16T0LRCJBEcAbIuGzpsMZ16/pt9uWvX2snHr/E/u4tf6YwoW9c8HP7+Kd+YdHnSL7/zOevMD5H8rpa7b8+H6zDfiKwCIQpFHLaD2rQH19ytf3kkhvuBD2p79vf+iSFGfHicz+46Ko77Tcq3vn/9kK7+Ee/1jh+lxfjPPnkQxfAVcbyoJNW2ZVXb7Yt2/YdAnWwQdGhobwV8lnbtn3GHnHq4fb+dz9Nist3nfMde+5zTrFHPPwwe8/7vmvbdyxsgX/T688QxHzHu78tMPqsZz7UXvGSR9u112+xt7z9GzYTWtkXOx+5bNpe/5rH25mPP95uuGmr/f17v2ubN+8dcj79aQ+2V73sdKvXm3bOB75vl/785sUe6j6x3b5A5u7A8r4BRfesJKKggTFEX8nnBb5SF5ohSxsu0P7p2ehRMJI+JwAwn8zs+3Lo1KQNVAE7HsADD0jmRQd6akG2VphPaL+Pvtg7mJ1vr+9pSfFbRBnVdiAhANtywJqSE0TXsvnQdozqkpZVAna6eFZ2bN3qvC0ZzdjsXFuK0IecNGpLxjNqd8Yb9MEPHBHMmJwkyKgdvC8BPkkbHcnZiuV5tXXLMzKdsO07qgpoUku2wFVCYAfgiX8oP8vlk/IhnZxs2MBA2ggjQ+k1NVO36Rn1acuXE9Utx6TptwRMBNxVW7KdABYSSEPYTbVuNl1pWUYAzUHcdKVpzZYrykCGeakfgVgUsuMp405cpKDkPRR9kVqu0W5bu+mAB2jM/LUTXSvlM1KhNhrs1y0vaKEWkAliXXbbansyNrXDZ3KwGDEgh0wkn9NeTZs3wMlVlw6qSDIH/AGxPWhrHmgxaIefkeLYE76xKfA2bU89F6xTwJOfEoAUAIjAkmCadgtUiy+qa+qAoFgoUHMlykvl6UpQEtqlPpaRpD8sYD6ZI/gaCkWl3kvR2lGrOLBZcx+8Q7lUOCfGA8yWMjAEPQHqKzVPjuc8ODpt0Xl8JfFadaGjKzXzKDGZ87Y1Oq7MBkRKLdjqCPCiZMU/ulprSuHpYUduG5ElYIn9YIWRp1ZuKTE5W5dSFHCKqrpaVmO9IB6J8i2uF4FSV4MODqX1fqXWceuJdgTmE5bMmLWQf3cTNjCY0fmyj+nppvxUB0spndfNt+Kr27F1h5YEiVGrbtzSsOtvnNT5Ll+Wsy0by3bzzbM2PdOx0mDKVq4sBCjKQz5X8Wo9M49B/ql11AcW3Sohcu8M9xDd/txSgZAmBSoF6Bkorr8bHu4A4h2JYloRXlFKma90fxf7D62ToKIm4CnZif4ZlO++rtUG773yrnCNnihp92E0QSYsACrLhRDapIeK4dEWsD2RkZq8W8X/dT64aeEvyHmda3SEA/ELNIaiB6Lq8THjCsQViCtw/6lADEUXN9cxFF1cnbTVHyIUBfid9kfH9qqAnyRqyggI7kd57pFN7ykoGsHdzZt37lVNChA974N/qXH/v8/9qAcm+exHP/QcAU58QAGYgM6nPuuf7nSOkcKUN/YFOPs/DKR84hMfrH3vrnaLtmNunvXnf2wv+Jt/WRS0vEcm4C52crBB0f5TiaDoBd++0j72yR/bq17xWHvGUx9oH/roRfbd71+z4KyBoo959DH2ujd/za6/fov92ZNPtte96nH23e9fbR/66MV3q8ykx7/33U+1Bxy/2u7YMGnvef9/2k03b1+wr2IxY//nRY+0pz7lQVapNOyT/3iJQqIOtlev5X032H7aqSttaLBgM7NVu/R/PFiLF9fhIatH9Pe9ts/vZV8bNk0tePAQ7Wv3Y+yrhnfZPq+gJAdD0SvaPtFOWiKfsEQ+b0OplsJGaEWO5KT6XFBROXJIujK0YfLeVJIzSrysAzH0jYJe7KP/1QMOrg4UEwqKRgEETwRy9VUADAp0UXBNUBsGb0dAIe3bJG/PQGWDPBWOtXYZ4UZpgVICYFDMHX3EgNrqb7t9TurMPz5lXApUoBJeihO76nbHxooVihmp5NauLshnFIXhjomKzc22pTJlW9RxDHGKtnPBt47NzDJuvD1REAa/VXk1upJvarotf1I8RSOvR/lk0gaeMSk/Sa6vN1o2WMrKDgCwtmOyofCyUj6tBHHOd26urRbzZicpmLN8SdaKuY5Uj8xPrdly5SAp1oAkvCbxFW0lpAh0qBY6hDue0t7ttK0NJOq44hYwyzbulwgr71izm9L42Sct+q16y0rF4HeZYi7cp5W5ABiqHb7t3pfZHGpLV2vKK7Hpqk1NW4CLqEO7bcYo6ahqTOAO54KyMfDVnjdjAf/PpFm16snwvNQpnWa/qDy7UmvioUmCvENODxJjPWWzDrsSAqpAULNWUJ5KvRqUkABGhJKkgWMr4Og2KWjH/gG6hCkxjxyi3UkaSeSAVflutuje9ix1cB3jogUdH1rYHpYIKDBbXQAvlhT+UIB6aH3Qzk6IFapPQV3a131ugfelgZTOB4BMOv1sxSFbKZe2QsHr0qh6OBHnAZyUnQEWCfgIp4Hxae8w73YVjgRELaBILbe0X9UDb8+Uqe2d/QO4y5W2+wSjUM64xyjXx5LRrGp18/o5u+HGqQDCO3blVZN2800VeaCyFlevKtngYNrK5aZt2FAJylz3p9baZfASpzoURJRpevgS0frg8xm2CzpMtydgDuTHEB4KycfYQadsPKLoeXTTLmue93/QDHtwVP/LVaP+Tg9sS2Qa2vwjmbWgbbiNsY4ipbsgu+81EqPKLzlSovJ+y8GtpbJSjXeqjZ6y/86/A2Iouq/fi/H7cQXiCsQViCtw8FcghqKLm8MYii6uTtrq9DPO24+t7xubnvX4I/ra52+506BOO3WVvfiFj+n9/MabNtmt67fvVbn4+z6rz/7TXxpjeP95l9zlod76htPt6KNW2wtf+sU9brdqRd4+cu5z7ZOf+oFd+j+b97ovWtqvvW7rnRSdfP71rz7DTjxxnQFWP/PZn+xxP9Tvb1/xBPu3L/zUvnfxneu7r3oBcfbUQs+4Xv7Ss+wLX/zx76wS3dcYFvv+JRe9wS686Ff7nJvF7u/e3O6xjzlO7fPf+s5V9tFP/NAedPIhdt4Hnmk/u/Qm+/v3fqc3lIHBnH3wnGfY4evG7fVv+apdd90We8IZD7C3vOEJAYpe1NsWv1La5C+7/Bap1fb1WnfomL3j755sR6wbtw0bp+zD/9+FdtWvN+hjh60bt5e86JH2R6ceYTt3le2Tn/6J/eSn1+9rl/H791gFepizL624XyUaBR35z+bb14MKNJeW3UE22fLWU33B95bbkElvzW7SysCgavD3w2cSr0UBJ0cOwBsACypHUsdRT2EpqtAgwATefCAiQBDn7tItwR6AjYBAUIZFPpVJAmSiQTuDdVjD5wAxkjQ6QFm9NGMrlxUUYHTj+ooND6RsbCRjh64r2JrlBYXu8Hlae0nkXr2ypJZnwsFuXl+1mbmmrV5RsMMOKdqKVUVBoA0b52xiR90Gh7K2Zk1R50hYzfZtVSsV04JWwDvAZnmuLUBImrjCx+pdW76yaNOzDStXAWkdm5hoKPV8ZDgpL8pCHvWit7TT8k3QTToH9MoISKPK42f5bFqwjICkqCVXQEyt1JFFAhDR/w4AjoJggGD8XUFK8m4FigEtgWqu7KyihkU4HILv+5ELIKxDqA/C1y6gDR9K1LkOv1uEBAWgTT2prcNtV/kCP9lWQVWZpMYcNRurVT+0gaNQbaLArHvb+sBASqAIqIkKVCpU1dWhKUeRejQsAOAddWd9RGsCMEr9GDssrIXaM+Pt30BKtfSDyRTCBJCL9uf1AkxGHpz4tgIJ5e2ZDICS2oiQd63eNpurepAWSkzAJdcCgBgYKdVq11WraiUnfb6dsCT2ATlvoWc9F1DzBk7HGmQcKDrxACXJXvPa6dpMGfUoClPSzBOyQ8APVQFcocVbQBSVLQFfuYSNDme1BqhHI8x5sZiS0rSgJCiHn6wPbBxQGbMGCQsbBM63qYlfw6gb8TCVzQHn1TGpoXnt2FEW7Ny+q2aXX7bLdk61pEQGiB5x+ICNjeVs65aGbdmMV68rJbHPUHM+Skpd1kFBHOZE/pq6jwTFcZQ0LwWyB331o083Ue4tD2+BD8BVKzSQT+B4v8eIK5pDn7x6790kNOKdoau+d/eW5UjwThY2l8Qd1XHkJxL5k/adiLTZYQDh8KxHqte0lDXrHes08e5eCD/39CvDdajzp3qP/VpZxI7431UH4hW3zx+IqsfHjCsQVyCuwL1fgRiKLq7mMRRdXJ201cEIRffj9OJN72MVALjeFdC9jw33PjucJSNFe+ubn2gPe8ihdul/32yf+Mcf2aGHjNlb3niWNRote80bvmTbtnkL/cknrbEPnvN0gclXv+582zlZ7kHR7/3gajv3I/NQ9PWvfpw95UkPtFe+9kv222s3Ler8AaNve/NZdvSRy21i55z95/eu0ZdMWutXLB+yW9dP2Ec/frFd89vF7W9RB4032mcFvBHUQVPkPxd9SQ6dpdpH/xfn+fddOQVcyRUyls6kBSwJP0KdRdBOrenwkVZ6+e9lo6R6hFsOh/IZsxxBSfJLnIe03gM/Dzvd3y/AiTAIqa2AIigKAy5rKszJW4iDwEp+e4jF+EE6BaCi1RigqJQa8YOjDi3a2GjWqo2u3b6hrIClcq1lhx1SsIc/cInNlZs2NpSVbySeiqtXF62Y9wCa2zdVbLbctOXjOVsxnrelS/OCQbfeNivYA0gDmq5YWbBKpWNbt84JXgDB3BPRrNkwm600rVhICVShvhsdyVpHvqGutEM9SjAN8Cqd7NrwYEbeoqj0AKm1RkvQjG15XjEz01SbuDNjlJwkgtPK75AQ6EeQDqpIIB5qOuCVQA5t99AqVL4Q07BK+VYXfQAAIABJREFUqHkaYicgiHowbbWGA7VMCr9WWsAdiTOFcE/qzRi7LbN6uWXJVEvbSRis1PqOpYipj16EaIUgJJLSAWkenuRqzGhLoB+t2fhzKpQpAFza1bEYUHs7YK9JOzuf9zR7gcxmxzKkywPSUGZqvYTzAAYHgMn1QXt66GRW6FAmgxqVepJ87wpKjo8/J8pXjU/jdxsDxsE8Axgd3AWln6fh6Krhc/h1sj0q2067ZblMWmuQceHxyXzVmw6MaZcHFEuFDOhn3rqoUB0+Amk5T9YY46CGsDKU1lKVErzU7lqDz7SYg65AdzHfVds/4+K8Crmk2vXZRuFRef6dlFpUDxgIF6t0FNjFAxKOs2uyoZAnwK18X7MonztSLgNnGTuq2KbWTUfra2a2qbCx7dvr8hG9Y2PZpna1bPnSnB1x5ICtWFaQ7+j//HLSdu7Em5pz5bxCQhIPTmRl4JYc8huW0jZSWEbp8o5Mpf1U4nzfousLUeqFJQXfTk+ql2bYkl0CxCKTZK4jv6e4L2mv613j4JFB5N+blrfyfHt95I8ryKkl5vBc91z3tehrp+ezWI74OUXrUapRlMOA/kRGAVxWb/QUs77pPCCNQGj/LvaNT/f5q2S/N4ih6H6XLP5AXIG4AnEF4grsRwViKLq4YsVQdHF10lYxFN2PYsWbxhU4gBUYHSnaA05YbWPjJTv9kcfYA086RKMBTAEjB0o5K5Vy+iJ6zge+a5f87Aapmd75tifZox95tH3pK7+yf/pXVytHStF+KMq2Z7/28faExz/AXnP2+fsFMZctG7Bz3/tMA5D2v67+zUZ793v/U+OLX/duBeZBqH9V7v+/kSQvakeNhEf+BXpBhIcwFe29yWLOagADvrgTTBLUcSjZPPiEVk9vuy5lzArWEgzFBzHyABQfiNpFQyu2hFtSoQpNzBdpt2/zvfbSgHEF0SCvAhEOJABFYAJUhOr+btGKjAdiwpaO5uzoowYFGlnr5VrXtm2vWj6bsKVLizY0kLRVK3LWavJey5aN52x0KCvVKGrR6dm2fBRHR9O2fGnR8rmk3b5hVgADP1K44zFHj0ituGNH1WZnG2qJrtRaNjPTEuADolYrhDWlpNpsNzs2MJQVTOp0kzY1iwrMIQyt0RCuTBoglVZiOQdTgnzTU+RpjQZYCj5KeZhQ+A5lRGknX9FOyzLZrgJ+sLPAagBgjGclSe38G/AMCqVtG6AGRGNtAOY6yZTNzhLFRCu9q9vkghoUuYl02lr1pCXSXWvWOjY8mLQC60WBSCCqjuaBqUmnUr3wIxSvwEmllbcdKgLygIpARlSLfm4OwACrnAM18IClADdRRQZvU0H6JK3bKCe9TnwCKMl9EYDJeQHPAftpArrEp7y9nocAWv+RSk/1CCRLafUty+Twp5xHUUA/tsAWoIF9BB6uqaTS4/HJTGQ4DopTD1dSRZifED6FNYE/FEgIig4NEojkYVLywUQFHXxZmSvWDR6xsgjomlUaWFwQjNW1dDZlA6WM1WstzSEPLgDq+Ty2AtTBbHQwK5gOvKQewEvUxniNMgdcgVKsAmDVKh9Su0isL7NekpbDb5g1hxq63LZiKWODQympYBXm1OroGgJ6s143b6nYpu0V27ajahM7qgo6q1a5PyRt9aqCgsSuuWbKbl1fDaAfiO2QsKfiFBz228N843tIcO/z6oyCsrRh8BqNbiqoZ6NHM5ypELzMXFlmfv9RcFc4lix4BVMDwAzB8m4HEuwk/NlCCD+K7BTcm9b/xQOh4IeMFzNLjPeCIt69lYGfgaEHoWiUTK/2eewJLG11JhTfZN1I57Wg0TlFCv6Fv2nufb1oDEXv3d/18dHiCsQViCtwf6tADEUXN+MxFF1cnbRVDEX3o1jxpnEFDmAFPvmx59oDjl/VGwGK0GqtYeVyQ1+y58o1W7liyIaHivblr/3KPv3Pl9iznvkwBSpt3TZjr33j+bZ164w+H0HRb//nVfaRj/9QPyPE6dz3/bkUny971b/bjTdt2+fZDg8VbM2aJfaQBx9qTz7rRFs6PrjgM3iNfvPbV9g112yyrTumbW62vs99xhvcMxXo02X6l/7wX7T3iCP0Ycj5IJI+9ZE+20Y517V0IW3NVFYt1vJYjDo/w85RjhVQoHVYk6hKu/ry78osBynq4Y38APta4HuD5C/9aco6RvCQDO8hDVXoUtuT5qUcU2c2fwdIuZJRgT34NyZRwJktX1GwIw8r2lApJyUhEAxlZHmuKdCHF+TYeMHm5poKOTrisCFrtwCPALWUgpJodR8ZydjypQUpS3dO1HVqgChUdEuXeDgT0HHb1rKgGpBo+/aqFHhLhjM2NdO0waGMFfMp27GzrlCmoeGsgNbWHQ2b2NUQqCwUEwqM4mQI5hkaJM3e254BRowd7Ad05h4ARCQVHqgIOGvWXf1HKzYtyoTl0NZPCzRKRf0bwA1gw5cxdAWjPAUoUjc8UpNsq4K6GtftP12RqXT1LgnlDv7qeJ6WvLZJks+DrQFwDJDHMWnnRnkJBAUGgRkBwVILK9Qo6vv1JHH5Z0qVCTgNHq3BtxFQGqmhpXBlpbkdrcMqYLva01v6N9BYCtEQZOMgz9vw9RGlricEwKmhcr6xB2h0tCt8QVnPaaBs8PJk8QEIUZlyLNZSte5KT86/15bd6QiM8h8/BDBSZ86t1XHVZqpL0r0HDAHeeYaA2lYhUYwPn17Uwqgwm8yrt/Jre84N+Ex7PwpW2Qig9k5o3lkDUh1L5s17rLGUoHur0ZICGpuB0kBa+y3X2lYrtzRHANk04+kATR1WZvKuUAa2ss4By9SqrvAoDxHD/uGGW2ekchwazNjkZM1uuGHGpqYa9sATRnSd/Pa307ZtR8NBn9r4XTkZGYAyP/zcA7kApiEUKfC+yGJDnrC9hykLHUClmRf4jNw4AlTUj739Prrt+SMkj2bCM5n7HEr3yNfUb0mo0FGu+yDSSR4c+P0oAdSPUuxlGeH3Qb2kMnbAC3QVDA2BSp44H07b9aAh3CxhFRTxjaZ1W95gr1CwsE008PnnSPc+CO3/rRVD0Xvmd3i8l7gCcQXiCsQV2HMFYii6uJURQ9HF1UlbnX7Gh/Zj63jTuAJxBQ5UBZ733EfY6lUjSnC/8ZbtNjNdtV2TZdu+fUZfeOutloDmc559it1ww1apr577F6dINfWpf7nEvvLVX/aGftYTTrI3vf5M+/FPr7f3nfs9+f8dcsgS+/D7n6VtXv7qf7Oduyp3OtVCIWvLlw3Z4YeN2zHHrLQTT1ht69aOqbWS13U3bLXrb9iiY55w/OqecnRurma33bFTQUz8d8eGnTYxUbadu2b0hT9+3fMVuDMU9Vb6SA2q7/XBS3Th0XeTaAY/T76Au88iZCht3Sxt9SmlLkdeh7lE1wZSTQElgYWggNOXfv3/CCT4QPS9PvJ/jA4btc9HX/l7gw4Kvt6YoScJ6wI0QhspSkfaX9NZhw4CaVKH4enpbceAxeOOG5SyrVrpyJNxzeqSwl2q8r5M2uhwzrZsq9rQYNaOOXo4gLKkgpqAT3hcDg1kBZ7Kcw7b+BxAY3a2KWA1WMrIrxQV2NRkTYCMDRywemq9VHeZlFUbLZudwTvUoRep8jt21axad5CVJYgHlWO7pXPVZ2nzdqIpuFWuNS2bSQs8EmrFvmoN1KC0VhMeQzI5fo9uERApa+U9mQ4p8UFpyx/4X1J6FKeMk0OhriwQIIQYtROUucmE0tvnKi3VCbUkpCeHqrTX+u2KPuoi2ETwU4I2bYdNLCCNO4Q5sR+1iEtJ6iQJwSbwVypgqfk88EdLqNOxFBYCApwOQ4GngrC00mcBhK6klQdppF5GNZpEzdjR2FEUs6ABnoQIQUGzGZ8TVLeAM4AzaA0f18ifVcA04WFAfGyuhhrU43vw/eRz7CdD6BPwspBxxTR1bJtVm6b1kmUekkmrN1tSXWoM1LyQFvDmI94a7yBNdggSFPuaVOCSbAYIdcrI35btpmYaNlRMK7irVm3Z2GhB6wCb1cjzk7T4XJYQrqTS7aWyTXStXPHayCs0ldLDhGQKkOowFsVyEzDOHEr97bYDLMt6vWU7dtRt49aqrTuspLX4k//aalu2VO3k40c0lquvnrLtE3Wf6+CZyrpBdcz1zPJwNa37CDMmpbR7/7o/a9GF03czC1YMfmMIT1jC3a9lScOGo8cTebijffd68a3dTvptKShAQwe8r60AMHe/YyfC+iDQDBvWHOsoRct/uD8FIXwEQOWbG9TAOg1uZ5wG98hgDxC103eTSZurJy3ZbAS/ZA+NWoA+I6B6z/8q2e89XnLRG/f7M/fEB2JP0XuiivE+4grEFYgrcN+vQAxFFzdHMRRdXJ20VQxF96NY8aZxBQ6CCqDafN5zTrUHnrxWo/3ehVfbxz/1Y6vxzTu8Hvcnx9vb3/JEfcG6+poNNjNbt1WrRuyoI5bZb67dZK9945cFSoGgxx+30tYdOm6HrB61devGBWb7FaGkYf/vlRvsRz+51q646g6bmnKYunz5oJ184loFQD3kwets2dJ5FWmt3rSdO+ds05ZpA5hu3Dhl/+/z/3UQVPdgGqIrjRZ6hjoMwINTMAq1G0BAifL95xZ9496NVIZN5MmIyi2TNwJZ2AogU+o2rNMmBChKio5gqLeSio1qlyj15tOctX1ole0lnfSM9XzMAqoBHkTn5SdCm62rr7q09zMWhddEbd60jicEerKphFWqbSsW0vbAB43Y2tVFm5lrWaHkrb8o7WjrRQmLSnB4JGOFbMpKg1mp7vBNbNRaoeMaiJTSttu2Vm1isqF2/rElWQFTBjIz3VQbNwCqUmna5i1lq9VaViOxGyCXpqU9baVSRg6Jgm6EHLXN8kWXu5arHZucqckzEuBUyicUfERrsxij4Bjt56gHXTOJKlNNxklapNNB6UerdMtKBdSxcMukIBnqXrZXqnsItwFoadcALyXHeyASsIj9ZwKIzmTTAps8BGmEPC6X+nnLdp628WC3wL0GKMbL/UwdjHcA2zp3UrYD6Ap2D+LIQWQMAAYk8SfzCxAUOAzel/ISbXigEi307hfq4UvAO2oNUOQMSHjPpIGJDisjj1GB2WDF4MpbfD67UmRKFZrCw5TzZfCujJxvYvYWeB7yYNmADy9KYgWTJfAJ9bZ5X6eurAQSp9IEa+E125UalWMCcQGNANXIO5c1DhjliIMF3H2DohV1dh7JoV8f+M1yHOAqg6tX20qZxw5CAWQ8NADIMa/JrhSuzL98WZNcA0l53hKMRd3qnE87oXNhP9SxTiJ96DznfY6DLUW90bFKBbsG90+dnmpaudFSIFihmNSDh9s2lm3bzppsNTbdVrU7tpT1eVr22RWK7NGhjFSy7G/XzpqsKzhexD0Bziibud614jVnfg9TQBtqXdk3iCmHOWVdmnXx4W0lrJtOKOwrmXbYyrUltbIeOvh9U630wb7BgWifwYda6B3WyvtV6xpJskNa1NnJrFtJ5NNtwXJvpneQH7r2+1r8XYEdtcbLQzVJ8BL3g6RV6i1LNJl/30MUCOUXkh+/J3U9wL+mYih6gCcgPnxcgbgCcQX+wCsQQ9HFTXAMRRdXJ20VQ9H9KFa8aVyB+3gF+AL+xtefYWedeZJt2TptX/3mr+w7/3nVndSYK1cM29mvOdPWHrLEQ3QDCADWfP1bv7ILvnWlzvSYo1fYue97hlryo1e12lA7/oaNu+zq32yyq666w9bfsdNVcXt4se/h4YIde/QKO/qoFXbMUcvtkDVLbHy8ZEVMCs1s/foJe+FLP3sfr+7BNbxIKRp9C/eWy/nvzeGrdbCm631VdyVfHyCNApvC13UVQdpEfBozeRsAina7lkMV1WgEIZUThEhkivIpokddFHl6L0Bb/REOGA0jGmjogBUwjbrvF9gAADZcdagEarXMA2/w4kTNlrJypW01FKPWtYF8SirN2bmWkq7XrM7ZcceMKiV+2Xjetm+v2aqVJSnC6lJZdmxsLGsrlw8IEG3bUbGlYwUpJ0mGB8RJ7ZkHAnVs06Y52zXVVNswYGjNqkJPRQ1Y5Jxn5xo2O9e0ypwnyANJYSuFYkawrVLr2o6dNYeMra6NLStYMZ+WOo5W4zop70oxp608gJjAEiv1EORD3doke5s18PWUhQGqSAc+qDhzaffeBHIJKKJgRfUJfAyeoQp5QYXYNiuX25pnALoAJRJh7ApIu8d7lJZmGb0mrFIDAnWtlHcg6V6dqEjbrn5UUBBt/V2DI+Gp2rsPsb6AW7RsZwgBAtAl1e2NgtPXlft06qV0cYdZEl+mUUw6XEbVyXacB+pFALAgI56e7Y68PzlYJCgEJHJeoCvgZ7Q0o5Zs4CnnDtDkugDyEjREfVGw+jrH97NrhcF0eFgASXMVKWOlFqxN+XcGiA+dUz2AuKmEwvIA7M0aSmO/P9O+nstmVD9qynwStKQxdTo2J39ZsxRKXhLuUfe28YH1P/N5rgBfU3j/MmdYH2ATwT65JgRSjbluak1nMmlNKX9HrQzwZM1gFcEDBAgz4V4tgrsgmpE/Z7erFnseGMC/t01UbNdk01IZV0HumqrbrbfM2i8v36U283Z4IKDANsHshK1YnlOAGcf+8aU73UZCifZ+I5BPcfB75bAOP30udBshnEsc1Fvufa0E4Wj4B9YM/iG/0WDdEHkea1WF4Cz5GUc30kiiGQlLw8ODqPWftaMHMjWzZEv/UghdKZewfMpDzWRlyz5DKJcCuoJNBoDXb6L+sADH2krNvHVeTwn8AVP0oMivrP5G+t2U/gfg11YMRQ9A0eNDxhWIKxBX4H5UgRiKLm6yYyi6uDppq9PPOHc/to43jSsQV+C+XoFjj1lhJ5201i6//Fa77faJvQ53yWjRBgYL8gz0b4QoUjq2fdu0t+WaQ4mnPOlBUotu3TJjd2zcaZs3T9nWbdMKT4rA1v7UhC/9Y2MDNj4+aGtWLZEy6LrrN9v623bsz27ibfdRgcATIxYQvkT7h4J1n/4ujqPv2vNfrT2JeU8v/zbP2ylSq4GiAK1ExzKdtiVb3gKu/bqYqwdJ/bv+vHpVACS0xwoKhPZTfRjg1htcv9x1/vM94Ao3UoBNCGIJijLAUamYtJGRrE3Ptmz7zpbA7UApLcBEW/CyZXk7bG3BDls3KKgzvrRoGzfMqY117ZqilGqo6yrVpi0dL9mha0u2a7Juw4NZ+S7WafFFpdlytR4+oRs3Vmx2rq7x7Jio25IlWSvm0pbFx1OgKSUPUfwbAY1qq3fKo+Oi4qPtfXq65end+FKmzAZKBOQEoIZisNMxXCsAfYxT8E9t3a5m4zPtBriJVnJUd3i8muCSw7225bLefyzAqJZxVxGKucjK1BO8I6/GZgNPzoTa+uWrSROzIF5brfuoQmm7TmfT1mkyJk/cZltavLEKYK7kPwkoVJs/+/BWdc4J71LgLGUBFAktClKjJnXrACGjoNJzBXLXW98RLQblKECYGkRri/NC2atk8eBvy30O2AdIY831wm56kMnHyAsVILBVfq6hsxr1sQc+BWDXAYi6NYK31qMETVhOylwAMipQV39WmwkrorQ1B5S6LoG22BKkgJqhvVr+qPiL4gFLDf3aBC6i3kWpOVtuu28unp8ESzEnrY7Ck6gl80KK/NBQRgrNqB2c48paQdYDrvhlwng4VihgK2BWKKQESRkPylzGzz08es7BdYuSlmsZGAyo5ZrAWoOaz5bxvm7b1GxNKtGdkw0B84sv2ma1Gtu56pe5amrRecs/Y2Y9Lh/P2uxM06pVVz5HfDOahF7IWiJp7VRIgIscWcKDFJ7X9XxmIwCp+0zIdpNtha/z6AamgKvoOgi3wsiegAsVvCnnF9ZbUIf6vTSo4wn6apklGqhHuUnhr2tWyCctlwJ1es18LqN7rcNQ5luCa0tYpZO0VrkRwK2HNvHqB6H9d+q7QqJ9z8T2cn+/Z358yUVvumd2tJ97idvn97Ng8eZxBeIKxBU4SCsQQ9HFTVwMRRdXJ20VQ9H9KFa8aVyBuAJxBQ6SCui78+7fgvfy73kIuvivzel8ylq5vA3mvSU51WpZQupJL1CkGyZXSeAifNHvEaWQ5Bx9u+8JpEJ9BQpgAyERPDqdhQDAYaogAbxEifNBDQa4MbMV4zkrFrzld+v2unVaeDQSJpOyerNt46M5O+G4YRseSkv5RwgR7exLx3JWKGRsroKys2U7J6o2trRoYyM5w/6BoCLCkRg3rb6EKQHIBgezNjFRFfQEPKJCJSgIcAR8HBnOe1BVMiHlKZ6LZRSUSVrUUzq2769rlUpbAJvgJ9R11BEQx37wfgS2UO9iPmEFfF4FRfF07ApGpZMdgSUUr7Umqk+EkU6Q0wkPLgJGASgBQsA8IBpAy0GXt/CixBX8CbyaktdpQe4Amp0jydeyTeCQ85sWEJbAJ+wDAshjgkCKmrMocAbBH+rVANtcAQq07egcSWnnJXWkLBbmlZKocwGIwGMCpSQelArVQSAK26hlHtiqkKBG28OvmiSpp6zV9XlRgE8nhE4FFaDG2A0qPoLG8B8V3AROemu86KBqhOrXDJOSUkmEzWCM7u3gnqkymsAvE6WrTFI71qbOeJ+22oKOrCEgIpAdr0sCjzjO0EDGZistK2TT8ntlR7Wmzy/bMPeEGqE8xoOUNVSttgVzgZUD+YSUsXjRyuMUICs4DrhN2SDXQwOFJ/Vwjqd1KPuAlo6fK5CAZdast1V3QWzxPl8cWESgzk6zKNqE/7la2dKsl45tm6hLjX3jLTP200u2a644d9TRtO+nEyiJU1Zrumcube0DRXxZkzY96X66upeEhyYRS9QdCKhNhbnh6IbgCnZk7VI+9+6HzDRQMik4i6ODHiJIoaxHK648V6iTg9hUwlW4PSAbbkJAS6maw1uoshudpK61RnigwJu6Q9W4KFhgZrliwgo84EBd71eED1lWE/7gCcUo4UqNakP31Z7etXdjn78TLlSKLvwF1f9wTMe4F35/xVD0XihyfIi4AnEF4grcjysQQ9HFTX4MRRdXJ211+uNjpeh+lCveNK5AXIG4AgdFBaIvw3eJOfsNEQNDjcKXpMDrbz3tJ6wAn1zamoW8DREkg8dkoyW1aKS+Uqsu0KNnHxlS6KOMkyhhvm+AePzB7LzPN4Sn7P6NP9id7j4JUo4GaBI1kwIt4DVHrCtaqZCxm2+dc3/IkDQ9PJiWsu3IIwZszaqSrVyRF/hiDFu2VgWcDl83ZCPDWdu4eVbqzeHBjKDP1GRdyr3xkazD0aQrIGm7x3sUwDU13bDJqZraxoFcwDugDzAJEOUtzC2BJ1p5UegBX5RaDsDKoqj0dnTOb7bctEq56V6DHZR9QWmJIq7dtHwmYflC1gYHslKMujKXdmlvw52ebarNH+ACfAHCpPBYRPEZut/lxyilH4DOQ5iANKjINS1BRtpN4Ilplkni9wio8rEAV1FgMm78OBPtpoJyALV+jBDWlPHWahSljKnZAYTha+lengK/oT2az3DOGUlFg6o56ht2h0WBVc0dKlO19/sqqNVblgxKWH6AqlNwWKn1Tua1dgKAF6wMIU/ROpFvpmE34BBRdgHyv3TEhB8rclf2m6RuIRAql0ItiJWDPymQXyyBRIRkNR2EU1da3H3JdwU0o/Z8ziNLqlUy4SAy1EQBSFWH34B06jMw4O36QF9ZHjTaVq15sNNgCdCfsnrVw5QyuZRUu7W6e4BKuVppWz6ftMGhrDguKmv8RQF9/N2puIc2cWEDlVHvDgymBdJ5Md+EOzG+Rjuhz/OwYMdEwzZsr+lByfRcQ2D0lhunrV3r2raJsl8XwZqg205YKu/2Cs069hUZK+SStmlzTUpdXtG9jX9pnqUaBmq7L68YvtrtHZSj2O0pyyNjY6wfQve8rhO17s+//NIJN5VIGhzuZVLah/tWL7Sez0cDsoQ1E0mrtt2OIgKy8m+mCC1XieLLnMuaZYHmybYHPrGuUswjfrBcr64id2Wu35WjIuxJLbrgHPbwm+pegaIXx0rRg+J/JMSDjCsQVyCuwEFagRiKLm7iYii6uDrFUHQ/6hRvGlcgrkBcgYOpAnyXRsW0QCkUvsgHy7rQGu2p2v0vlKP68h2S5f3dhV+31fpcKtgAEAeVVrNpadSiADJ8HtveAt3f56n3UNoBgPBGVHu9H7+3aVBuCVkpXd5bRqVGC6+Il7rvnp9h1LYfuqr9nPSRhJUKSYXWoFzTcRIJGxvN2pKRjA2UUrZiRdFWLC846Km11ZJMIj3KuXKlaYevHbCR0bzNlhu2eVPNxpfm1BK/YeOcbd1a1nurVxVseJgwG1e9AcBAiLQ90y6PUrXTaUsBCncDoJWKGUHZnbtqVq95EFqUcA4IRW3ZaAKrMoKo8jlUOnlb6lEAL1BNJ4UQrdWyQs69CEuFrKAjdcH+sdHuKowJcIQvIypGeXOmvEUavifVqIJj5sGxeBBquaDGJfAJ6MRhKyji6i2FFgGBFfqEZ6XG6f6OAN9cpu1q0wBcOQ4KRqwEwkl7y3TTwZ/UdZpQVJJYFJDc7gpZ6iNFHz6s+bQAoNTJbt2pxHOgr1ZG17zefE6p7POBNK4OjWxQRdEEuaWUxf9VjgIephNBYvYpAKsEHkYeoDRBQU2oLOo/oGxbSlL5epIaL4Vr0sp19yMdKCUUeoUXJ+3UlIaQJXmvAqrTAMympQgHCwraZsMT0lFx4pPbaKI6zmrOUFLyeRSd1TInheIZBW3XhgcyUq7KYiF4xzL2Wo2W+qbVWglbMpJVmjxBVdw3UIWSMo9qWUCu27V6vatrA0iHhUIU7JToJOXPyraubCWUiQclQM2WTc5gXVFTHRv1pt2+pWrbdlbMGl3bfEfFbl5fln1Cp8m+Q7o860PHTdqR6wo2PdWwyZ0tnWv//az3dwHQeZ9N/h7ZP+A2G0FM2ZEBv+PoAAAgAElEQVSGDnsBxWgHiHnDUozuMdH7ujUu+EcES+chqtZb2Fl0l5IlBNdqN2VzLd+JLBXEx3lQ4Ypj1iyPG1DM5oDx7ZZ16m1rNf1eFTaftzzZTfrZ/1xrd1Xo7r+v7g0gyjEviaHowfQ/FeKxxhWIKxBX4KCrQAxFFzdlMRRdXJ20VawU3Y9ixZvGFYgrEFfgIKhAYGTObfqVmAuUn8FbtKe8nIeTQAQ6VP1LdoAKkZK0L+m4W8jZYClrWbqFG3VL0UKOFyJAqgXQcjDVA6PhWzk/Ih063fMc3b2vM7SQQmh6CkaAmO/MhV194U0iYhGnurN+StxQCr0Awrpmh67L2/iSvMDwQCljh6wpKoxm246qYntosT/qiBGBtw2bZy2VTClZHjpxy22zNrYkbyuW5wVFd+6qqzoA0FUrizY2lpcKD0Uh0LJWbVp5rmm1Rkv1ApIRxkSR87mMWu5r1ZZVq00pTau1rpVKtDqjLkU92iE3Se3RYDl+hrdjMplWuzxKNMBRtUbQlSv0UKChBlQgdsvhKcE57aanrwM627TH00IssJmwfB7FZUIAl/OhnV7hRCh48TjsAPXcUxJwl8qkQqK8Bw4pLAgYir8jNga0WrdhhYQaeVgN6lO1vSfZh7fEMzbGyv75dzoLvXKwCWhT4I0vBf1bKd8h8AYlIq3pwGitC/Yr71EnpQBUweTIi1Tr2v1D+RnvA8Hx53Q4jyWBBwIJ3jaBpCmH80EVitpSatMQ0tRsJqzZSVom5wpFoCkPCgRwFYpEij3AL2XZdEchXYBeYGWxlLLZ2ZaAI8CTVnCgo3umOujG/xboDDyl7R01KecHoATkVsoNzxzCFzrA9pGBjM856lKuSdroK22bmW3a9FzHhgZTtmRJPsyfSY2ZLyRtcCCjY7fqHXl9zs00PM0+RWBT28bH8tZoeS1o80ftCkDVuXJNh3EC9LGeAKZWqi0B42qtZdfdNGUTE3Wph6/430mbmKxrjG362LnxoPLN+9pZvbqg/a6/rSq7B6CpbkzB0JT7gfxgJUfnqvU/FZUFgAz3an9Q4vMRnpP4O3u4N93pZ6y/vn35HXHei5ldaI1FhLXv5qnnONglpDI23fBwMNVJpxopPruyFsB+pFvHbqDjpxMGGj2cmv+144PeHYbuSTUaQ9GD4Jd1PMS4AnEF4grEFdjvCsRQdHEli6Ho4uqkrR4dt8/vR7XiTeMKxBWIK3BwVEBKKXBQZNYZyeLCd/F5D8/wJTsKQuILfvBSVA4J7cXenbrgyzjvJfNpyxRQTSKVw/vOQ3PkktdBPdUHOxfA2T3XULCBwKWg/NNB1U7vEEs/D4rV+dZXB3Z6X9Iq722NFKH9zbYoT9Xqj+/jQFphSkCWseG8YN4xRw7b9GzNli8t6WC0XqN8O+SQAatVvS0ZAJIvpG3LtroVCglbsbRgO3dWbcdETa3L+CoylhUrC7ZsWcFGh3Py2QRQzUzXbcu2iqBZvpCQByUQFD/TsSUFgVKAabXasrkyKfYd+Y86rHRox9hRiNJqTwAU4TgAOkAn7dTtjqsXUUwCB/F45HNsH6lRc8WcjhMBaxSEIKVUpiNVKbAP2EYLdrNN634IF4p60kOYkYBhHi9KQoNQONIi7mrRKERJzfm02eOfGFLUWVPYCDBPQFfmVOcHRMV7VecaZjqwMupHKzlrQKHxQQ3IPgGj8oUMClb2g/eqUzHfESpIVJctJdJ7MjnHcn9N3D67GrvOAX/VhDSGrkKNSFpQXqOuBfqyPQq/uQoJ7UnZCEQerVEgEuOk+5528lwaP04P53J/WFS6mTCPSa+7rANSmi+CuaJEeiDoXBlgC7DPaK0QfOVxPL6mAYFYJwCNB4tprV1A5Nxs0yYnUVqmbOnSnBTNBEwB0Ku1phXyGbcFkKLWrFHrWrUCpG/JR3RwMKN1PTSYt5ZMQh1+sj6KA2kP+QpBaUBthY81HPxVGm2bnW3KbqNSa+qBwnW/nbSJiYZt3FiXehq4ST1TyQDAk2bLluWkuL51Y82SeIxCEnWdByV6uIUI2Is+BiCalO6yB0G1AvokkrpXRDYdYR/RvSS6K0Vd8xF57H2+bz9+f5nv5e+/1+kYEuz6/Re7hEoia5W2K66lFA2+uVZvWrKOFUe0XBOyX9BV0RdGtxjAeWelaPRY697SiPoofxorRQ+O/5EQjzKuQFyBuAIHaQViKLq4iYuh6OLqpK1iKLofxYo3jSsQVyCuwEFSAbWu95ShwTwvjL0/1KjXvh5IgHzrwpd9EuRdbTrfgur/dLdRgmo6A3kbJuSm2bBUsyVow0sKrui123fyBS2wEQTtwVtvzVUuk5R/wdovAp89MBpUowHVCttF/qXRZ4B9wL8IUoQ0aXHTRNKWL8vZoWuK8u4EAJ14wqja1YERq1aWpHC78qqdtnxZ3g4/fFCwFJg4M12zwkBe6sd6rWvZnNn2HRXVCfXc9HTNKnMtWzKWs7HxnMKVUODxHseZna0rTVtt6kCzJqCsLfhUzGcE2pRCX23bXLmudmleKFk5a9SaADXar4FwgF3qLRja6FqlRqt+gOLMUwYwSdtzSiAUZZr7fvoaEaRBEdpCLeqmBG5liSIStaZvh+IR4InvKaCHVnpUnQTLkDpfyDvURpHKvqVCbTMWoGNLoUu0GjMGheyEoB8pMTlmGvVr0MGFVnsWo85RLw/1UmsyKDCsHXmJyqrRE+4ZLnAR2Ml8MRZPeHe4rusiJJkD8KSaJawpF8KW0g6JXZnsNgNKJ5eS1euM6hgI3WihlHQg2iG0ibFRMyArLdKK80lZPhe8XXW8rmWSKe2DugEVIxsAxuJes4T7eDBPGglpUKbi45oCJvO8IChSc7m0rtlcNq39FbFDSJlV6x0FfmUJBRvKWLnWlt0Fo9u2pWZDwxlv0Y7CtLodhTNRk2XjBdUFAM/axJNXfq8Khkra0CBK1LYU0aTeo4TGs1Rgt9m2LA9M0gmbBfDPNQTtGSSq2Msu227NVsJGh9M2PV23226bs21b6wpX0szmEnbY2oLdtqGm8UiJ2WQOmeNg6Kn9hfh49aTjG5q0LvLzntWHg//ontRbRXtghLs/ZOm/dUWQc8GtP7qlBmgfQVHWBtdN1LIfraF0Pm2znYy1eVhkZpVaC68HhSj5zc51rqnw957y1Fdg75z6n3H1j8eFqgvv836V3PuvGIre+zWPjxhXIK5AXIH7UwViKLq42Y6h6OLqpK0e/fgP7sfW8aZxBeIKxBWIK3AwVEB6qfDNvOed1/cVOfLoVCp8UCUt6CeVSmm3Mw2KUcdo3n7cyhdtfMiTqJPVuoBeFK4ETFJAdyTzdDHX7j39CyWBEQDo/zY/fwI+VlRVKFJDy7w8/YK61BVaQcYlRhDanvl7x2zJkowdurZkI8M5qzUcSOCnWKl6G/batQP6k8CZQj5hmzdXbePWqq1dVbTVq0s2UMzqPSDQdLlupWJWqd54g+6YKCv9G3g5N9e2HdtnbWamZYceOqjW5CUjBXkvoroDNM3ONG3HzqoSvxUklEsKdKH+zObcl7OQywgeotikBRooBdQE9KmNXGnuDitRBgoAE5xTbVuljj+qzyHzjFKwUMwooIljqMVcbckIfVtSHwK6sAdF/QvgQhiogB86m2GzSVfLoiRlzIBMAmPq5O8021bImVr6AX3wHiaczzcaXcunkOh5yBEt6wKcYU25V6erLxmXYy5P/3afTcKNOEdluKu1mz/VAg+8q7cdJtIKLwA6/9J4OBf2E6A96lIgIoCVYCDqlA/J7ChvGX+D2knVCqR3/9rIvpITESA2T39nLOk0nqSRv6srGAmQ4meEYNH6j9coqlfAI/OOKpUXXrDsL4LhI6M5jQHIjXWDg28ZAUhdzI9Qw0oRKyVw14YHUzZUykjFWauzvtq2a7JpI0NpK9dIpu/aEYeVNN5dkw2H1i3GQRs8wV0pGxxKC4Lng98rPrycNOA1C/zNsNbxcvUnELTJT03VBR6ThGyxz2ZHwU/UsVonyAn1c9t27EIZ2rEvf/U22z7RsIFCytYdUtSFfOv6OUFt/iuUMrZkJGUbNvsYWbt+26AO0P4wv7JQcJ8PfpToJrVm/G1/sjPfaB4sN/rdPMK14krQ3aTs4f7Tczvu30bq+XlbEQ3JrzK/P/lzJP2TujJvSdZvJouVquDtbLVjyXpN/hK91v5wn+vPdwpX7zzejLxL+8beu033K/PD8j8wUPTNB+RXZOKrB+Sw8UHjCsQViCsQV+BerkAMRRdX8BiKLq5O2iqGovtRrHjTuAJxBeIKHCQVWBBAFL6l96fJR52fUjb1hRj56fWIgH/B7wmQvBU5cFT3eCx4+joh5bSBSqwUauTp3v6vqJU/EjT1bdT/gaBIDN/uI7LAiAIHUetrnyJKXEQpQAF/RISgB2BDe307YUPDKVuzqih4tWlTzXZNNQWeBkppe+iDRz2UKJuygWLacoWULRnNCUhu3FIWUK01OnbCsSNWyKUtX/AWZ1qjpd5MmA0PZW2X0uZbAlMArumZlu3cWRFg5Fioa1euKKotHgAI2Jyeqdr27VWrlDtWKPG50D6eSFi5DHBK2vh4wYoE35irMgGUDutcMQiMrlU6nj7OmyHNG7UrIUso1HjPMSrw1aEds8OYUJ8WivycgB5as/E/5ecBOIfEGdSiHJ+9AM8E1fGgJFm9m7BSlv1FITYJqzQcFNYaKFwJ+5kHkxwL5kmrusJ22ihd2zp/T56P4sF9QQHXPaDJ/41SkzOQgjCoZtkX8FH7gFZJtZwUmEN9SQhQs4G/KrYC3t7Me/ypFPQeXPcaU1cWBrDOfT1Djz5gF79U/D9VAtS9tLIDtVGedq1JoBXeq4ZXpLfaV/EHxX819GQDF4HHeGzyM9r7ly7JS+1bq5q1AnjU9RMUxOlE2/LATwFhV94S6iTFq8K3ulYqpG2m3NQOli8r2B2bygocGx/PuQK01raJXRV9lrqPjRUsDUzmXFKM2+cQoEeiPO/VpED2cVALFKHlctuyqZTNVhuCvPikso90LqXQKeA3auGJXVW7bWNF7//kZ1vt+pvnbHggbYcsz1mn1bb16yuCwqyp4eG0rveJKYxpk1ZMA265djpBVOletG58HPw8/3/23rRJkuxKzzu+hceae9baVWg0FmIWkaJoMkpG2YyZRjKZ6bt+jGTaJZN+DD/pi8wkakTOkCIlzhAYcIYDzABooBu1V+4Zu4e7y573XI+MzK5uZPV0N7oIj0Z3ZUV4uF8/94Yn4vH3vG8joUSxGxxGtTrkQXp1/VAL/vp6BuS+UgTrOtX4FTfX+XC+18yRdUmLpNZl91eJTX4p8xtBrnhuwrqkWO6kVsau9r4Ais4XVi9X/p4gcN1UrF7/VdNc2JoTWF9kr18/P12g/5X95vqjf9RC0a+s2O2B2gq0FWgr8BtYgRaK3m7SWyh6uzppqxaKvkWx2k3bCrQVaCvwjlRAqrbNsa7/Er41h7+rwZck+Y1tG2B6raO9UUBtfjcHBvYyywa5lHDRcol5piCXY1DnWuv058acL3zzd+B6o+Vzo3Ve3/Y3oQbqrBDG05AA7VJgLaSWhzZ7SJWCc4JKlcPgs/jeg66AxctXczsfr6QG5Z9+L7UP3h/Y/n7HHr03UsDSZFJYf0BrMqrByi7P5wI333g8EuTqA08zgBvwLBEMpa0Y+Hh8OtOYlCgukIkPaGWdLqncteXdyFIpQIGFeFKmmof5fKlgHXlfAgtTs9lkZWfnM4G2nb2uAntogUalCfyDqJBOvqpKy1I8HgGblRW0MaOGBIKtKruUT2lpaDSpo0BhAZCztRJTLemUHeVfVNmoj0LTVZvARPYFOEbpyIbUFQjJNnPypkg+73iSvXSNwYcUv0va7fOEMbLeAjkKieiobVF9AtsaeAsABSQDlDwoytv/te+gEgYqJlksn0ha4IF3PvYrOsRyFPwM9gpSw6YeYuXqVPdR9eUawrgAxoK9tSUKz8EyoLYsoQUaOBcrxIr5512oZ7PUlYulxTZHEgg4Q0HN/AMqu8BFT7gHsMszFkVmVNvOVsfOLxf6PEznhBjVdrDfsbL0Nn08QKWAjfBWdRUxQlzPmwLIxprb6ay2bhewzrqKrRMlaqdHCdzrJba9lRnqz6OjmdScKHBRiHKC4/FCSmdqszXqyNMUBXSJmrFKbVUDPQnXMqtXqFAX1uun8gzFU5S52T3s6nPBjQtsHwgi++WzidSfJxeFJVlkr17O7U/+7NjuHHRkqfDkF1O7OCukxgWw5/3ItkepnV4UNp3W1sM9AMWyRMPBLzjcVZFwsgk3CtcToK3WHmtcnsSu8vXAJWoXQrmu3/Fp9O9BNOrAFBXx2pRU3sbcgNi4WCqsjBkOyXRSpl8BfXnj6ppU2ypNrebfyOx8Wlm6WFi9oLabV98ruefmTazG37Rpq3+jAnT9ZKNYXetcN3WwX/pvsBaKfuklbg/QVqCtQFuB3+gKtFD0dtPfQtHb1amFom9Rp3bTtgJtBdoKvEsV+AQUDYOXMqr5itx8F298HK+d4BX9vAlJpbYCMkW15cgABz0bkLwNUCuKddu9cykHZ2Jg/HXTQ3QNEq7Jt9bKK4eaDiUU5BJUe/KFDH6nwBI9HZLAHRpcAbfGQ7JJML9/N7cH97pql//l05k9etiTOvPomGSYq4Tz3/sHd+0bj4eCoXhokjhOYM2TZ1Pb3u6oZR1IRzt+npEInglszqeFYNtoO7ej46mdniwF6kizB+rgqbg1SOxiWtr2MBMQQU0H6AOa7u64OhWYO52sBE3VWl2idHRPUh4kiqN8VGDQqrQ8y6w3SL3WIYUdxd/FxdwDX6QmTWw6xzM10fyVJNsDZfG2VCu+e28yptm0ENoB4tFWDtxkXLROAyj5mdeBt94mT2gUrf3sd2V5Rtu5gzpPgud1T7kZdEVdPZSoBHz6vgV4jTZuV8tKuZmSeu4KRbcK8On1FmNfE/L5RNHXeMf6spP6lPPKSY+itbsiqMhb3dnYobFkxg7cUP1GDhOVA2V+bAezqA1pDfdebfR9AqLyF8VblvZ9PluxTQDPcWR9FMWA1CyxYuHt672+J5AzR8BV3gEw7eYoL/Eo9RCnvJtZnALSXXrNsdSyXqOArW1Gy3sSWwqAjhLdlOCYwFmFQ5UoWyN79GBoxydze/Z8YnVc27ff39b+z84XAvOcD+3u3MhAcQtE5wbB1m5ul+ekx5dSNTNHl5OV1J9Hr+eCpdSdEDDgLork7Z2OHR529SEaX5Rqy8f24Wc/H9tsVQmqXk7NOoRTTeY2Hxf2478+t48/mgnMq8ZhPt9/2LHLSWmvjgopawW0XX65Dv5q5o3p9K7yYNfBWgdgNp7EbvahtQUQbR5Xbequ6NzcB58/zVOzT+B2MFv2/frNFD82fqZ+Y2YNMmUj4mtSfqFA+05mtW4I1HY2qa0zm1m1xOjEH00b/YaU9aq1Pry+iYTX+PSaz8nGzYBf0y+sFor+mgrfHratQFuBtgK/IRVooejtJrqForerk7b6/f/0f32LrdtN2wq0FWgr0FbgXaiAEpibXvYNIRLNpVWduN+oRFRNi7srKx0EuH+ht9Wvkeg6gCm81UEAvGnQUyusVHyoRauVlHyAFv/i7onR/rgOQPEilb+pNgzHCqIrbR0AkqBXUPNttqsKjQmYNrv3/YO+JGYMMMHPxQOJ3n+/bztbiQBUM55zgOeTmf07v70tpd10Wtl3vz2yx98Y2aOHA6XBj8eFHR/P7WKytIO9nlreab0Hug2Hie3v963bpa3Zg5doOyap/he/uNT7UNkNR7lAUhonNkemWaMOXdl0ulQqOOeCOrTX7whwTWZLT+ZmboB8KPJWgNSVZZmHMqFmA2KiBhSAWQF0zLKc9PLEuv1U70dxiHpvPMPTlFRsB3KzWaG5HvU4Bn6fHm4kyKP2fBSStCG7eo6Edv4kmRz4BEgD2GquEtLoCccBdrqiUzwLKFTjXVpZnlYOstXaTmu/n5c8QztAWcDkVdu+UudDWjwgECAtGiyA6bSdTCLq3oD4KPLgncDlpfCFuQIAUUbiL8qfWsshMT1ICdfLCwWsQ0va/mM/H/G11GK1xdPujQUC0BbfUlfkVgQr0VZf1ba7kwmSA4y9NT+2OKulbGW8alEn/GqBlyp7jAWadVq0oUtBS51cmQvcU9ATfg0K3+JYzDPBTpU8PBez0mbjldbGdz4Y2avXM6XJ4+26t9uV/YMCpiKTDQTQlpIuUDIrnAoLBg/W2trual7OTpcCv0D76aRU/baGqE4Lze/WTkcusFISZ7GdnxcObdPYnr2c2Ml5IbsBzuPuYW51Vdo//Rev7Pv/6sQuLlfWTSUytwg4ujJ7736uuTo+XjrsFoTH0qDBgsEy4+qS4RYastNwD1jWplTkAPHIbRsamL6+roU1vili92tCKauEBjHq+qP3+3XSB9Ug0CBBDtc356BaWOtAL+B/maUWpYktK785ki3mOtfNR6PO9+f8QojSuVE5+xUrXEvfKBe92luzna/ia30DX+qvsD/6R//ll7r/T9t56yn6ayl7e9C2Am0F2gp85RVooejtSt5C0dvVSVu1UPQtitVu2lagrUBbgXekAptf0zeHvP5q3ESyr18MqfP+XX4NABqvziaIxN/fNBn7m6NObPEgt0EPelNbQoCINgsQQhDBAZne28BPngReifd4YIxAQ6P29Letn9e7N6BEg2v9WKHNNfgHXoWXBPAUgqekLowje/iga/fu96ybp1Jknl4s7aOPJnbnILfDw44B4h48GDhI2sntm4+HApynZwuBGhSYAKSTk4WDqW4syLS717etYccGw458OceXczu80xdQffVqaqdnc8Gr4VZmg37XdrZxY/XkdMDp+dlcLcmF1KmxwOpo6MrUVYC9hONAf87PlwpfEqdLUHmmAnSeJu5QExUpij1CcthnFKfWxdsQpWJIHqdlfTKeW7ksbFGU8gadzR3ocE6goSSpBPoYO9o2979EZWiWdUzQkFqhQp0XDhFRBK49FQVAvVV9tVrZqJ/42IFVgNg5kNchugASifFpaIOOAGaVVKqCpRHnUgqwgcqaYCfA71WbcfBajT3YCTVnXQEcQxhSaJZuOpcBytQFiMa4UOJyHNYK7eN515WGq4rWeNScq+AT696kQDMA5pxWd5SVQOmEGxAeIMX6pM1/ueB83VyCdY8qk+2pN4nswFvAMQAdGMk2tXHubIOy11PuFTfFMagRat2VB0YN+7FNLrGwMNvbz21rlAtSF4X73GKvAHhnLaN8xWV2erHSePrdVMpk1hpq6Ml0Zd08sbPThZ0cL+2b729r7gDnI9lKmAKqUKYytvChF4BnAKhMSac/Ol5YnGeWZpVsBeaTuf3rvzyzf/YnR7bViWw+K/UvFgYF81XEdvcO4Nbs9Hxhbt7p61A1CV6z168NrKXYIlSb3IxRyrvfHACousVGsOsI16bGp9gFqFeKdHXjb/gsi60iCkYhjWcpthZBku1p8+5Z65cvv76t7Rvk3WtWojDOEqvS1CjV9LKweLb8xLV0fX3bUIY2ilS/Bodr7q8Aorpshu09kmwDpn7Jv8NaKPolF7jdfVuBtgJtBX7DK9BC0dstgBaK3q5O2qqFom9RrHbTtgJtBdoKvAMVWKtEP2WsV651QU26BqQNhXSA0CSGuIhzrZm6ahttNqlo5zarh12BlZQ25aLY7AK9FmCir/ahBRXqIwgaBgWIWr/egFS1qnrrNOBNStCg8GraaddaKIm8Qg85SsEg6hJAC7BGylIze+9xz775eGCHB7ldXBZSt70+Xtr+bscevzeQGu7F65kd7nftvQcD6w8S29nq2mjUtRcvLuznvxhbv4/PZW3nZyjjOBgqvsR2dwf2+NFAXpAAv6YFe75YKeH96NVMoUx4aR4e9LWfXi8X3LyczAWUHCIjGfQ0J4AnRG1n2xPp2e98ATKjNt4unSh0COUhnpXL4EfpMtpF4anZEQANtSAp46E1en8bf1R8QUsbT0o7u1zZbLbUXKBU5Qf5YYbEb+opP9EwPC2XRtEW02/v2zKmMN1qZSdNfVmaDXLH9vimYi/AKQKB5a8IVKKNGj/PoL4E6DULCjAGzAaQanxVqbXhQUn+XAOy2E8Q7alOQbcsVSLbCn6tARMeq6glgcGMyYEmx8bigP3MVg680pi2etBkA/m9AEq0N1SjDvd5D+pGHq6cdLCn1mpCmboohoHLkVLTWRt1ndh8BpBEdQl85hwh2NgsJKoLYVrDntseMEba7eVJO1vJsxR/2UHfrR3mS2wYUJ9G9ujhSDcrnjy9EHA/O1va/mFP70U9eno6V+04Z2D6vXt9tcv3u5nt7vYsy1EimyWdRiUJxK19vc1XOl+sJLBMmM/xBC3tbFza9m4mVerro4l9/wfH+rwdXyztxdOpzS5RLjtALqLEDodupXA5xgO30lrQ57vpd2/klFcXMo3Z2983nmxsQZhiPgIKM2quNeGWCs+t/WT95TV8vC4fXT9/dS28foFt7ss0ilVedZWve+7WndTqLLXLeW3xbG6lrDB8HOv3gnKlUL46les3otxC4BZM9CtVh25WooWi78D/SWiH2FagrUBbgXe4Ai0Uvd3ktVD0dnXSVr//B//LW2zdbtpWoK1AW4G2Al/3CuAdSBvubR5r7VEVtg/ftl0oFUDEGopuAIcN1WbDKKS8GnSt28usWy2sLrylumk91ff8dRc9sMpNHJvwkPV4dRh2BohqzqNRp3riurewsklos26UVbyo4CNhOrXQulehOmLVskzADK3jUmBFZo8f9e3Rw6HN5iv7+UdjjefBvYE9fNizf/Ojc1uuaruzl9s33x/Zwwd929/rWa+X2snx3D788Fzeqngtnp4uBIcZW6/X0b+01QOKUZUCuM7OPZ2+P+jYdF4ojfzsbGaLeWGdPLPBMC1u+y4AACAASURBVLPt7UyqTyCTQmxCG3e3E9t4XthqWQogEWhDeE5ZQF9quzhfyneSVm0UiLTgk35OObEHgM0Vc5f2NfUBOoFVydrZGcY2IDSrlyoYqrLULsaF2vt5AB3xRu2mnpLORAB5G49FB3o+x6geOW7ecV9PwB1qT+DedMo84PXpgMcT5YGQoaXdY5ikWFRQk7t+CrgBLPmB5HO8LqXKE7j0FnBqQw3m8zKoUAO4jAmUwgfT10PTfk5evNriVybFZqOyFciU76cDdsYzr2mlj2yIIrqurJdnGqP8QKvYCqlbWWcrb/eOULJyfviAOvQLETyyF5AyleT2qYdeAWpRhFIXXCi6HbPLcaW5YhzFsrRu34O6UPWORpm8brXOCW+aFTaf0taeaA4JVGJdkgR/dlYI0H3nm0NLklTQvddP7MWLqVLjOS4Qk3oy9/ibHhz27M5e184uVjYadAQ15wXQfKUbB2WNJcPKTl7NLe1wju69ikoacI9NLVCUCh4dz+zV6cwsMXv5YmYvX0xtvirtxS8n9sunc5tMWA+VrSKzh3u53jfGAkD+ua7EdEk01gP+mb8CiX7loEaNG0jjeavZS/wmii+koEZHfdpcZhqF53qmr0C3f/bCTRZG45el8HAPiGYsDGjdcs/Nh+Z9+PdyDepmtopiuxivLAGKrq4U9w3w1bs2g5car1O/36L/3LYV/prV6G1+GXxB2/zRH/5XX9Ce3m43bfv829Wr3bqtQFuBtgLvagVaKHq7mWuh6O3qpK1aKPoWxWo3bSvQVqCtwDtQgTdBUcCXkMymB9/6XEJyUQAFV6cYVHYbStFNEHHVvt641uFDWpsN+jboJ5YVhVUyCmwgpvuXOgCALniL61opGlpYA73wP0JIkIKSoBHI6dYUNqgQCUEJ8ExvYbOqVJsv3qkAFRgpwKvbi9SWSxszLdXYcPLWB/e79ru/vW15nsmDkRT5wQBFptmzZxM7PS2UiH142LP3v7Fl739jJIXjdLyys7OpzRYoB81evZzZ5cVSHpk88l7Hdna6Ani7O6ltDXOlep+eTqVGZP8E/gAXqRNKv4n8QSsbDnPb3e4IvMyLlVp2s07qHpClqzlLeXkKH6vtnvqeXyzU5k4bu9STSSKVIBCLVm+AJtAVZSs1UdARAUcRoUkOsagDoJKxjieVYO755dJqQqFSszx1L9FeP9N+pBpdVWrJzyHPQDqmHlUnbfclCkxsAWgTN1sCNelWZzy00eNhGzxIZQ8Q1HOAUhSWgqooFFNPqGfAKBnFqRSq5OpOwGajzgQC4kvJeuBctF5DwFGK4rL2kCH22fg30r4OvGbtUEvex48Vnqyr2PqdRFYC6xAwIxyJNHk8QVl3rshExUrtOYaHRFEf2vK9nR/wWJSRbW3ldnpeeN3y2BPqE/cnpTUdwM0c0UZOJhT1FuiMG3BX6X0C/LVZr5tpPWETgPIWED2ZlKrxYEBb+kCetHme2ouXfgMAMC5PVKAxNyqK2u7cG+pGAUFMtN9Te2aXsQD4BSwDpxwOgcN405Y2GKRSA+OjCjzlc8D6OB0v7OXRVJ+pj55O7E9/cCQvUWwUzo5mNp15gFWvZ7Y9SO3i3FXQLCUmjRVBTVTPEKLkkNRtIkD7fNbXgUm63xFsOxSA5KFW63ssSJwbueXG/aNGqXwVmRQUv0zghjzT519Xmw0Vva8vLR295gicfyrsJfLMZmUs+wCbFK5pDbCzuVck79jwCPelgqx+46q8vrN0+19GXyUgbaHo7eel3bKtQFuBtgJtBd6+Ai0UvV3NWih6uzppqxaKvkWx2k3bCrQVaCvwDlSgjkEE3jJ9U03VDH+tEL1xPq5vCuFL1zZyInDday+EM101nOq9Am2oFGnfrVdWQx4BFsACAFETrNR8+Uf9JSWYq97wGQWQNB59bkjqbdUNjPJdOMxqxizoEZ4H0gSx6RoxAC1zktwLWpo9TRq12v07Pbt7p2sfvD+yg4OebW8lgjTANEBjJzN7+WpmH354KYC4vZVJsfi3vr1tw61c+3/6bCzwhIJuMivsZz89D0pDsyhLbDTKrddNBKkIutnbzbSvGkJLKFRd2cXFSopR/DJ5bbUEnAHIIgM89QeZYC4ITL6HSlcHyIX2ekKakkjKVGAaYIp90z6N8pG/0x5PLQG6WUqIjyeLA5xon0flCJjxtHn3AM17jBXYGAuQEeo0ni6sKlYKYfJ1gVKSgB5vF0eJSdq8prQm3MihXYaiMMEfk5Gt5DsqyImSU8ARmOiAkHoShkTNgJMNM3c3AVcFagkACAW/JbxUCBQvAR8FW0llzzyICNDG+wCWKQFFhkKT8VKLWGpMatOoY9k/9gFoFkl5H3RjAUUPlqq0jqacJ0Ayj01d/vr8eCjQ5rpVnfDhZH91ZNM5il78UWsb9YDLilHy9nwS1+tMIVgATnY5m6xs7wB/WZTJ7hFJLUln9/kLQU+AzAUKUw9SYjzMG6UiJKmbplqnr0/wxY0s76IMdmALuEZ9zWeFNnjeq2PkkeXcRTDUwShJK/ms4pWJ8vroaC4oStgYSfTUcDBM7eOPz+3p65l1h4lNJoWdnRb2L39wZKdnS7t/2JWCdT5e6lxOL0objRLrRJHUlFKY+0VDc6NLR4LfLCadvuZ1n0eAsmlBbwCp+yLziIDeztnX7epSnK6vfU0Le1CUNoxcN2TCjRwBzKBCx+JD4tHQyh5UqM21trkeNepUqVyZsDSxy0VkxXRu9WwleC6Y61lfgaQ62PWbAg5u/e8bj8YD9TN+F60Vs81lNTgHfBW/vloo+lVUuT1GW4G2Am0FfnMr0ELR2819C0VvVydt1ULRtyhWu2lbgbYCbQXegQpUQEWZ6AHFmlj2mwNHEfhpr3lbOuBAf27CgxDg409tflkPAELdpQ4+s24qpWEHxWaFanRj+9AK6mqqsLfgwai/Nd/qN4/dKKvCc4JgG2DBGVlQjwIUtIFvnLDvJLZeFwiFItL5CIDn0YOu3TnMxVkuxyv73d/aVWDNdFHbxcXSHt7vCWSi3pzPK+v24nVK+v5+bsN+RwnvtMVfXC6sWEaCO5NxIdXmGQpLus3xnOwmgnWAjt2drpRw4/HSdnYyGw1ytfDP5oWNL5cCW4AyANTFeSGFXJqlqisQsNMED6FCs9om85XAExUYjgh7yuQvGSWJQBpqVdq9OcblGDUp6enAUw+LAZD1O7H8TTluBJjGE7EE2gKIUJfShk5ID1AZ9V1l03kApZNCKkUgFduzf+AfasMkqgRhAYVSZkaoGPEUrSzPGvWwK1cLIC/rJ3ElL+AUNa9UdHEin1LmCshJa7WUefKLdBDG+QBlNWYAI9vozxD8JTibOIgSPHWQ6y6Zrs4k1Ek+pzn8zX0/UWj6tg6csSbAHxX1roTKUvmFnQrMukJ5iV+mLAIiG88IiEoE+ThHxpRnidYbEJzPLHMMGJbXaDgXbBJQoS6BaYK5+MHC2VwJncVAyMym+HDOK4szxhqpLR7l8uVsFZLhI+vlicK7hv3MXryeWq+baqxzFKFA+04iRTPri88TrfY7A0KYIlkFjPE7TWMrgLNpIsB8QiBSbUq3F8uLzF4fTe3p84n1BomdT0o7Pp7ZdLqyjz8ah/mM7Ge/uLTFYmUP7vWk/MXTFSUr6ezrz7KhGHXo3ZBw+W420JC2fW6ChHsnQTSrGwSNv6dfThqKDlXk/XxqlPJ2/XK2vgez6fW5vkhp7QqWhlCwTZV6IyfVHgGvnuLkC8nMTielApZYu9LJr1vlQ1BcA2J1L+GTUBQ7kNs8Go6qEt3uLbfZ7a22aaHorcrUbtRWoK1AW4G2Ap+zAi0UvV3hWih6uzppq9//T/7nt9i63bStQFuBtgJtBb7uFWjyeQhsaVo+N9Fm00rvTamf4j265gefBAaOHsMG8k50HnSVS+LqPAUeoc7sxpblmbewS0XXJM5v+oleNeM39VUqPcMLPn6fCDgJ/adB53U1qkBHgCaeVN14j6JqI9Xbg4j4cxlUd4/f69vdw27wQVxJdfetb4/s7mHfFiFZG/iDx+fTZxMF6mxtZfb40VBt9QKWwLcsEUCdThdSuR2RKH8+k+LRU9ITG8+KAL5q29nJLU9Ie18JKI6Gme3tdaV8Q63IMRcL2udLOztZ2JTwo5XPXN6jJb8rhRn/7O31Bf9ICJ9cLuzsYqFWeylSgWj9ri0AiRFtyu41yn+m85VKDGBU8nkPVaADSikVaQNvwn6QEEbOmnl9NEzFe1AGLtlPHNuMIJkQMFSUpU3neGRyDA9Cgojh/7gsvD26E9OK7/NC+z4g0GERUDEQtlBfqUc7DUxyAMomjJ2aoTRVsA2g0HuvBaG1HlUnf4RAeIUYoUpl3MBavGYp7pQ09OCDOi8SAeXEUCwmgrU8SGdfSiGaWFS7EtNBnpOoBuqhKqZ+U6l3UZq6ehMYyfg6KSpeaoPS1T09339/284vSzs5LVQrXi+tstXcx4V3JYBy0I/kn8pnS3VDZduJbH+/q/UHlEQlCoRl31uD1GaT0r7xjaGdnS/txcupDQdYMjhU7ZEqX7MOShtfLDWPd+8NQ81Qhpa2s5vbGK9bzXGltcwxAMlA8/m0ssl0YZeTpeahqGr7p3/6yv7V90+sD+xOI5vMSjs6dwU5XqIHOx1XfSaRTS9War0X0wzBQ15xArhc+ij1ZVCGaxk36mGnkaFN3m/sNLdr3PvTV8B1SNooj4GgTEKw7bjaMBw+3CS6djENMFPz3fjf+v2YppW/zhKLOh1da6bA47mH0K2DoZo+eUlNw7rBS7SxPNn4hcM6+zyPzSF/nve/zXv+6P/6r99m8y9s29ZT9AsrZbujtgJtBdoKfK0r0ELR201PC0VvVydt1ULRtyhWu2lbgbYCbQXegQpcQVEog3v1rcPjNX68GPFUfPPJrBVXmy9viKxELzbeG0LdFS5z9XzzhsATEMaliXX7iSsDkfpVoW0+tMGLQbBrhqdU8BDSFIJQ9Hrw8rt+PptANShFXVbmKfX6CajksG9rK1Fi9uUE1R7QzCHv7m5ujx71bW8nF2h6fTxX6vyj9wa2vdWRqq9Y1vbkxcRePZ/Ij5KhH+x17be/t+vgLPHOXmAk8I5zwBPz5z8/E0ylffxwv6fAnOmkUvgR/pYApclkaefnnv49HOW2vdWVOhJIdjYupDojsGc8mVtVlDqWxh4RuuTengDAfq9jaTe2alnbdLGS0k9+n0HhWNaxdbqZuyzSCmy1jSeFAJjqrm5fYpZooU6tP+xohtwH0+RNivpTArgstrRT27AHlCR4h9Z/1KVAOI5DZQn2AcbilQowj20yXtiqAo4VltRuF+Cz5CBUIJbW9sIVlhyMY6qmLB1qoQAeX+LeYhwS3KtI6tIGgjJOVKrMiTxc8TcVLCaEyRkm6fVuS+vgdB04VLsiEg9PgUla+fFgjSIFK+XdjvUy6kHqu0M9AB2KS8be7fpnpbTYloXbO6BUJiQLS4FuBgCu9Fq/H1s/T208q+QdqvNhgSRmx8dL1VPBTqivM1c1A7EZ/3CA2jR1AE4gVrejwKknTy+lAAV63jns2mJa2sFu17I8sedHUylMGQvt9+MJCsZSawNwTlgXYVA8P7ksBUy3t3MbDROpefEOpY6c42zhEH82WwosL2jhB+pbbS+O5/Z//OFT+8WHl5ZUtZVTs5Ju8oxLANA0svt3OjYYJHZyubTZRSllrW62bITFX2OHajkPnscBJDondWjKdUSfahclr9vmr7xgfa79wtgEvl3NvxxogxrUPSCuP65a9huF55usRRhKbBWJWRFrvbJyPLNKiuBGVBxu2jTDCWvwk1dmV/0DRa9fWT/lGn5Dx99U4Kv49dVC0a+iyu0x2gq0FWgr8JtbgRaK3m7uWyh6uzppqxaKvkWx2k3bCrQVaCvwDlSgiepoEuiV8r523+Rb983W+TcpRm88J+FeA1kbCBk0WCj1ElK/MXR0oLTOQlrXK0CriHZjVIu5ZWltdQEYDeNrlKF6z1XI0w0c0TTIC8JutoY2sECtteJo8VXLrNSprhztd0lZT208XQl+NscC0o0GiX3vOyP7zre2BOF+/JMLwchHD3v23e/s2gg/0cQVeD/7ybmdXy4EDkejjuApoI42aBSf2zu5dfJY4IhWXpSgL19P7eR4ZmfHC8v7eI12dHzUdng3UlEUiLQeA8t29nq2M+oIas1mC1sVq7XPJvSUln3ajwGxAFJ5LxKyk6feAi5hLsFA7huKX2lZlfLOXBbubQkkxVeSg8+mq+DjCMYrLCapHfiaAc5cmTlfVUFJ6cAPWNfrx7Y1TKXOpAZAWCAx581xsGqoqtL6OS3x7hFarggvwsJgqeeBT4BmzoF0etav2o9rD2biwRjU5h652pRzkyJUa47gJMKo3PPRQ5UAdx7SBGTDU5VjK4WelvnIValXHqqucpYHa1nbskTZGbkyVgFH7Ku2OevWYqk8K7VCO3cDTAuoyqfU/UixL1hMzdIu0NfnA5gMPcV6AYUqnwX8YVc1x0/kxwlkxv820/hrOz5ZOADtd+zsYi7APOy74hfgS/s5teCmw/YAf1FXVHa7kR0e9OzyYmH37g4sKmv78OMLWT5gA9DNU5vMlqrv3nbPPn46tm6W2OP3hrYqPMgIX1MpQRk/6wCPUsKtCNRakE6f22K5stOzudb+2flCbfx1UtlHL6f2v/+fT+zFs6nV08qSOrESD9msUoAVgvb7d7pSXr86mtvZcSHNpfi8gLIre10pHtS+EHui6lGO8rkOSnVtsoag7rehqjeCd7XNX0FOefNynOA0AoTWzZ3gRRtYZfP2T4GrfoW6pmRXanxtdSe3CuA8Ly26nOva0Ojs/eLVKO6DgvXaxY7rNFtfqflvqxS9foX+an9ptVD0q613e7S2Am0F2gr8plWghaK3m/EWit6uTtqqhaJvUax207YCbQXaCrwDFWiUog0IdV7Dl24Ayme0zL/tuclv1AEDKjtvx3Y4tQYEQenlmSSuihIGoI22k7g/Z2h9rlYAudBSr/00+3c00ASdKGpI3/qvQAJwSyAsQIZ1YJTjijXMUEhNSnBRqhT2ycSTtzkWAAk1HON5717fvvXByA72cnv+cmq/fDK1rVFq3/32tt057NudOz07PZ3bj/7y1F68mgpKJUltD+8PtN+z04Vg095+bns7Xdve9QR64CNAkvFfXszt9XFhxydzwUHahQFPAM3FCihJu31s1crb6hkX6joUgrTk43EJrKKWnSz1NuuiFKSlFgAYfCFRLCpYSB6dBNiYQpsAizBHxIiXk8LHkNE+HZSS5dIiUu8BhzUelpAoYFaiVnCUgtTT6+droJc7tExpkVfyeCxFppuU4v9ZWYaCtOOv4zt6PiawqVRKvYJ1gJ8EHwEnSXPHkxbFbQjOAWLyvAAWnqilWwZIJUl4Or6UAXYBgd0z05Wmap9mDSrExxWpjA8VsIcj8UclODlbuI9lnnmN8f7k7SgUF0UkmwFqVYZ124ybfTFmqYCZlxU18fAiVMFAurzjXqaC90y8wG+tgK8iqId5ncHiSwsXy6LY9rZzmxWlnrt/b2B725m9PFqoHhEKWeoWRQplOr9cKoGedc1NABSq+3uZBzkBeFE+F77GaJdnmu7eHdiTJ5fyBj0+WtiDe0OdC7Bzd7dnfWwXUM/W3u5PGz3K2UEvtVdnU/fLjc1OjucKBJsWtf3syZn95V+d2uN7fdXww5+Ntb5X85V99HQm5evB3dw6cWRHRwtZBmT4hGqOPH9NdrIBiopfhuwk3YBhxcmxwNPe/SMfLjS6j4PH8fWL27qVflMF6pdI9yfln5uWy8GjloOxjprgOOB1Y8/g1glOaKs0tVWU2hQV9hwVrl+jXM3aXJYayb1fl69rUq97Qr8tEG2ufLdRlr7tpf+ztm+h6BdZzXZfbQXaCrQVaCtwswItFL3dmmih6O3qpK1aKPoWxWo3bSvQVqCtwDtQAY97uUkBwpdvwcbKvfOu96B/ypl9lu9o0y7vXn8wK9RubgPpWqV1C2vgABzE4amHMbEZUIo26yxP3XO0WK1ha7OpKz8duHn6ushW4B96JvgFegu2g9CNHn8F8TgaJmxp0Hf/Q0CLlyESGKR1GWgx6qdqK/7ON4f24P5AMPH1q4XNZyvbGnXs8eOhPX44ksqPJO2f/vRUoIo263v3h1IVvn451Shoue4OMjvY79n2dse6vcwWCweGgEQ8LaWQTBOBK2ePtU0mpdraHQh6mjkwsddJLel40BCg73JMkFOpfTicjKRQpFakidMaDuChJRqwjLIUwIiq0bNqnCBGcYLdoeAl7dXAJMBUXRQaY9PKD0isUN4aPqne4g6M5VEJ5HpYDqnfRAIJ7kU4crqCEpgIxAWmyeUg9tT0jJAhtdHXtihot0cBGIKgPMlINXK7A4fYqFKjGt9VfDMDVoq8riyxRCrS4HGKhywQkPCqVS04jcKW0BwUpIyTtm3GXVYA58T63atk8A4KU4Do0n1BCTrqyjLBFaSyTcA6oIq1/+miVO1Z34wNGPzwfq75fPFqIgUg8w1gm6FYdlPRdSs7i/Xu4SCEd2GXwHgIQUIlC7wj+Ku06bRw24ZVbX/rO7v2ve/u2unRzL7/w1OblbX8Ywc992xt2tFRdw7CusNSgnPodBObTUtbzJdq33//8cjm09qOzwrb2aa93b1ze93ELi5XNpsWdnBAgSoFNjUQnDlh/yhoX5ws7KcfXdgP/82x1cva9rcyfVblBZuYffRkZjtbWVD6mp2eF1K8qp5lU/vwSWaZBlApcL/RWq8rQeVt8w6+3evYVcVN2pBrLte6eXxm6ZwHcMp6obmZE7xDwyW0SZX3TCaAaEj10mXMVcbr61RouY+y1CZ1Zsvp3KrJyt/TAFFdbzavq3wy/HrsY+HRqESb6/bVFe2z/EFvKkSbK+BnveeL/pXWQtEvuqLt/toKtBVoK9BWYLMCLRS93Xpooejt6qStfq8NWnqLarWbthVoK9BW4OtfgaoBos034sYbT9/cN+OIb37rb87tzSD0utdo2CYordxXtDTCnRTCrfZXb193ZOkPQYQAJ/k7r4AE2A3t3YQHRXlumRWmTGwBOIcV/l6S1iP4x1XYU6AWDhRCinhQmXogS6Mcc8j38EHfDvc7Um0CyHIAxqSwv/7Z2C6npLzLsNB++3s7djku7L0HfXv4sG89WpSXlR2dzASPRqPMPvjWtvWy2Ibbua2WpM83Ceyo7wr76BcXAoGo4WC9KA77g47t7+S2u91VazB4Uc6GqDihmQEIAdOArvO5t3IL/IWW2+W8MCBd3nPIBA3izM/PaKt21d98WVkK9E3wN00UDgVUIvSI8qAuRFnIAUm8B0ahglRokaUWEzyEfyVesKg4q1IwejEr5DPJfAHygKmzWek+sVEtNWsa1QoxQjRHwIyGHcdStqJw5XUe2AugDqWNH6AY17S7+3OJvEnZ5ioUCjUsYweMAoVTrAkE15F4pgpqYq1QA1gVoA5ADYQDHPpSaIKXUL06mOTYZelBSwKmFXCSNvrSctLegxfofIH6NjNsTqklCH4TRLH0CTzCLzZNU8FeQDYwE99VIDeqVpUjiQWT2Z6d8blVYFfswViMTSpcOsXrlXWYk3BcbBPw8NRnSspah9v7213bP+ja5NJDunhDt5dYyX6zxH7680vJIVlmpIr97d/dESR/fbSww93MpvPSxuOlYOdw2FH9+RlIrUCvspbX6PHp3Dp5KsU1c392MtM6Yy4Ay3xGdg5ye/l6bn/6g1eC23t7uT4zSR3Z5eXS/vm/fC1wijp6PF7pJsSr07msPMUdr3jgGnJr/lS88Hr4U5gSBWcTrBR8RZsrmm6mBD9iscnQZq9rxo2bQx7wxk2WYM8RfD6lREU1zU2G4HPs91OulKMEYJVJavOytmJaWD1bOYR907X4U36VRLoqhOvlVbP9tXs8b3rrVwk+P+u34B+3QUtf//+T0I6wrUBbgbYC73AFWih6u8lroejt6qStWij6FsVqN20r0FagrcA7UIE1FH3TWDfbNgVI3/6r9HU4enWQJMi3SgwD1crqu5caM2ijGgjRuANKMKpk8NDkDuCilTl2QKr265DsTT9yk+jcIFFBwqbHFp1igLQ87+30AVgEf0KOj8rvux+MpBil1V2+havIfv7RpVrTAZfAKWAo7cKM7xuPBgKiJI3v7+VqUT+/WKqteH+vJxXoznZm42kphSjw7+Cwb908s1evx0qhLwtXjQLrAI60yR8e9G2AH+fA1aILIFlRuYIxMoXVSIFbmhK7GbvavYM6Ef9MqSJVG2fehBoBAufTpVSkxZJjkUruSj/piKUMdaKkwCirBf+mM5KxHR7Tyo0faIyfKOnk/cR2gVqpz6cHDzXemw4DGa+ilbLasM10T0ffluT7GhVlUVveM4Ve8Q+gkzULuBt2aLf39SCfU8F1R91aT2prRokJgPeWffGtBGUgz1eyZeB1V83icyu9oP6udHt8HflZoVAOQTkP9odiVDnycWIphqrmKkrgKFB7uTTZKGBCCUwTGI5i65FgHxHK5EFU7mlKbUsPryLAKCO4quP2EsDxfqp5OL2stG/OgVqUBerYlY36mY0GqCi9VZ3z3NnqSq388ZNL1Yex9/rYULgieNhLlNwO+ObnTp7Z2UVhs+nCDg+7trvbtydPJwKY+Kwe0iZ/vLAsq2171JF36+VkJQ/dk5PCPvj2llVaHyYl9GiUK3CL7ZiX+ayyre1Ma0ufpcrs4mzh4U55bM9fz+zp80sBaeApxwLC7mznAtenJ4X98uOZTWcrOzjs2NHJ3BbMDy3pnq/lOUeBPIccJV/z4dIl39lgrbDWh4e1oTUTvD3cTTlc8oIlRBPQxXb6DNGX3zyae0NrP5JANt0O1k051veVakMdyjqeLs3K6dxWi8bL1MOfRDW1Qk97zAAAIABJREFUpm6o+G9cp98IRTdE75/1K+jtr+Zf/C+0Fop+8TVt99hWoK1AW4G2AlcVaKHo7VZDC0VvVydt9Xv/yf/0Flu3m7YVaCvQVqCtwNe9AhXJJZ/27bihCp/2pyjCWtb0VqeqNu+IRHc6asMYvD/b/w0K0gaUXm9yd1An9sX7Q2q04F8v9TbpoMhKpabzMaJOjNSavXnKmwQBwHml5lP4SW22tdWxb7/fF5iczwuHcwTQfDSR3yZejUCdrWEmT0D8ND/45sh2druWxt4GfnG5kAKTJHVA0mina3cPhwq/OTqa24//6kyty3t7PZtMC0/Ejmi9xieUVuvKypW3PguS9TrW6zsIBHahDKVWBANJ9Yf35+XCxpNSzFlp50El2M8zgUuFAall3PfhQI9ApkIwqyTpXZLJAGnkkel/Q/kn98sAhmjLps1/tuR9rqSUz2lM2I97hQJI5YEKCKc9nrboCK/QyuIIpSr+n67GAxDOlqyPWK3rwGAgL6B2CUCSH2WtNHda/QU6w/jdj9H3Qx2By7TaMw9MPqdEazzjAZK5QNg9QlFkotakzZn3qP1eHrJAdA9vApQCU1GN4iXKvNWA16DYpPzFKvLwqnJlndQE77rA0NDOvwRcT4DataA3Yyf0iHrhpcm4FwRlJa4EVXo6lglLs5nCsrw1fdRzkEv40nCQ6RyPT5a2vdWxna3cTs6m8nOlxqwLV4oCy2Pr0s0O/FuZLWYrG18UGgcQfzYr7N6dvvuUXi4FwyfT0h482LKdYSJFcr8fC/CjmEUNOshT1Xo8W9piVtnBQd+OjyY2HHbVIo+KGL9cBsG54Sk6nxaqJarr16czO3o9tXmA/a+P5/bTn1xatxfZwX7XpuPS/vzHF/p8jUaxh59NVtaVhYFfftbXCef5V3lvwcd4DULD1apRowtGaweuMNcNASlJr6Cks0pPn9elr2m/D2pU+YXKqaO5gLnqXTdnKvcSZYIB6cVyZYtZaSXp8s17BEFv+5Bm/trGobH/U1SinySlXw8o+t/c9oS/0O2if/iF7q7dWVuBtgJtBdoKfE0r0ELR201MC0VvVydt1ULRtyhWu2lbgbYCbQXegQoIiqKJ2kwKachCM/41FN2glZ9QMF1XNa1DkNY1uPl68HEEhAEZmmNuBDIJPGx4jgZm4f6WgWzKE9ARRWCptUBWTUJ7J1EcOpsAJztGKAsU0cOSGojgikjHHw6gXElJiEqcxjYc4AkZK/V6MMj0PO3kkynJ6t7K64E5ke1u5QJQpGOj7Hx9NLfpfCU1JarHg8OB0sJPThfydQRsfec7W3rfX/z41Cbz0vrdzJ48OzdidoBiSVbb/nZmWyNgWWIXFwspJT29nFb3yPJu5t6ncSSoChyTYrA2u5gUap9eiFa6WSTqWH7s9zIpBwFTnBeKSMBlksWyCYAUAigxNkA5yTYo/xg3qjp8KuVd2qPdPnEFa0nwjRk60GoJ2ANIu4+n+4CSnO7KYxSI1A7YiOdmhp9mx1WWQKTZorbFsjSUxbRVc06cGyo+IGZq+GeGBHi1nwOK2db1onqvsps8mEaWCnikpj5G3sv2QFJWULMvVKCxRJ5eMwDeqgbeOoFXyFIMXFbeTph/h2mzOV6jJLuTNr8SxHNFa2RqZRegpOUfbBzZoJ+pJT+pasu7WEr4zQJv5+cczGBnLFMFWGGlu1zZoBfLe3RrSDAS/p6VvG6Bt6NhrnExc8uiEOT1GriSlRZ35n1VeJhWDawtXaVLDcYXS9s/7Nmo39EcoMr83ne2NX+A/8GgI4Xt/ftDe/pkYttbHs50OS4FV6n57g7rCj/eSO/Z3u7aaNCRMrQAVCfA1UI3FpgrPic//PPX9up4Kpj/+mhsL54vdFOi34vs7GJlr04XtjXsaN1dTFdq60/C55WrgN8s8c/zGgOGawv2DHzIG4sNn3kPZWtU6H4VcX9RvyC4hUiTWN/cQFp7iwYfUl2PtL230vsOQ44Sn9M0kUXFqiDUbOVBSvIOCRYln0kobypGgz/yTShaczMo+JF+4nfPFRRtwHALRd+BX9DtENsKtBVoK9BW4G9UgRaK3q58LRS9XZ0civ5BqxR9i3K1m7YVaCvQVuBrX4FK6GTjsflNeROOBkWovPPWRn2NPKvxHt1s9dzsJ73ZAnr1Jf8qQb4BEJtyL1eONrCyCU8S9ETZF1Km/Ut+8PXT+P1ntUvjKZmnVpP4nmXejl4R+4MPqVkkiVnTcr0JUtxvlDZwYCPhNuNxaXcPc/vgm0P5HTL2i4vC0hwFHwEpkdSSdw+6AlrdPr6Llfw3gVQcanw5lxpvh5T57Y4KfzlZWieN7MG9gW1vZQqrwUfx+bMLqSSzzKyb4tFoVpSlWpC3Rl0FFzWKyCYECmgI6CT1fVmWauNHBUfwDg/gH23rFxfz4C9aSYmKF2eTZq+AJUBuHel5D8Wi3TmyTidSyzVhMEAdeVyCTIG3wUqAei5pCxefAaZWAqP4qQKZV8gk2RZFHqOA4imVPhEQ3d3KLCPZXnk4KG0jK1FNZt42j3cs9QV4pp0E10udG+CZf13tR63cV2CdRF/664Bdpalr7AQsOVT1IC+3GKik7HMQ3EXdh+9jWQpmzRaVlVEiJW+nU0sB6R6UwFoPrhqOOhbXrh7F61MerFVtixXHj6To5UYEXqi008OKqTG16pICDxRle9Y4/puKUK8VnMX2KEMBykDoXtdb82mJL+SVy1wQrMV5EbC0lJ/sgoCm2mxvP1ftqNN05s9xvnjZcr6q7WKlNvflyuxgb2AHex3b38+leObjv5yv1B5Py/3L1zM7vyzs7Gih91+MC7t3d2Df+dZIa+zJk7HdvdO3g8Oe1Sv8a0u3NShWhu8qHqdA/eevxvbH//y5/eP/95U+o48f9myQ41Nr9vLVwp4fLez+3a79nb+9Z6NR116+mNmf/fDExpOFzpmp52ZFjUo5rS3JXEne2G3If7S58RGuE41ncQPMsR+oauwNmqyjkFYvu4nQ2n5DbnqlTnV4qrkKCffcc1owT7OlLRdN3lsAlLLz+Dy/IgIUXd8Q8n3IkfnGc1chTQ1IvS4k/VyH/zxD/pT3/PEftkrRL7Cc7a7aCrQVaCvQVuBGBVooersl0ULR29VJW7VQ9C2K1W7aVqCtQFuBd6ACV1A0BHZsKkZvjj9AgWtCUvmMbiiZRCBCP+mnnv9neOV9imJ0Mz7a2+FDO3TwIeVQNy1PGxiyfi2OBDBT/CdJcwdk4dspnODKSsJ7CHThCCgz8c7EO5SWaUXlAJ3i2O7d7dmD+13b3+8LPJEyz3vOzgo7Oi3s7kGuxHSqc3q5tOPThRSgB4ddwT3UYqtlYf1+YncOe9brZgrawQv0YK9nu7u5VWVpH350aS+fXSIv8/FlKF9dBdnrknqfKdlbLe1dV+X1enh5+rFREiJ2dGUs/qOuWA0cUmCKBHH+VPBLUVl/gFI0s1wJ6mbT6VKAmP1mGWpQB4+oO/E1Vbs+qkTgH7DNYoszIJ+3ngNvgXzAbfwoBaoJGULxWPjY5JoAyCTxPcWTNLQyx6lFKW3ZZv0ctaOp9R+Q68ARtSfp824rQG3wVBU4r0pvmedYhSe3A0RzwCxeprTCr2g9B0ICPQluAmo6bBZ0p+YWSUkLKWNvXTwxLZWqlXWDJyzt9dR1PMM/M7HFYi5wvFx4eBgq07Jgv7F1urH1Brnr/KqVVLA8qI/gNPvnHHKoHjVLBKCjulLwlNsk+J+cN+c46HfcE7aoBZYBzBcXS1sWK9vd6Qk8sv6m88JevZxpnaB6BoCWS7PhoGNHF1NbCKSjrk0F1rdGuX3rm9t297BrP//wzD1g40hAFIg6GOT2/R+8sE4vNab+ydOZ9vnN94a6ofDi5dzu7Hft3v2+VJfjyVzwdmsn1xwdn8wFdPf2u/bnPz62P/nBK33OZpO5LWauXH75cmaXpysrAJ5JZN/6YGjf++6O9fKO/emfHdvp+VRjpc7dvt+AeflyoVAyAXfBUubB7UQ3cpncxzakwnv6vItDY6B+uH5dwdBPtqBfKdWDDahgtyuGaY/nJgnKcY1DF6Kr65Te+1YK0eaC+kko6menK9SVgWrjQfKG6/CvG4Y2Q2qh6DvwfxLaIbYVaCvQVuAdrkALRW83eS0UvV2dtNXv/cH/+BZbt5u2FWgr0FagrcDXvQLuoPmmR+PzeWXAuQlD9fNNxah2w5fzXx0QsnlET3RuvB2vWlZFJ9YyrEAUmpZ6/P7qWCBOrfPBjpStPJ+9gQ9N72xjf+pqryw3tYhHecdWkbdc8z/ADtlN3Tiy7YHZdEmrscML2puXpasG4bKo/D542LcH93tqc8Yz9PGjgU1nlb08ImgmU2sz+yVU6fkv8UOMbDjwsB0pA1co+vDejOzwbt8Gw47UecwLoAqFHinux68u7Px0ZqfnC7UdMwYAIa37tLuTCI+SlDnBq5MUcSBnv5t6yA8+lQoTct9KUt7hNPhNzmdLQU4UeTO8ScOUL4vaBgPe7+3nbAPYQ+WHujJJCeChDRp/TJLSGYDPH6+pPR5IWQAYY4tQYbI6UEPmkWVxbXPS2wkLAtQGJScgUq3/kberoxYlACqKKxuGwCH2T0s708+haFNnpqkjQIqlk6HgJKBJIUeoLd3bUeNkjIKiHgKEN6qYfwDOjMkVtq5PRmkLNAOkzpdeT9TBnvDOfrx1HFVnvxvLLkCqU9XA2/g5JopaFKjMA+fZSTxISUnsAPoolpoU31m3cPCaRuVKEJy57Q8JK4o9cb40m815LTbmi9F20tgDiELoFGphxnd3v2v9QW4//fBMCuQEFS2q5VFuB3fxzM0EhGUlECeWd7EYwAoi1fyeny0E7ln7QOTtrVxwtqSmZWnPXowtSlLb3hro3BbLlW0NUsF0LBYIE8IegAfAEtjLWiTsazJb2quTudTTvPcnPz2zH/3oxE6OF3a417HeINFrL14t7U/+1an1e6h6Uzs+X9r2diqrCSwh/vP/7JG993Bo//B/+7n96GeX1o+B8pXbZgBHNy48AqAohQOUR4XsHsYhOd4vJp8JLrU6lPIUyQYEa4LVsrLZBGq/0aiua+VmH//N6+5tlPUbyvxwHoKg4eFK0ebmVjjc2hH4OtD9+kDR//bX8iuy9RT9tZS9PWhbgbYCbQW+8gq0UPR2JW+h6O3qpK1aKPoWxWo3bSvQVqCtwDtQAddENhis+flGS/0Vj/RWVPWhhhT4m9+uN0OZfoXv6GZ54rhSqM61h77HNwcIX+o3kur1TBhy07rdeAIKjQqoBV+/NTjwH5xjOOws8p4d7CSGs6HUi7ROk2RvkZ1NAXaePE7K9cF2Yg/v9wWxXp/M7ePnc9seZfY73x7ZaCsVEH18v2f37vTs6Yu52uD/1reG2qZclfaLn5/JTxSVYZTFlqdJUFcCJUPbbZzYcKcnz8fhgATvUr6h3bSyyRzFY2VnJ3M7PV1YQsDOMFcC+XRcCTYBiECEQE7gIfAMNR5qR1r6gW9AP9SkQD6HWu5TSdgRYmG2ARIRagQQrQldEn1kW7w7OQEPH6LNGu9IxoCFAMANteGqKq2kFVmt0h5MQys8j9WitE4OtCV4xlvdsUNU2zhQDh/QCAVjphUwW5U2mxJw5CpV5hboKSFgSTiRz6c/J2msozfsHiQ6rX3MwXu2WZqMDRUmsJGDow5FXalW/sx9S+VdmgFeK1tVtL47RJf2tgLupRp/URJelEr5ic0A0BaFMWrUCywHUCsKKLuSFcxKDVDkcjMBr1GUs0A8xsKaG/RS/UzIlHxJgXgx4NvnAZjMuc2nKH29xZ5wLtSjjc8ltdrd7cqLE19OWuNnk8JGw9QePxrZcJS5xyvnKiDv9cDLsyhW9vLlxC7Hhb0+msoTdGuHQLFSqtVuL7bzcak5YxffeDSyNEut08nUbg5EB9xSj2HfgSdrD/gOHCZcCsB/dDKxxarUGj05Wdgvn1zabLq0o9dzqaqfvVxYpxfZ3/9796RQxav3+cu5/fmPTtzzVV61Zv/Rf3DXfvu39+zJs7H98b94YUfHSxt1Ypsvaq0nFLNi4gGSOgQNlxGFv/n1wZPn/RqnV0Xz3WYDZSkeody4WMaJ1UB91tC0cDVwowpdX8x8PTqE/aTa9Ha/Jj4ZwsQ4GoUoI/Z17nu7uix/8nhfFyDKOP/4D1soerv5b7dqK9BWoK1AW4HPU4EWit6uai0UvV2dtFULRd+iWO2mbQXaCrQVeAcq4FC0eTRfl/1Pb/zlZxCBK0ffKJwCpDUJyg0U1Tfzzdb6T1OP+vOkj7M5isLrD9CDhyUh5ZMy66qvde0b6hzCW2EFhyTMqh2Krk8vPB+AKc/HWWxFntudrcg6sQMaAEgnS21R1TYWhPR2WKDbBw/6gpUE1Tx/PrXLGa+b7W3Ftr/btW887FsvTwSz9vcyeWk+ezpWNXd2OjbcIvK7svF4aeNxYfNZsVY7NmnsHAu1WhSnFndSe3B/aNs7mWBjCTUzWslTq6Lazk5mClHiXBYr2vw9chuFHwpG7AGAOygC864H/vQH7mWqIKnYbE7ojlq28URdCQaSKA5IVRK80uzx8ryCLrTic97u5Yrfaa2a0NqO8g7S1IQZ8XYChoogYlPrPhAWMBv7sVAzAmjx6cSOAO9Rxo6/JmpVYOl4tlLKO+MDsjqvckAIvOvgvZoHhXNoU2a9cDwFKkkRCBwLClAUm5ErNhtoBRQFnjbrnDoqJEteoJWNF7XWiQdGuSaZ9XZ2CeR1WCr1ZxTZ5aSywTCz735r237812d2ejqTOhmgPuwCi31+JgvCmSrLCJySh2akdnDWEen18mjF4xOVpTNhPVDpogpl3aESxcogS1Ol0wPo8S2dTit78sszu3d3JEXxznbHdnZzu7wobH+vZ69ezewnP72wrGv2O7+1b8enM8tir+fF5Uot9ncP+/bi+USfAewFAO4gOOZmNsU+oba//TsHdjlZ+JpAvZtm9uT5VAFcO1uZ1nMX24BuItBOOzvjOTmehxAwAHstJfTZ+Uyfje//4Mh++uGFDXuJ/YP/8K4+fzzPGn7+cmrfeDzSsX7458caB2CUz+P9Bz37g99/YE+fju2Hf35i0/FK4NxNal3M7kp3/w+WGbJGQBEdisuc6poCZ+YiIssOVKHuXbqqUb6iCnXYXQNDm4yn5pqq/X8eCMpnlhsRm+rRG5dFqVD9gVq0UYl+8vrsx280q83PX5dfTS0U/brMRDuOtgJtBdoK/NtZgRaK3m5eWyh6uzppqxaKvkWx2k3bCrQVaCvwDlTA9UefBkZDMv1mGFP4dr3xndyh42YQ08bfr0rwphCm6wVKItSJN6Ho1TbuRenhOTyqMrEocSAIyygrb1UXFA3ndKUc9fN0LOZekdq2m1jd7dr9YQhBoS2fVlx8J2uzWRFJqcmD9zw47Er1SXvyz5/PbDGvpXbLO3AVb12mnf57H2zZ/jYt65UA63K5srPTucJxgHrbO12pCuezlT175qo4b9f2FnPa8ZFWzhcuax1udQTFaEfGWxMgRhm2hpnS4fEuRJk3na2sWBCWUwmiAsXyvFGquTK2282s3+/o/Ryf52gv96AagA/q0dJSxXXTOh5LfZrG/NdVdvJJDG3QQD58OdkBABGlI1VGrQjo6vdy+XUuFq4ElGVDDcqh5Zm28VKUlDKzveotkknAEvWLLc0B9A57aR335ebrFgsFFJnUWqA7ACXawGMg3sKUJM+Yea9epxUeIL5i/jxYR0Bca3f9H5+PhJZ7MDArI7JeP3P/0gp/TeBkbZN5LQjMeSzk0+p2DAQRoYgkUV7AKqYFH6hbCWSyboG6sgNIHXIK4BLy1fV6k/TOXE0m7hlKvWlHp1aV5j34y/ZSeXviM/uTn53Kq5Y3np4tHdQPPByKn0/OSUA3u3+/rzVQ1d6uD6x3H1YmGZuDRPtD3SwvVwUJmUD5bLa0bp7Z3/u7d1WXl6/G9vLZxO7cHdj9+1t2dLKQwpW2f5TDtPij0ry8WBqot4ftw3RlxydLu3e/p1b8j59N7P/5F0/tw19c2PMXUw8nKkq7/6ArD1/Uq0+fT20+K+3+vY6dHC3t+GRhkwnqYmByZIsaP2Bgbq45/fijiZVLv0FCbUM4veaHUrt60xPdnJPGVkexVONLeRe4Vy07iFaF5g44j8Ja3HJ9DQ2ydL0npDp9HlnmhtL5iuDeUIquL8DhhpU+Dn6dun7IKyjafGI+z5C+rF9lLRT9sirb7retQFuBtgJtBfR7779o63CbCrRQ9DZVCtv83n/8P7zF1u2mbQXaCrQVaCvwda8AoODND+GBGy9dQdI1Rg2bNGCy8elTa3rzxf2NLfWf5aF3c0SNmhSIdgUHSImWyCv21tGqAuyt5VphJ+7X6KEmV4hU3BQO0k1ttN2xPkCLfQh+4NWJWtA1WKga8Yhs2rrfu9cT0Ezz1F4eF4IjT15NbbuX2miUCjaNurXdO+jYg/t9u3PHPRaXc0BKSH+/XNr4Ymk7e127f38on8vjo5ldXCy8zdrpno5NxzmcivCj4SC1DNBKK7WAY2ajrY78RSeXhc2XQETa/xMrFt4qPZmCoAgdciziwjjgHn6kJNUDXyvByfm8VJv7snI4R3u+ECLp7KTU401KGjsgSV3eDmDlkZkwP7FUlKwDAogIrCEgh+MBRoGXqHNpawcmpp3M/UNFcxwKM0YAJuexXJW2mFcWQ+MCDE/xI0XFarS6eys/1gQuUCUwy9ucQ7+yw17mT2FFZnP2BwgW5ANShsR5ddC7MpQa8Toem67ujOUtC+Bzk0829nAmxLuoFPu5j4M1OF/WWh+sIuCnQrJQxaL2LGtbLgHRsZFOzql189h6wN4A7hT+tFoJJkrtCmQuSut0Ulc0RrHlPd7MfmPrdtz/c7FkHtz7lJ2hagatAhGPz1hfhRTDB/sD29/tCH7/7MNTWSGw/yRNtW62tj35/e69gdrZn74Y27CfqS79EaAzU7jT9k7HPvroQl6ttNMf3BnYsJdKXQ2QBJCjDKWmo4HXDn9SKbjxek0jrV/260D0uRSuz55P7V//xWvb3sqkhB0NE9va7trZ6cLmi5U+L9/+YEuhWZNJaR/+7NyePZ1YBUiPaytYqwR29RLZHjAWWd6iBkf1rZsnzRUugE/Ut1Hs/8oepLa4rKxelFZXhYeC6ZaFq6OvXR+1wyad/vOpQ6+ues2NoU96iPo2GyCUn9c3CBymfxKKuoKedfO5hKtf4i+xP/6//7svce+fvuvWU/TXUvb2oG0F2gq0FfjKK9BC0duVvIWit6uTtmqh6FsUq920rUBbgbYC70AFPh2KilK9EYx6SvN1xZU4UfOWhgkEhdWmktRLcuNL/zqcafO1pnjX2+6bNvsGiDaaUHwcGyCLgrRprW72AjgC1DYek1EMKEwt6nfscJf2XlRflSAWSeykzgNsgFILlIaCHoAnwKDZNx4PbHenq/bi8by0F0cre/F6pvZgKRurpSBZr5/Iz/G9BwPbHuWCrijzADKkxr94ORGsI3F+b6/n7eyzlZ1fzNUSLLhIQjhgr3a/zJ2d3Doxbe6knBNwhAIysXv3hlLfXY5XdnYxE0xTEBOKyLK2y/FC28s3sgpzWJn1AEelWW+YuSdnVQs8Eca0BpFWWUpLP+pZ9hF8E5PMVaIAPgfI/q+AUgigASSivuMt80Wptnke7N91ua66FBTd8Hcc9PEqpa05sem0FDjkdcBpmgJOawFYJYtLccqsl2o5ZxugLKE3hC01YsBqiS+pt+hr7ciywS0XIp03/pS+mNm/2qvjylasjMpbxnma2wMcjZZ1lKhQVpSO2BegCiYcqyppj3e1bIUnK2338galxR/UTKq9h0MpAR2LA4CyWuNXGqMgMeccrB3wJJWalvnqpao9n8VBJ7atrVznPJ2VNhp1bHerY9Ppyk7OloLIAMxlWdn56VKQ8ehkrtpgv8CaL5eVJVli+zu5zZaVvDszAGHlgVTMERYQQGgA6LJw9Svnur3VlTqYz9mgBzxN7PxyIQjO2tjawhuWzxZWDGaTBZ+BWF6jePVivfAXf3Vi//iffGxRktidewOtGVTRo+2uaF4xK208KWQlcOegZ+zq5fNLWS9gy4q6lLXPOOUxHBPwZba3k0lJPZu7klI+usGGQ86wUo+65YMU5/OFICo3CdQaX6Za2/6/kBgf7Dos9vP5xP2jN1z7dX1at8Tf3GDjJpHopd/c8Tb/jRtMettGXFTD/jWsN8FYH1wLRa/Xu4Wi78D/OWmH2FagrUBbgS+gAi0UvV0RWyh6uzppqxaKvkWx2k3bCrQVaCvwDlTgs6Ho5glsAtINxWijFG1EUhvN+J8QoTYypfClH3DmyfNvegAbAhy4RR0Ba0nssECelWqlbwBG8I0UNvDkeDEQoEnWsZ393PoJAUWoCAu1xLJlX4AzssnM1Z0CLahNpU6t7d79vj160Jd6sE6IaYrs5fHCTk7mlllhHSBXzwES/+zsdO39x0O7f39g5xdLD22xyMbjhb18Pgl+nrHdfzi03d2OzSaVnZxOBRGBdbR6kxYP0AF0Dnux9XpeHE51OXegNyBNfK8rIHc5XtpsvpQ6cjDEZxLdILB3Jfg6X3qI02Lmbd2EA+WhDVs7xl+yjNWiXywLy0mdJ1Ed5SVhTADb0oOFgFuilgQAlagDUQmaDfqJxVkih1raxKsosUISWLd4FMpcuZqTpxVgpNZmoK6rR0tZCTDGxJKkskFO2jo+nIkCnQSzUKwaCsEr+0ipUdUe78o/+dYWrqQENgNI8QqNsAjw3mkBMMEwtfkD1iIrCGyqUbqW8nKVEtNqm0xC8I7nNFkC9MzwbjWrCoAufqSbCeG08ieuVIzwR02kWq1g9HFtXfmrruS3CZD3+TLL8iTYOLg3LOMEinIO3BCgbgQw9fLM3nu0rRb1s6O59QaZlJHYNqCdgNP3AAAgAElEQVSops6z5coOD3r25NmlPX89FlhGaby/3bMsSm1vvyNgeXoys+Ews24XuLq0bi9TjWmJ53NLTfGDBYQCTTtpKtifxInNZv5Z3Mb2oZNoDbMP4DPWFMotqoDKDvcBlj9FsYpfbr9j/UFip+cre32y0LqfzAo7fj1x2wZqZWaTeSF1NAwbNfUvfskNhtg6UWUJPrZYPmRm/W5q0znBX6ysSGrSVCFsQXkuKXhlJdYTKEPD9UaqUFlKbAQu8VpYJ359uZ0qNDDOsOfNVnhVYuNGka5g4e+NAerGcTZ9S9YqUV0BPoXLuir26/polaJf15lpx9VWoK1AW4F/OyrQQtHbzWMLRW9XJ23VQtG3KFa7aVuBtgJtBd6BCtweijY0YPPP5gSDMjOoRRvhVGONt/772q5xs7X+TVD000KZNoHB9eI20MHhlwMnpc9XpIt78nOSAM98rOp+5d9uasOdrm13aiuVmr5aB+8A0XqdxPo9B1QkcDd+lKAMVGjDUao0+ocPhrYEPGWpIOH4cmanryfW6aZSj6ILBOChsjs87Nn9ewP5XAJgUUCiBjs/X9rZ+VxhMiSIj4a5/l0UhUAr452vSImvbCGIuLK9USpwBVjt9TKd1HzqLbXbu7nt7PQc5qEQPJ/bfFHo3IeDzlWbu1qc/dwbUFnWnugNAIvjxLJu7giXtvIYVaOHJwGHPYCpVmCTCxu9/Zzn1kHcda3EcVS0WYYnq4NM2vwTWsJJtVd/v6tMOUeFReGfmZDw7jq4KvY2dYVoVQ7koEH4leKzCbSUfUAI0wGiCaoyWQHkAe5oqea9bKdgK9SCgVWRDt8EBvFnUdHmTR0cqgNagc+0m2NNENMDz/M1oDIxwukXhAkVAW9xDGBcVcvPFXUm/rmdhPUA7CUkCpBahZAis+PjmaCjq0SBlqgqUanW1u0kUooCR1mHFxdzgU8ByCyx7WHPHj3csslkZR9+dGk726mgJMrHOEos6eJBmtmzFxOBfmBsvxcLnNPqrgCnPLaDA9ZObLN5YSkt+t1MEJD3SOk8w5e01POonFGonp8t1bper9hnIvUqit/Xx1P5kw6CHy82EFjJAsLTLLHTs4W9Pp7Y5eXSP7cr1LCV/fgnZ/bzj8da2/v7PSlhec/JSSF4TXDU5Lyw569ndnIxly9tXMcWsWZWtXXkyxrZHAAu71zCkjyFfryIbDkpLaoWmpuSwDcBSTfOxQJAimEWsWxW3VV23TofsV7fBDVZah7Q9snHZwDQDeC5VohqLM01MrTKN/L45ul1+/ymYPWKhP6Nuvq/5N9hLRT9kgvc7r6tQFuBtgK/4RVooejtFkALRW9XpxaKvkWd2k3bCrQVaCvwrlTg7aHozV7RTRLapMQ3ctHg47n5lputoOtv7OEb/icI6m0q2aQ1f8q2qPwEcxoSGrgHrKPTsd52z3ZysyWBM9XKYZRghKvZ8O+klRigN5nS/k3bsLd8A0xgJqNhat/67o7dPRyqXbjXpZV6YS8IhZkTMuNp4E0K9mg7td3t3DryoawVALS11bU8Iw2+tPmMhG73+KTlPe+kUp0uF7VdToFxrsQDBg7z2np9FI9AVlc/AhgBUygEt3Y6akHOSTw3PBgLG49ngrecBy3bDnqc/QAWl8XKPRgFkIGAicZqUaoWa7WCU9MEsEk6OrDH4SqQy1WcBDb5GFHsAboAXrTc8zMACxUeKk15e8aJVJTuAVtqn4KwuVk/94gsxoeyEeDEfhkXYI62cvnKojAVywo+s2FJeEu6AzW1+ju11fjggku14rsqVS3rAb6VkXvLAgU5hhhsbFI/cpSLyUrgkINmiVknLu1yipere4hyTA7gSeexgC3rQGMM3EpAc5CqBtQS+EZLPuNxz1wUjQ7nZAugecPrNdgz7HVtqhAmB5SsEbxHAev4g/JeVKWykAiqZYKIzi89uIn6AVjlZZu4Knhvr6v6AtI5T1TC08XKVdGlyarh9cuJjXa6duegb6+P5vaLJxPLu5lt9xO10G9tdyxNvKUeKI8n6YKApkmhGkznBFJVNhikdno2txevpvbqeKK1S7I7db28XNjHz/BClX5XK5RWe0p+/72RbY06dvZqYX/2lyfyvw36Xqm+US5zbNZhiu+s2uF9QTCHkyKy5WxJalS4UeL792lJLVIcFN64EPYNEvkrpZefdlPnTUCUIwSCj18yXqY3W+Z1jeS93AzYaJ3XZSoAW83SmyWhLRT95O+Ftn3+Nr9X223aCrQVaCvw7leghaK3m8MWit6uTtqqVYq+RbHaTdsKtBVoK/AOVODtoOjmCd1UeF793RvRA3wIdo4CEeG5T1jwvfFbe1BgvUUL/WeWW2C0UZBeBaxEnY6lw9x2u5EtxkspzLw7NvhcBlUpz6HQwyMUWDSdS/sn8MJP+IICrHYPBnb3sGePH43s4R1X1tHKfPR65i3oKyARKj/35xyOctvf6wrcnJ7M1UZM235vmNpg0LV+nzp4QvvFZaFzyNLUFoXZ8dlCKj7BQvqvV5VUrSgo8aQEhjVp2xGt8Vmi9mpaswG8QDgAKIpT7Dj52Smot6KjygPeoepU4BAKSphMRJu0KyIBpWr/rmldRwWK12QV2u1dDcp8CwgHaIPyUZAP4JkmNl14mpRn13gKOAyIpHq1vNeRdbqxZVKoAlQrW1YmVSSbS+VXVmrFBniyf3aA0hSlKCAQqAmYU8BSgMBuCOEKTgCx4G2Kz2fsCeNgKAKrAKa5e4CyLvDnVPJ8Wtt0UekcGAvA83JaqW2eeqtVHBApIKv4KME4t1pFfYoXK3DZUZz/3cOWVAbOQx6YgPdIAJF1wxhlzbkySzs+X1ujri2WK1sWHqIFoJY6OYkF2dkVAHQ6LtROvr2Ta71y7vsHQ83zdFbYX/7kWLYL03mxtnPY2cptcrmUDUF/0NG63dvpWq/fkQ8vQVKdLLOirq0TR/IzRdXqtXTIzfEJbGI8JNer3T5LpAydLpaySvjw4wv70V+d2F//5ELq5p2t1KrC7OcfT1naWgvATWpI0f7uv3fHfuu7B/bi40v7l3/yzBZLB6fMDWNc8RkG3ptZ3k9l8YB3KB6qrOM5LfbzyurlYr1O3fPTm9EFuyPa7q8rPq+3wt+86rwJiG4+x4mEhKem/f5mIN3GddKvm9yEEZp3P9H1BdQ/XFe49tP75H8lx/01/a5qlaK/psK3h20r0FagrcBvSAVaKHq7iW6h6O3q1ELRt6hTu2lbgbYCbQXelQp8fii6iTlvqKjCl3wCcvSFXu3F6zBwV8g1xp43C/XGb+9vblH91TW+ASia+GWpE0G3EMbE4mHfDvq1FbSWq93agV0jxFKIVPCYxEMR8Iigbzz3VuMIAIfCKzIbDHPBIkDpwW5mv/Wtvt056NruTk/qz6fPL+3lCyBPqbZ31JyAS37e2e4KPKHknM4X2h5FI+wEZd/Odk/BSYBH2q1pO5/NKzsfr+zyYm71amnFrPAUeDwzCQHCg7GmKdhbo7sA0TzSn0A4KSwV4sTr9P+zb8KWKm+PxmNRoUmxt7wjrURNSmu4EtqBox6YA2wFeKGipC0edS7KUXxLGXNZeMI5rfey6yQhvJfYZAzANPcTVYs6CeHMg2N0tUNnZqOBWx8IKkqp6wn3tGXzQEkJpGNfwC3GTj0Bbmq9Vzu++1lK4br2D3XyXUdsyz58HDBiYCZhT0VVyzMT9S7HJ8Apzx0+AtqUbl7HNp140jpgleepHW3gAtQxmBJA7Mn2QPaaHnLOiRZ5ICJwlfAkBYO5iBBgWVcoYws9oVZ/1cGxrtr5mcc0ssWkkCJ6OEys380UsDWdrazfd/Xug7tDG4+XsoLYI8Aoxp82sSdPxwrnen40s7/zu/v6+2y6kooTsIm1AusPKPvwzkjjROFKWFin07HRVi6LCeZsZzuXxJq5v5wUAvCsQ+YnzzshOMhs2E/sx399qrWwLFf2p99/af/0/3th80ll33w8VEASdhPnZ6XlvdjGM9Yd6mCz3qBjjx8P7d/9nV378b85s3/+J88U/ESQ12zKwiBAqRYQp8J4tfLZ3N3NFWB2fDLX+iVQajFZaDE3WmnpRSXwdVCvULdPUWF+8hr0WdYfvnXjpdyosze74ded8I0AX0+stN6vPzba48Po3mREouvup7PSX30J/ZK3aKHol1zgdvdtBdoKtBX4Da9AC0VvtwBaKHq7OmmrVin6FsVqN20r0FagrcA7UAHCRlx69Dd5NF/Hb5rdBQggOHp1lLVi9Crc3GHBzRDnzW/z1xSjTQiT0NBnDvyzVF1AD1q56+HADvpmFanqReXQruG2gC1ZRgYsEpKBUAUOh6kgEFyLYJnlCqVhYtt7fRFggN32ILGDUSRQ+OjRyN57byQ/wxcvZ3Z2OrPzs4WtgKqEFQEXs9TuHPYEcwiSmU1o6a/WifVJlAi4dXtANPf6JJiGtmla+EnSwV90obZ7T+JmHEAqJazHsZSWtBJDo/CHBI4CX1G7AhKBWzmK0q4Xgv1MJsu1apO6SQkZxTZbeAs6sBSARpBPjJ8jY8xThe5I2RdCrKRG1fTJgEABQvhvzmYhKAYQRVI9ZBPQCZ1GLUqIUYZnJ+ftYNQ9SR3quq8oyfLuN6rWetFTgKQPwNWXrgwVpC09tZ73Un+xfOaBkCOkiVFoyY/Yzt0mBaOpyXKlcaAoBQoz+hnnMUU56uDS/Si99Z02doA63p4cG7jYCepM/q6wJ7SA2AEIQjM3KG99jQksAldj0utZt6nS7Rlnt5faZEzgEEnppf4uH0yr7fGjbTsjrGvpUDjL8VetbX+vb89f8DzrPbKdrcx++WRi9x70tX8FexWsA18De/hLWGTb27m8cWVFGgGvCYGi1Zx6lvIRTaLYplP3rqWk48lKUFQJ9JHv+/xibl28ZOvaLi4X9up4Zv/kn/1Sc/itb47kQzqflfb8Oe30ZlvbXbv/aEdzenQ8sR/96Fjq07//7x/ay1dz++FfHAclqNl8Qlt+bSvsHQSWIylDUfveO+zKZ/jkfKnzGi/MZhfTcNPj6joooM38A9evhRvd8jq5vpjdUInqUuIwXWr0YO3hF8Dmyqi7A8ELObTLN/tbD9F/aFrmP3HtvDHMrysYbaHoLddTu1lbgbYCbQXaCnyuCrRQ9HZla6Ho7eqkrX7vD/77t9i63bStQFuBtgJtBb7uFXAoGh5/UzZ67WQbWOlf13FAlL7vxuEESzfh6M1v72sY2iQ2fzYE/ax6bwJSeVtGpZKwV/2h7ZFyThv5ygOaYik0PXEcXFVHDjHUrqoAIce8goqdWBAHYAf0WhWRpXkmcGVpbMNubDt9HAFXUvQBlvZ3uzba6sqrFJB4cTlX8j2gCSAGFEWNh/rt9HQmaEehAGMoPgFZwDj5m8orMtbxtrdye+/e0HpdrytwinZhQCnQ0yra/R0le/duZd0+bf74aXr1puOlQCjt1oBI/EwZCwCLFuXlDMVio/yNbLpEkemwTmBO7fvUC9CIYjHW66j+gK+oboGWopmoDQn4KWpbFbVS6p1hRoLEhFHBb4GpgNG8B8BEjUl9rkCSwpMCsEZxyVzR8s+bAJeAbvaTk0QvogoAxk8TWByUqwBMLAJQX6JOZQ3QOo3ikD/kG8q6cTUralRWN3VFOTufOXSVsjj8y4EBlV4/t1ggqIrWe9YK7fO8h32oNR9jUn0eXAEq5ShqVylyqXEsT00xW5StSWz7O6lNL5aqi4KIBFW99R842u3GVsyBvahNfRv2hXp0b6en2k5mS/daDW38shTQMRwq93veKs8xvYUfJXBig/+fvTf9kSw7z/zeu8WeW2V1NZviJlEaiuSAGggeYIyRYEnjwXwcwBj42/wh3uH9f/BHfzBgGDBgwPZ8kDSiREpjibSE0UI2l2av1bVn5RJ73MX4Pe+5EZFZWd2RTZpdyTkhNbsy4sa957znxK3OXzzv8wwzAXhqOQSIpmYPH4413r1h1x49Gks1zOcD2Mw1UHMC68eTleVFbouqtPc+OLfTs5mUpw8+nNrT53OrlrUNurl97gsj6/Z7Np5V9ujDC3v4YCKlZzdP7M5xx77y9+/qM/LmD8/t+KDQvn56yhcDtdr45TOr0DXqmdr+Xm7zlSms7HzaWDObrb+yaeFipZAkv1m1is6Pv5dv36PaL24cgF56tEr6cIVLt93wg99qUKG3r25jTwfeVx/rW+v6PZsjtu+7Hz+Pn98Rf/KHn87vFdFT9Oe3xvFKsQKxArECn2YFIhTdrfoRiu5WJx0VoegNihUPjRWIFYgVuAUVaEJr8XqoPxUY3daDCrtt/dofAIOa1vHIQ2roZE6wMTyuVYu2be+X6tnC0Y8KNeENL4eoaQKUSm3VH9rxXmpZWdoKBWDwQFTQUgsp1iDDw1ykQJOfaKtaxO8wNVK1aXXfGxXW7ReWZoUglBR+WWVJVQoc4h5AFYBi+wddBdfQQn1+NguR5a7iBJyi2KRxfL7cJMi3IApYiv/jqqI/28Eg9ewVmY1QqR73rUc4DkC1rG06WXh6/ZzwI6875QeMFQqTytQGLwUmYE7emiS9N4JuwE2Ui4wV9kIojgcz1Z4+n6TWx39T4lSnlEAwzsv7BKgyV84KEuaFYNdqUdtyjkmmvxdAm0NBw25ZLX1nUK/hEAWnh2cxLkAd1wdVAufCrDRuuLRcEnKArNxZ16/LN1XqS4fdUtQasBLbVM7vrfZqoe+5hQOg0UWgIQQp8zAlwK6CrjgPClQpiP3zUJdA5ExhU71eYqnG7D6bqCzzDPUvENfhmWwJgKdATXw6O6kDygaQh6UC7fXB87aprN91GElYF9c+OujpfRcoNFe1DQeZgpbuHA1sfL5UO/lsvtT5sKIFrnfxogWIT0vZK7Sep4BbJkWd8RMFLmKHMJl56n0nz2xv1LFOUqkNn8R73vOrf+/IptOlnV8sbX+va51esIrAQDU88BUd7Xd13b/47gP7f/7iQ3vnvQvbGxZ297hjB3s9hTMBTwlxevDhxJbsA0HfWurXvf3cvvqNY2NHvPX2uXWLxCbT0qa07bOPQz1ny0ot9ARFrUoHoqsGFWttzXwmyL0BjXzpkW/a6S/dE1/mGfqSm31779pWmwYP5etgaPt5dK7JqFqgevXG3CpFty1Gw7dLV6DoqwpEmWGEorfgPxLiEGMFYgViBW5xBSIU3W3xIhTdrU466rd/79P5RvcGQ4yHxgrECsQKxArcoAJAUSdjW5LNnwqMXr64AkvCU461QFfqR18rsdYKzi0V6SV/vOsS63XO1mt0+5rbEPTj/f0KFHuDkR3tZZaTTr1aCXoJkgSwR9CPZhEGRes3SlJhC55OXbU56KOgcyUigGj/oLDhsCu4hlK2088FCMvFwjqFWSdzKApw4pr9fqEAHKAkEO/8fKE24/mitMPDrh0e9XUdQBdt8L0uKjiSwSs7n64EeBbzlZUMClUf7fEZajkClmiRBrAWVpeVzo1aDyUqYBVFoAcvucITqIf6FJgHsOMY5rWYl4JKKDA1zi7g0AEiYlYUn1oZQHBSqz6eJu/wVTULAU78jGKvrgNoLHLBSBS63cJDoDi3ApLkM2pW0obeNRv28gDT3TsVNeKqdKAN7BQspeoKGKqltlwHH2FXIJjtABY1pdrujXrUtqSVXuDSg6U0BwKRqIkUxv6BQfVKhcZ4v5JijxeoWuAdpAIotYdKfDB98sOeq6ZZO0C1q2dNteR41LHyEU3wcMXT1ecghacCsDiv+7biyYmyWQFEgqiJLBVQbKI0XiwdvpLKzvkAyzWQu/A2fSju63dHVq5KgU58Qc/OlwLigFU8ZcfThepYVgDElT1+ugANY8VrRwcdOxp1bTBEDZwLkA8HHduXv2htk+lS+11qXDN77Xio0Cdg+WjUsRnBVllqHzw8sw/uT+ztd87s+fOpVKXYBvC+p0+m9sHDhT15PBf45VaAdQMq0QXKYhTBvdTuHnbs3nGHhbKJ7CPcj1cWGZmHf8lFoiFsCi+GxJaWyu6gWcxfUIO2SlH3/wz79qX3xQAut1Xt16XIa9uwJ658HlqWGW5jG7F8mzS/rRbd5eYegOnP8D6+y1U/yTHf+tefzu8VUSn6SVYrvidWIFYgVuD2VSBC0d3WLELR3eqkoyIUvUGx4qGxArECsQK3oQL4Q/rv6R7XsSYAP+vBt5iTVnRPdqYlfZPE7Iz0EgwNQ1jj0xfgaDCWbGHDGpLu3mLPdPNB17rDjnXS2pIVoSYb3RhD9FZzVya6H6C3FSsROsAo0s0HQzxBgVyAqMSO9gsb9guBHyZG+zJ4CHi5qmvLgacdxJGuxuM6/IPKD2hE+NJorydgc3GxsNl0KXg22uuovZ2febiqs7Csm1mOulPLCKQkCd3x83JJcr2HEh2MOrY3Yiypjc8Wat3v4k8aFJ602yttKMX/EYsAb4kHjjIRWt8TBWXRNt4IWrrPpDCs1cGLU6pIoOQSEAbQqwSmqGFKCNOScTa2mNWWFcgmU/lkHuzR2p0L7qK+RKG5ouUaAAy4Lmv3tqStXLJNB8sMmVpJARp8Uxk7f0bhCPwEWushXukqU1rjPdjI1c3iugDIlVspyO8VFSarVxOUFFLvCepZlLacN24fUCSyNsAjVGMtgYmJoCgetIDVwTC3Hm3w/IyKlL0igFkLNDIEgKU8RQkz0mLiYVrbsmT8ZJAzp0q2BrTdMw95tTYoUXOFOOU50Nj3q9rds8wWKEdRvlaNADJwHTsBVnVvr9B4geCEGr123LeT5zOFb5Foj1r57KK2TrfQXj0YsrdRI/v18D8ljIl9wLo8ejRxpaNCqGopQgeDrs1ntMyn8shFvZp3c3v3g1N78mRmn3m9b6dnS/vWt9+TRcDps6U9ebKwsyn7p7E+a6d7BrVsLCUlLjM7Lxsb9TN7/bjr+6ChNb+0+dzXQvc09h/uEVIvY3mR2bxJbTHhi5CFYOnm4evCJ7J9WqFc+uFKi/yl2ySJWPKk2PIHvXITCy+tvyjaFncyVA2jhaHtya+033/srTlC0Y8rUYSiH1eh+HqsQKxArMAvRgUiFN1tHSMU3a1OOuq3/8l/dYOj46GxArECsQKxAq96BZLaU9N5BHZwhUy6YvJn8/AW1cYIZnGYI6rhV3exauhiveQ9eiWQ6YWxtBBiW9K1c89obVmaWzLq2nBYWFquLFUIkUMXAG7bgut2ke4jyUNhM3h5oiIMyeHdLqniDkeBQ/g56s9Ao8oDjlx1mNkypKe7ctIDeQCkndwBDFgGCNof4MnYsdFeV/6gBDShbNzb6wj4PT9Z2OlF6ankhA8p+McVmvKpbNvdaS8vAWeZdTuJAXKHo0K+hUBcwoDUft5UAmdL0s6lZAVoeis8CC3L3VOSY2hzJ5We8CbCptSKjrpzZTYcFNYnMV7+rLSlN7IMqFYE36BIDa37ZYPVqebM+LtpY/2eQ1vAKGCVNu053pUMo0L9GhS6QC+S2wNRRynJgzrj5Sm1Z0gW5xzUSEMMcBClLHNRy7pa5uFaqDUBfV5P2R/4ZaSsRQWMRynKy4sJcwZ406fvQU3MhaAqhjSZYlOQWrNY6TyASp4fqkXdAa3bE/h+8p+93hWfCXnaptYbdIzMI/YfIFT7Z1mqnb4ffGlhhrwXNTGDAlDSCj8er7Sug15HHqQEewFEUZa2lgRcpd8r7GC/p/W8GM/Van4xruz8orQ57fuGLUNqR4cdW0xX9vrdnp2dzTV/oCm1At7ee20gRWvbkA6gZUztPwBhILhAY232199/at/5qw/t7GRuf/9rx1KJ/qvf/4m9/e5M68p5WdaCgCnCq9hH8NDg0AHLZe347HHd6RwI7TcTPkXAcIVuhVZ69igwdlomtpwtrFmWL9ziUIpuc1KHotwXrnzh0kLQ9qYU2uX1JUp4rr1fbDfor//cfuOjbcH52b98SqSNvtY7dHP/++gbsweQ/cxu3j+bvwKunOVbf/hf//9y3o87aYSiH1eh+HqsQKxArMAvRgUiFN1tHSMU3a1OOipC0RsUKx4aKxArECtwWyqw5XfXtrLrqZZSXqd8+gRz28ABb6Hf+OVt/5q/CWRqW67XrddXVFbrX/iv+vYJiG4HnXz8YAm+qYcjKc7ycmVJ6aBE6s3QtouCkFGjclRLtUCZe2/SMi2vzG5qg0FhR/sAy0pQFY9E4CHek7QUo0oUxJFiEEjl6edqMzezVVmr/ZxjgFq9TmarFa3hqFELOzzsufpzUakdfrqobXpOoNJS1yM8K8vUF25pQ+I4rdIOh0Jek0JyAHQCc4nZ/qinpHF5WNJenaEuRVcIVKwUgMN7eR44CQRDdQecQyVJxWfTUnVA1VmWQW+LYhWlJ63Oai93uAYwBgai+KMdHyjLqwC5Xsds0IV+mdsN1KkgKPUpS87XSC2qnZLhder1E/ALsNXXw1ufmSuQtFXsol6sG/eT5QCFNEnB6mvAOjUpgU8O4YB6Dr4dRKo2q9qmwQu1P+xYSnhS5hYCjAUVZLUqbbYkIR4bALN6UVqGh6h4aWN9UtsTYDEqWFegSqCLH6kRRoXnKUAvtQz/2xwlLfAyF2BF/YrdwIS1Kc32UNeWDriB5cyR+aPQZI9iI4DfLZUuqQdFMvZsCHZaVdYJPqYeflXbyWlpw1HH7t7t2sNHU/vcLw0N/lvofCEsK8tka8BxnA81KOuMOpSwJcZNXVh33sNnhhAl9jeK0O/96Kn9+J1TG8mDt7GHj2b23gcTe/ZkYZOLlaA2qmpa/1EoAzjrYElcLhvr9Ql8ymX9ABAFAPO5cYtYLpwKvjoYBagmlnVyGy/N6vnCaup/5RYhIIrKV5/J1objxSR5988I73a5vckwOLTPc9ptVegl69L1NYOyc8s/VCrmj71tvRx4tqn0H3uKT/mACEU/5QWIl48ViBWIFfgFr0CEorstcISiu9UpQtEb1CkeGisQKxArcMZaTEYAACAASURBVOsqoPbwTRK8N2yGX7r1wsf/in6zOfuv7aEZfUsx6mfRlVveECBDe/61guu6dnsBiq021rWy6zqwwRk3oIOgpHzUl69jp1pYA8kJtqXbtZEWUbAMWEcIjrdlM6O9US6fyCIj3MYDiXgvqj2ADrCp8p5wD9vJUJYCGwnO8bZ7WsgRjOHjCOTSddT27W3o4c1qhR/0uzbcA0a5NyaQaTqeWYIiNUAWnlfCeeXgrvXDVKWAloQoBQ9VzgloA3QCXVFeAjCXpbd304YvXrQywT2nwz4k9JpZDhNK5CkJ/KXdfb3GeJUGkFx0HAJCAZmn2t5RzpbMo5Jn5Kjv6kIgMcCTx/nFSpS6nBPSlNr+fqGW6bZd3nFjYyV+pKknw7MeUuPi90ppWRBeq1AJA+w8oEkelKnDQ5Cre4jKn0BKVdZBQA7v1bKx+bSytOMesmp353i2jOBb6X6j89pmC9/RqGn5h5b4bt9b5JMab1ZPsmc/MA7qMBUAdK/VDoFSKbCaQCmHwGofV1q9K0LZOwoNQ8lKaFJV2WS6ECRHscs8gYTYMuRpJh9WJdP3PVyLECXG1u94PQHtqzKx0ZDEerM7Rx1ZGrAeS2DvdClLh/7AfXLZ71kns14HgOwf4E6Hz0Jqs1ltPaSbCevnQV/ASpTZ1Oytd87s3ftn9vhkbs9P5vb48Uyfm4L9tWrsrR+d6fPgimc/N6dgbbCCHYwKK5LMpouVnZ5XCtdiHwp4bwW5ad/qPpdY0i3sAs/V2dw9T690vKtVXv9PxNk16fFX3rAl+HRG2jp7XCMP3dxJQ+Dc+j7IlxD+5haKbu6R191dIxS92d85m6OjUvSTVi6+L1YgViBW4HZVIELR3dYrQtHd6qSjolL0BsWKh8YKxArECty2Cqz9Mh2OEigUCNw1Zp+fvK3+8i/6G02TN5wCIVqV6lYBt+DCtu3pVW++9Tu2L7LdXq+TB9+/gPL8PUAp+oALG+z3LENhWS09gKUBPnkLN4AO9R7t3Xg6Aqbw9xwMXC2Z5majXiF/TsgbieDQMVSHKOxQEfJ+QBKgTypU2uTlSemQUeCO12CGykxykAM8FBBDYUn7sdq5SU9P7eCoJ7iVA6W4ZLmQYg//T10rtOcDKlFNAsn4s9rYpYYLAJAVSJvgsen97QA4/CzxnwQYArLUEo/ijmsh6gRsys/R1xM/TBSZKS3pqB6XruwsCsAsQBCFZK33YAWA0pFxwKHH+DyGrTfokiDvqwyULOtEAUCECBX4uRap1LnUSyrU0PKOAyiAUIrKQNKAfWotD6pQNyjYzh13BSnQUl6gwMiQJC/vWRTBKFybxC4uSkFWxgm4LLpuGZA0hCC5apjjJgvWza+hgCrz+SjcSrzV7RnyTmO9IrdV44C3AQoC/fgf0FziYFpnwO6gbe0vG8FKACtwdDYvbW8EbPSgJqlMZQvgkFHrjrdpvyMoyrWWy8T6fQK1chtflPKORcWMQpnPxfOzlX32Xt+O7/Tsb3/wzJqyEYxuvxhgb3Z7OJ02Np2V7mu7Kq3X72r/Dfsd9zHVXkVpXCoo6s5xT/vqb75/Yj9867k9ez615Xyl9vi8YzaflPb+Oxc2n1SW83mSFYJZhRctYUs9QGlmaYcvFPB3xcaBvev7UCrh0DYv7bjAu3u1Ivc9n9eWLpbBGiLcBRTO5Pc/KU3dGfXyFy1rvxE/YLtVPtxd9Hx7y9K/1/yyjZ677Bvq+5Bx52aJK7Q//muo66HobWibb+/TUSl62/4jIY43ViBWIFbgdlUgQtHd1itC0d3qpKN++5/8lzc4Oh4aKxArECsQK/DqV+D6X7034UubGXg3/dbxa/Xo1V/OP/7X+RYeBCdRh3ICEMGb8VLhPEW75ZnCFFc8Q7cZqBKjpSgL41jD3e20+uvDmPD0rIcDtcDndWkZtM7MukCuADcAo8A1gKh8NvGQ7OdSpa1qs8ODjh0MM1d/NqjxCMRxTSrKRdSBUhYCqJSqTiuxqzbDKdX6Tbs2cK3ipBxZ5AJcBBRJ5Rha0Ft6w/W6/a71uon1M/w73V8SVeBqSWAOKlUPmwFG8mf5NArSOTRiPK5JdYCIErEsS1c1tmpIpbbT3r3yGgT1Z07RlVCPb2rIagpBSNBToGEnD1BQUeBAZDxPUTGivgyBSI0DRBggqkKu1e84IARyLhdtaI4ns6NIBLJKn4k/aYN/puw9HR7Str0E5joPZ0jUgtZ1VKKcg+FQV8aHOtbhKurQxBa0sIcALKY7xb81WB+grhwNgLPuZdrWBAi8qFhbD/lRorzsAtyDFigabFq1HuyETjdzTaLUrChxG8FJeY5iNhFChACe8jqlLT9LrZO5YnQ2raSa5MG8UZWifgaoJhlq11ThXXWd2my+ks8tEJ25ktguJS1rQeHMrNfNbdhnbfC5zWw+q+xiWtmXPj/UPHHXLRfeDj9frezstLS7d7ra94f7fQFXAPbrrw/le4tqGN/SvUHHo4TyxB4+ndmfffeB3X/nmWogjW6SqFX/wcOZNSv3aWV9sV/Ax5U17A+xlSClPrN5WQq+CpSvfWFDJ7tE7uzq0DrPFwx8brLcxrPa0uVc6tz24Z8BXwMJutnIwYljY8nBGDahT5fvPZcD49ZfK8mP1B/uF+pqYneUffnjxTvpdUdffs7f81FnfXX+VvrWH/43n8pgolL0Uyl7vGisQKxArMDPvQIRiu5W8ghFd6uTjopQ9AbFiofGCsQKxArcqgpsdE1rYeU6lf7KRC6B0UAQXvgl/CZgdHN+BwzS/AV4sGld9Xz2tmd+298viD+32v8vtbNeGzayDUW3EqUbksTNmuHQ+t1MULSblAJYqNGYppScsFt8CgXaUMpl8r0En3U6AJtUQUaEJOEvyZuBLIuqsvNzUrrN9oaZ1H1q24aCBWAJDHUnw9p63U7wXiV53VPSUY4qTCn4YqL44wG8or0emDXqNTbAoxHvx7IUZCQpfL4olfxNe7sesgHw9nLOwvHANsAbyj5az7tFI3Uh0LKFLag9OQbISxs56jzgImpW1HucC6CokKYa9SVPOGAa9AGD3mYO6JM+WP6eroIVo1K4k9msBOIGz9Cksb2hj4sAoxXvrd16AHVjineolL20UPs+af1olTof1H+B4yopPkPwCHBvGlsuPfCIQB2lzVe54DNckzVF+aqwqBpA62tXFLTxhwCgprH5rLbFytvz2/Oy9gkWBXiwAr9DFZm54CUqWXw5CVWqgna1cQUwqsmMYCIAu5S5HtJF3agr/1ZwkFS0lR0cDGwxX+m9+/s9+Y+20Bk/UvbBeLIQKKc+gG/2WrnkPeyrzL7wS0PVeFWldna+sgUt+Z3CyvnKPvvGnlSxJ8/mdu/1vj15NFYdHj6e2Je+tK/rLsYre+Pevh0ddBVoBDhd1B7EdbDfVfgYtbiYlfb4dGY/fuvEnjw8t6cPZnZysZJv7mfu9ezHb5/bT3547pCSdnnWFM/UAqV2LgsCqjUZlzZfuYKWtPlW5akcKd9W4X7iQLImJAzgPl9avUTi7N+fuPp5wxN1DwlA9JLDJ0laV+416ztYuPFcTpH3cfp9zeGoY252++b+tnXp9ek+HoreXiDKJCMUvVX/kRAHGysQKxArcOsqEKHobksWoehudYpQ9AZ1iofGCsQKxArc7gq8/FfxS7+4y2jzZTPdHYpun2ELzW5xBlJVSEUHWnibutraAyBtPfwEG0JSvV4NdHdbybWhDW1vbIhAX8MJT33OO4VVo56NurkVUoyu3GPUiUZQejr0o72csaDWGwp0ArEyAZbRoFALPaUC0tBej5KSQBhgGi3KADdAHsCqk9OSD4Q0tXHLn5Jgp5pAplTBSSSdowDEN1I+iwBM2pNJbFL8fGrdnHbsRICJBHta/IGA/b6HPi2XrXo0wKCQ4C3+RBCRABphRO7NSEs9qjypHGlDDv6YLdKRF6kSul1hh+8k3qioBXv9QgBP/qAVtUnlT9rtUTMPbALSAo7awCWp84CEDe3WWEtyTYeiAMD5rFESPAvAlIGhKB3VUk/AEgFOq6BKFSz2lnOgHWAMYMt6yg5AwURASw9m4jWkxrRFbz/mq8aW05U1+MD2cuXp9HoexIUKdlG6ApTzMT/a1YHM1IU90W5Zai98DhQOwUzzhaubFZ6UuM+qe5O6Kpi9xbukkOb/a7PhXk9t6MwbsN1eiz3W72Q2X1Z2+nyq1vX9vZ7gPOvCWKmbgqFIua8b7RF/rbYBSk6sB7B6aMyena3s4KDvwkarbTap7PV7AwVI3f9wYgcHhR0dde3ecd9+8NaZoPg3vnKsz2m/l9lwH7Dvnx1ZJQB+69oePpnad/7mgf2ff/CuNZPKzp9UVnZrQfE7e7n9e79xx87OVvb97z1Xm70MEhqTByuWCXw7Ua5qWTNIFa1P7kZF3t6eWB9XeaMQTW1lqa0WK7NZZRX3iLDMrWZzO3WezwKPjKAyqZG5D4E2/aRrK4+1JDR8QbOGn0GebOVWO7zf5XbRcr78Trz9tY/v0s2xu5z51fgbKkLRV2Md4ihiBWIFYgV+USsQoehuKxuh6G510lFRKXqDYsVDYwViBWIFbm0FXlSNXv9r9lbSkQ7Y/hX+WhR5bUWu8IT1Me5G2T42afXezAygQD7m6sy2t97fswVMr7viOjWp9R5sY+0Zf5taD5DMrbPfsaLbsU5SW6dZKcAHAKMcF1rKJQp0ZSAAEcjX62UCocBHlGsQTjxDCRCiDRmqotykMFYfrafN8wAaede5R9wLDgJylsqb0XPDYQCkANe0kdcm/6A6BAaSvt0nqVup7oDbzHrdVK387TWUTm4OlminBvB6YJSDUa6rFHOFFHnaeasmJaler9PGT+o7CUkBSuNNicJRK4RdgNSnnozjgT8ORlHWAlld1ekqTTFgQpAAkKtaqeMA34txJTWlfEElAQzVw++VVHa8QIGUXWlN1/FaeKaWANnQ3t4a1qL6dfDs8NIT2VHsujeqz99b4jn3fA60dl9U2r5RinaBzgN8PAm4coAN4KaG+MeSVO/QHBUrr7nSGRiqFn3VM5XlgiwfKhS8pcba1gHgjeIYmKv2eQAsIVK00LMu+LwuSJLHrsFsMi89RInwIMbDuQTOGQMet0By7AkSHSNPWwpOMJJ8cKmHn/v56UK+ufPKQ6eWVW1H+33bH2V2elbaw8cz++zrfRsM3WtXvrh5ZnePevoz15RNQ0lAGGFWgPFc42W+J+cz+/1vvmN//J2HdtDP7XBY2AePF3YxWdlwkNvnX+9ZJ0/swf25Pb9Y+t7PTCpsxgWVnk4qtfG3thOtkFy7L9BQz4kjST6zEm/WRWnJwlPtS/YkYlEsFFpQ2d7+uC2gykbPyZcaAYy6Yn3bJ7Q1EN3c8/wUGxC6nSa/K7L86K+VhHkv3XE3t7pdr/Dp/wUVoeinvwZxBLECsQKxAr/IFYhQdLfVjVB0tzrpqN/+3f/iBkfHQ2MFYgViBWIFXv0KtL96b0PMF4Em0GD9WFPMj/q1ndd2awgVYLhSqO1R8dIWBhPIczDqDant+6+72rb/6PY11iPfSpHeVpd6hDTKPcBTbt1RxzrdwjpGK/jK23mDdyOKVAAMEJTWZt6L0g8/xuPjjg27wKLC1YxqSy89bKYAlHn7vLwMQwCQp9W7h6d8SFEg0taNWg7g1oUHoQjNrK7KNZzlXFAupbhLaVgrnbsVwQLmAFWAO3w4UbNKsQa4zAg7qtQ67wFIANkQQlTTNl6F1mRXProPJ5YAKEFzvZeCCOgyxyXL0/j8PGzc1ypwdIKMCF3iWMCoyoaDAIpVpb5nqhPvoz1b7fIkvi+DB2hZr9v7gXi0eFOTXq+QSjRLasFDNpY8WwvfwKqBgpdMsJFVBgpLVRxkf4A91JMgY7VW4xU6r9XOL9dLfEmLVIFCKYrMReUKU2qbuTqyrCoBdM0X8IbdAX6oS51V64g6lHb1ooNnratXeVBDb713S0t/X+lKXEBoltq8bKzf9YAlgrPk46pBeIc2Kk751maprqkwqsSBPeMX1O0WHkYUPjjMiXOMJ0utCfVTgFVR2Gt3+zaZ+RcGnSK1J0+n9vprQzvYL9Rir8b0zOzuQdf2R/KRCC39jT17NrXRsKN9Mh0D3wHVZo9PZvbn371v33/zqeBnv9ex2byy07OVvfF6T/BzOlnZuz+ZWNIxK1HTlmb9bmpJNxWkna5q64LB+Zw2iVVJKlWzfy8SlOzsVYAo9gcA2jl+Bd6KX3Ns2JdtsJJbV3hQVhZS6LFOKPkSJASMtWpSlU57GtDrED1pKmtkauyK4PaLmuvvTy//G+Ly3bW9e129U26CwtbHA8/9e4ZX/vGtP/pvP5UxRk/RT6Xs8aKxArECsQI/9wpEKLpbySMU3a1OOipC0RsUKx4aKxArECtw6yuw+bVc6sH2x5Zu7TS/q3D0epD6YjPomlWsFZXt5RwutOEpPOut6mpndawkGeClVvqtsW4rU1ty0CZIr3FwUJMCFlsPyiQvrD/sWEOrMun0dSnFZwvE1CJPeBJwS6rFzDq91HqdxO4d96yLolHQK7HT87nDtcSU/E3LNOpEoIu0pwBJ1ICVt9EDKeEsqBlp2S7k/+hqv4SAHBSftUMsT0X31mxvFuexSTtvA6AoWq/v3qBq1aZ+CodyNaLsAuTD2Sgkx9WUoZW78tZ0rEBR2AHe8GJd4+sGj0ufi8ZWlc6p9BTvxY/TW+GZA3VywId6170uSVsnvAlVJPOez2uFByGjpCaDLv6kiU1njc0AucBEwGSeGIFZap8nnKkEWrqaVFCStPROUF8q7ciVsV4nPESpHfVwaDrnPUCx2oEx9gZALyAmqliUnxRq1E3VHq7PCjVbEsjkoTqtypTXAZuLRavM9PEIXi5KhS0R2iQN6VY9eE4BSFomVzgv56UnzNP+z3qgUk1aCJ3Yqi4FVKklqw8MZr9SO9LiGRt7FPUmLf1YAgBP7xwOPMQpz+xgr2sL1MdlJU/dyaSUihO/0OWiWu9j/G2Bw7S2D2nFX7o6F3XqbLZaQ2Guy74Bit5/NLU/+va7Np8ubNBxC4h1BFFZ2bPTlX3w7tR9RHv4rSaWN6kN+pkV/cymy9Iuqtr6rH0guwnf3myBTje3TW1htO3XZnNsHahjo89WwweQPYfdbUsSgwuFPth8uRC+sqn4zFGEOrUmZdez7Irgcgmrmvf97tJq3K/7sufq109Xb6Mv3iHDjW27r//K10jagZdej1D0o/56ilB0p7+840GxArECsQK3vgIRiu62hBGK7lYnHRWh6A2KFQ+NFYgViBX4hanA5tf0tc3iVtDI5bb5637F3zbfa1+/9lf/Fyp2ncpqW3F1GZC2gAL1VttSv6VXbcFpuPS2MrQFqE40Nm31KAjV9ByUe/ycdQpLex1Li0zK0ULp3ECJWlAU0IhHJYrM0X5uVnlL+miY2eFBIT/HyYRwIvcDdYWkQz3AFTBRYTG0piuh3izr4P/ooUh5VlkXIBrgTcOYSA2XB6i39LtBZWqLBd6VjeVr70Rv08dfUd6VZVA4Ksne34tPpXgQ7dWhViAgWs2BkgTdQMjV4k8LOnApAZr6+1GGAv3wrGTw8iEllIrWbwFe2vF5nrF5WBPt5PIvNVeOSiWrcCJCjlyBN5s5GKMVP++ndmfkEff4lALrajwmF7U8Xrsdb/8X25ZXqE8ElaLCn6rQOi5g6wFSKD/xp2QNUNEuK8BsJYiW45mKopdgqTmt6d4QDeADZOKS4JYJtIy7UHE6LQUJAZqsra5J23xjNplyHWwOsJP1lntqyYNztIno1BTrgwJoDJRGIYsqF8UiPqv6twcxAZkJm2IP8P75fKnaoWJGGYw6lBAuVLAoc1lnrtvrFnZ2sRQs5XnWaDQCfPZtPK3t3YcThXMN+4X2JDsF2AyQzTtdW1W15Vbb0dHABn2zXu6gnWtyfhLoGZN8bfFwTRO7ezywv/vhc/vLv3lsgy6zrGw8Lu3sfGHPns/t0eOFnZ+uBL5RgMIeF6iQ08yGvdTu3uvbom7sw9O5FWelYLjQJKptPqvhs17z5QiqV/xnV6h9Xe3KZ4Y93La1a3+3MuaA9tsvKWCsru910Nhg6OrOFlbWIfwt2Hk4FL1eormzUvTSFzztRTfn9JevXMMJ7fr+2apEX3XFaFSK/sL8R0KcSKxArECswCtZgQhFd1uWCEV3q5OOilD0BsWKh8YKxArECvxCVOAygpSALnSmrn8Hv4lytG1pfYkbXluyl3V+tqPZjKptoXdV4ubhCegCGQEXrH0Hw5Pbii0hhS122xIQBau0LcaBO0h8lqXWxZ8TFV5aWJ5UaisugKQKIzLLi8T2hx43Tntzv5PbwWHhQUWrWincvU4uAOgiL1cUqk07AUgCykILdxg8UE0eh1VlPS4fVKlgPVqfObe3MhP6Q/K7DEWlJAQwqf2XpxQ6RII5oUCeju1KM4dGwCzmiPoQwIaSUP6KeKdyTfxH1a5vUjjKTkA2AonawoGADj5RaDrkBTaiIJQ3JqnpGUpP2uQrAV7azhkXQAdICgAUFAZGJolAIovJWEajQopZVl8AMyhIgZpMuj9wP0vOB6BmPp7Ubg6sg8erGuLxRqVVPE8URsV7UJmWDWNrtI4d1cPb0PEQPQfCcp0u6srEhgOUp64SpeYAM5+3h1Kh3kVlSiFWS8Cm+7GyBjyoNUtVs3+AesFyACAqdTH7KUVVjA0D7e+oiDmHQ1uuCXQG1BKahDoUJTF7wn92GMqfswx1aipLAiAo64tyF19ZtttsXtrnfmlPie7v3h8LtOLVim/soJfZcrES6EUJWhS5LcvEnj6e2HA/l33EwSCzOwc9AXxqxGNvr2sX46XtH/bkkUBdnp8t7f6DsZ2N5/bw/oX95P0ze//+RGA6V5gR/+OAXJ/sjH1jlhapfe3XD23/qGfv3B/b4x9faK+nhX+BoS2PyjYEK1FnUubbsbglgu9h2ucFPVMsLNp3+52Bn3P/AGkOZQL8RSXs3wiFT8tWsvw1sPKT/B0QvohYt7+vCWd7R7vm7timeF0DRj/JEH5e74lQ9OdV6XidWIFYgViBfzcrEKHobuseoehuddJREYreoFjx0FiBWIFYgV/QCkiF1SpFxfKuqj630WUgiS0EbQ9tT3JNja7CzI8r4+bq3rTqV/dAoc1jg0CvVWwFr8tLra0BkiZpLVgkkRnKPZSZ+EkqCMlhLHAJkNfvpZYVhRSgg56DKyWRdwhAqmzQzz1JXOAxscwyS3JTanop30gP5lEgT5G4R6lCmFJb4IUIQJPSswnqVKCmJ5krvT2oM9GXouCTJWJIQAeAkszu9poOToFMnm6P6pHAHPfHlCJWQVK8J1BhgCKwEKBHsE4H4Aioo93fz8V4aTOnNRnlIzNZLNxbEytWwnxQnApEBmUrUBEFpgK9a1fG4n259owF9la1zRaNLQi6qsyOj/IARH3N23+AY+MZgT604AeVb4CKzBdY6P3tQGsPi3K1YCIVo6BmWSs4aTqv5SerVvamUXjSYFTIy/LsHG/Z0rq9zDpZqCst7tQbr0qUvyFZHqgq5eiM9cu0zlLQopJtHH4XBGa1MCzsYVSNhKTTmZ3nuZTICpoK/qjsmdGIZPfwGQQYB39T1g2xMMpQ5ojnarlsg5lKh80JLfZ42SZ2dNSz6XRp08lS9g7Hrw3t+YUHItEyTkhU0xAUltpgUNhEHqYe4OWP3PqFf0YODrvWZz54fAL5y8b2GKc+I24xANxlz7z17rn96b95306ezuztB+d2ela51y7rJ3CfWLkkQMoDlSrOUZv9w9+8Y1/+lTv23gfn9ud/+sgSbCQ6begZautEthLsmwogGkDs+m4U1J/sczXCw9LbFnwOwiuEuQNH5c/p8t+KLwWCZSnKVD/fy77C+bg71zWvB49jedyuH+HP66f0ofVdf+XSWxbJ63e/yt6iEYp+gj0S3xIrECsQKxArsHMFIhTdrVQRiu5WJx0VoegNihUPjRWIFYgVuAUVQBy1hoou6trp0ciDMgR6hF/Q2yzkq4j0hfZ6/T5/FZxeftdNMcNlPes2HN1AUr8C+rMW5PhV1lrTLSh1SUVKC73acrcDg/zgYCe5bqeljRlYujfMbbDXsX4PZV5hvX7HpvOlzecreTeSik67NS3JwLNFWartG8UgXFPt1IjZUBMKum0kuvKgBCDCcmr3e+yhWE0cwDIG+YaqnTixOSrPBEAFxXI13EAp6a5M5Vq02ANNpTatUau6ytJb8Zm/H8/DA5o8+InWd2XWoMZUirsDujq0JqsVvCThvpLqVErNFepRDwbi+r2+rwDnQK0J9CTdntcdtKY2W1Y2WzpgY1z7A5+jt5enlnfc7xSgB2xdlNgR1Nbv0PLf2gBkrl7V+ADVrgAEzgl4Az67eHImdjHF/iC8zrF5HdrOqZHZeF7bbFrJKgEP007hkJPzLmnVDqVmXqhNZQPRYFcAbDabLWoH6bJLSKyP0jR88gRq1frv6la65RkLSlONCb9YrZHD61VQozr0ZE+geC0FmdvUe+pyMOr4Whe5LebL9b4XyG0a29vraC9NZ2ZMAXXx/iiXv2ynoB65DSCf5mFhd44Hdvp8rvb7wahv9aoUuJeClH2f13Yw7GptP/P6SHM/PQe6Vvb8ZGbLJJNK9Oz5xB4+mtr7j6aC+gSTeRjZMviTpvb2e+fyGO2NEtXu618e2W98/a49eDC1v/zOI/e/JZwsATT7ZwOojFqYf3xPbt1VwmdHbfTsPW1bVzS33/j4rtx+D19iEOrkNwKl3guZ3/RutXWL3Qq6klK9DYm6dBfehp8fBUsv37pfZRjajjRC0Z3+uo0HxQrECsQKxAp8wgpEKLpb4SIU3a1OOipC0RsUKx4aKxArECtwCypwCYpuj/djAOnaW3T7PUCs8PNVSLmBC0GSuX5fC/taGOEvfBLMsK0YRcqqGwAAIABJREFUbfVba+CJKWHwvZT+S2CjDUi5cs0tOKpRpQ7VpCIMalGeByS253dtpwNBvEQBdof7uR3sd2w4yGx0MLLZMrGTZzPBKgAMSsXRsBBwRUXa4OEpuJZYgQ8oqjoPlF+HPaklW96Y3o7echt8I5lXDUHjT2EBiq7DRo1Uqem53sNKocZzv1T3TAWIodp0kOfPMTZ5KwqKAujck1QhRGrHdrWlK0xpO6+tU5CK7upTBQ6Vjssd+KQCoQrhAcTKJ9XHi0qUFm3Uh6o3tSxSm8wBfyTd00bd2BAgyuvBdkDjBAAWbhlAMFKrRgViERpEsrrUvSTdBz3xdjMyoU4Knupkdj6tpJp1hayrVpmzt+H7fqUOJ2cr62S8RvhVquOAyaTZS7mK7UBZ62dgJupR1LIoRzlJlgBEga0tBPc2cfleGntCMl+pObVnQr0AqTw4DsjLijE2971t/VPdn1aKX4B52C/doDKltb1VzrL3SHmXBy3gPCSX740KW0yXdnjYtQVzKiubTFf2xc8f2fHdvj16NHP/V7xO69RGg9zuHBZqm5/Qig/gXtU27HasgwcpcDrLrNcr7Px8amezlT1+PrPxeC5YSq0OhgMb9lN7+nSqECfNf+ZhUniN/vCdc5suG/v83Y599SuH9uTZ1N754USKWpTVgHrqnCdBZRs+B3yWgObuMYsdgau9Sy+x1y18rhyOsuf9qxHPPmukUHVF8ubu5j9vP/NRN33U6/75vPQINw8PWQuPdbx9qwht1aJBvi6C+vIb5W0Aosw0QtFb8B8JcYixArECsQK3uAIRiu62eBGK7lYnHRWh6A2KFQ+NFYgViBW4DRXYtuFkvDdRi74oCQ0p0Btt6CXF5boeV6jjOg0EOvHTKUbFJa9hBZcVXYpJ1yPEs6wTpNeXB5JQmzA24KAHqxDu0/pyehsrz6+biPNEgMzBX2oHe7kNh7l95t7AZqvczsbedAu4QTG4v99x9aCCWwBkqD5JT6e9neZdIE+AirCZHD9S0tMdXklNGdRtOW35eEvKvzL4Z+I3ibqS9v+qsQ7KVHkuemgMCk7aleUHKqDr7fm8H3UhYUgA0gJYy/XCa+rwN9rFXZaXd4CBXlMpQgVIvdVbmFW1dD9Qh8uoXfFM9WR3oJcUp0DDvAW5zA8oWmImICXs3tAVlayHr1+4TjcVbAQWz+dyozRrclusSuvCw8O2YmwUCQimkJywzqgrBZxR4SaZdXoOYBML6lSlxpt7jwICs9Sms0r+qf1eoRT30cgDfYC3brPAOWl5p50fX1dPmkcpyZrQWl4CjZE2prWtlg6eNdSSmhOklKslPmPcUtPWgulugOvgWZBc/qSpLVel1guv1uD+K3CNypM518BDbBvcgNTYMyhvx9PSKkstT1LrDzJZP8ynS5uXtY36HffjTDhvx/b2c/mYnl+sbP+gD422Ub/r/qnBUBUP3XpR2f6osC98fs9m88pWVWXdXmEH+117773n9uR8Ye89OLFnp3ObXKzsc58d2d3jAzt5OrE3f/jMaJh/frGyrGzsX/6Lr9nZZGH/0//8dzadV3awV1i/k9l4VtpyXCpkjAlR13Z/BzvTtcJ77RkcbhAKqdJnkY857f7+2QSIeqLS+iYR/twqQ307b26VO2pFw5tcfe3nXt8fdTnsG4KH8Pri7Rcvfo1L4PQlUPS2AFHmH6HobfiPhDjGWIFYgViB21uBCEV3W7sIRXerk4767d/9z29wdDw0ViBWIFYgVuCVr0AbLx6IwfqX9B3g6Atq0VbU1IpBgwqrrcEmEqn9Rf+qarSFkOEdpER/wgJueIH/qf15myP4eIhO8ce2/sshqsM0hywAC9eECZpsxTrLY5QzFQ7mpEKFrwgimtK19/cKAbfpMrG9/b7Ui8DHQS9XqBLXQxWZNpVlCa3VSB8J13F6gqoSFaRSzwF4av8O9apJnYf8uTpQCr2AW0CIavMNvqLu/QlodeAIGPLwJdSXtO/zT+ggDuFNnnTOed1CADUo55NyM8MjtLZOj/T21JPIWyibeXo8tWrVnCqN2r5Rbpotpb5srKZ/2aesoqNiXK4ShKXW0AmutHSX+eXAVNSsS5St2AaALj3JnhoAYwGcywX14thKnqCo/dROTgBQUOIBGZk9AluCkshWV4hRgy8qqlQPfGqyzFbL0po6eIUS0tM0Nl2EcfQy65NCnwN+PaxJ5wl7Rv6hWidX97L+KBbxvRSwBvuGtZFCEbhNDZb4zSZWBY9XDmb93BMUVWylOTIuxumeo3jbEnrktgDAcIK5gK+qR4IlgUNpwoRY+7JKZH+QJ5ntj1x5SjgSe4lQKubCuLFOODld2PPnc/nino+XmsfBQc8GvY7GenjYk3dsN8vt+Kgrtej4YiklLX6ig0HHfvzOc3vrved257WuffcvPrSnJ1O17w9HAxtf+PmLfiLv0fOTpf3mN+7ZxaSyP/jjd20w6ijgqpPU9vjJzCYniw2hdHLobe0BPLK12NMN1goCya4Mbf0KANNShPqHIpzL1b7tPWHz5YPfLTZf9uzSPh/uQeGLgRaIcp42/IvPib6Y0P0lAND1vW+jT71Wit/ev1o7k0960/yE99qf5m3f+qP/7qd5+yd+b/K/feK3xjfGCsQKxArECtyiCkQouttiRSi6W510VISiNyhWPDRWIFYgVuA2VCB4g66ldNs+oZ+khX4LGCjgZ91eusGSL6hHrw1q2ipeC0fDKT6ia/Tair/8eKcmDkAVqeKpNiKaPLYS7Gm9V5utw0eIi7gKSkegCwrD3CEHTwjc4clpBBFlNhoEEJfl1ht0raB3XSlHhCMBwQBwuXUhhXUVwpYcXgmuZgHshoAiWq91fvVbO9QkRKiFkgA2Hkta4vNMITfUnQTyTkbIjbeuJyGhHOUmrxESxLUAcsCZXuFqVICeAqVooQdkpqlApaG2zECJKDwzD4OiSxhoGFq2gcbUF3DHdXm/NLooRAGxOYAVEOnhTyhUCTNS6JSl1u3gqenqRhSKrZZYx/tBUgqSSg6gba0jmZ/a9SuUmpUKQBgW3euuEAzwKXiMzuau8u31c6uqUqtPfYFl8zl2BwBm2vh9DMBfQN35Ral69Vi/HIDI7HwcgGx5nbrQUnNV+3ztvqLUvLVTSIIfrUTAWl+zahX4ukAqfyb1PrHBAJjuwFNrA9wUvJa2WHUBUGpHo17Oc+sP8LbNrdcppOZtmsKwHpUedkX4k3tqJjWwOVPdSKKn7viezheVTWZ4fdY22it0DArZTpbancOe3b3Tt4uLhfbl/qhvw0GhffLo4cRo2x92c+sOMzs/W9pf/+CZPT1f2tGd3P7sT9+384uFAGidJPbkZGbf+PW79rlf3heA/f6bJzY7ndtnPzsQnJ3Nl/bGawObTUv7yY9O7cGHwZJi69OPcJT11ycjrK8+60EZ335pgH0BSUrtcUF2fW1f+idmja0yNHS+r4fpcmZvyQ+QftsNudWl+v3J7zMf9S3RJRXpbfi7R0rRCEVvyVLFYcYKxArECtzKCkQoutuyRSi6W50iFL1BneKhsQKxArECt6YCEj3iN7n1G3vrZ3etcejlmUk0uekG3fy+35KrF15r1Z9qML4UUtIiyvVJtmBp2yx9Sb61Y5FfFoZyVT3qx2UBjl6ZJ9A0hbLwrhacOiCl1R0ohp8hD8HCJDWCzluvyb09vBYJNEos7XRsLN9KVInudVrVpRSMBwTuyC/ThWz4cUrVF9qqgWDUAPjFdeSlKUUnCA9ARtgOHpsk3ztYRJ3YhkS1RNF9St0PEpgLiARIKuEbxlZ52A4t/Zpx5ong2zVDacgYSIQnbIixqYVfrdyoDx0S0zrOsUA1HgXHAkzD+L3t3pOJSGgX5wzz2t/LpZZVu7uSpVxRyjkZf5tgH7qOPUdKnqjeTs5jNhMC1VyoLaCOh7SAYY/V2CLgm0rSO/CzqgT8GD//AHCBujw0T6AxULKs1K6OYpTTAiBJhef9XIt0eiAq6lFqx89SJAb9svaKuDbqT+Cwq4Y5HmiL/QBwr5APqXu2UgZPcU+k/tT3GsBRYG1QBDMOxtjvFtbtF65c7WTyWp2XgGmzotvxtWIuq1Jzx5uTTyV7dYptQZ55GFYBzM9DQv1c1g+sAc8lwRag3+va66/1FLzEmDudwqbTlZUrvGdzge3nzxc2mVX2+GRuF7OlvfnmAzs/XdjFuLTBXtfu3BvYgwdju3fUsa989Uht/Wdnc8ubxP7D/+AL9vDx2L7/o2cKKHv04YX94Pundj5GVtt42FLwBZWxhdShzKlWEJl2mbsnqHau6m3k2eqK5o0vqy/1RrH5UUD0ui9dWoV5ewsL/NP158H71f/oe3sNR8PXM46qQ6BT8ADW+K8dyEbTepta55lPhKI7/iUWD4sViBWIFYgV+EQViFB0t7JFKLpbnXTUb/1ebJ+/QbniobECsQKxAq9+BdbgcbtZdK3F2/RR7ziTq4AU4LrBppd/o9+002/DtnBt/WuLrIbrS6MnMWYbb3L9wLZnsMvQ27Fsxro9DleIqg1bikv3EQXWASFhMe4J6lcCWNHuDvAgYX40zKUWxQuSIJ+8k9izs1pBO2on7qW2WKwEQg96qdSErgyTTFFAi8oBJgVEg5IVdSVAE5ija4oZuh8i4M9D4l1JqVUIDFCJ5ygrs6DmDIrDXr8QiHFAR0gQcNVBHM/rfxO8UoHo7gGaMH88MzukzFeam1w/A4zlOg6jCCGqBUpb6AlU4xrAScAhfpAKyUlRbALxXPkpVSqQtaamDvQI7mE+1NSVm24JkNNOL+Vs8DAtAcOZfDnzorEiRXGKetOFugA/ACCguwVZwEHWotsh8Mm9RnmxVaFSS/4shaoUoChKE/fNLAmsolK1FRnrTns983Z1qdYwBPvIf5Mk+bSxodrdQ6t+sGPgZd4nPLam2uYeoV1XiupkhGGhSK0BtJ5uz9MCsan7s/KPKycz7VmpjAGooV28zexiP2JToGumZvPpSsd/8QsH9ujxhZ2dLwTZpT7tZPb6ayOFhWHpgCVAt1vY8XFP3qXMezjy12jFf/xsaSenc0Fnxv/sdGLf+8FTe+/t5/buexd29409+8LnhnZ+NrGjo54dHPXsh2+fSnj8j37jM/a1Lx/bew/O7a/+7ol9+GhiJ08XdnayEozmPsMaV2rx93Z57ADYC1/83MhOT5e2XNVSue4Pcx3DshLwBFgGFre3G9aIvegBYS0Y/Zg2ebZ88HfVHeKqV3N7/5Ka1+msd/B7ij0PtzDms+VexUFDumnh3w6hXw93+769y53u1Trm2/86KkVfrRWJo4kViBWIFfjFqkCEorutZ4Siu9VJR/3W7/5nNzg6HhorECsQKxAr8MpXoCV5HzXQSyzz5ZBTHEq/1IcuzxeZ5jVX2dZZBTQZ6FRgBy/AUYk16xZatj58ARB9YhfSq0MLrqKt9BAloSmS3YGfYKMrHpVcnSaCN8AQAKWS6fGv7KY2kErOW7dH+7nUocsVLpKF1YJSHrwDaNrr8V737NT/qZioVF2NCmxdLlwtqKGkQFT3Ek3VOg108QUgXEfhPhoL53UYIygZoIwDSldc+rgdaAICSefmIYjG8c7wJNZsQ4FcVIwvKUvSaJ4aO4AyB2rS8t2oB5z3AeYIHvJ3pe5fCv4NkA7FaZ6qqIJ/C8AeXqkKBnIlLPMSJJTXqivtAIzAupp4HpaJ4CYjdKlWyzhQEE9QlJcwUGAjykyA9myB2jK1fs+9SltYLLWuFLWpfDHFH6mDAn0qhUIB15hTr+8kkqCl2QI/1FJqXgBgrwCu1gpYQh3MPmD4QDyFaAXrhVYFrbppY6VWZ9TDofB0vFT4ELAVRemcUKfgJcr53JfSx6PEeVLhCR6SO4PPF+jp0LANgnJ4DABuFb4AbsbEPjs67Np4trJ7r43swcNzm81qAX6uMRwWeh/7Gz9WQrjwYO2wJzNUth7Xnhe5vXZvz378ztgWq8aOj2jfz+zx6cz+7d8+tEcfnFtZJvbk6cSO7hZqkR8UmZ3PS6lbj+70rJMQVNXY8WHPBoPCqjK1J48nat2//2hsZ+OFff5zQ3v4aGLji5meB6IDQ4G0FxelTaYrKbRZKfmvCm63txf2UQvwvSbYHGAr4ZD9I7SiwSv0BReQK7cUzyRr/Y39vuX40//XH5vr6KuQ7W+ZwkvXOi23N4TtBPtX/i8fs2//0X//qYwyeop+KmWPF40ViBWIFfi5VyBC0d1KHqHobnXSURGK3qBY8dBYgViBWIHbUIEbQ1GHWC+qP/05KUPdVtN/xQ9ZSh/tx3e5AdU5wOVUEiGuNWTdbvUPYtbaYZ/eG+Dgy8p/XbvrS48VeQyufuJiW+8OHqMJEE/J3Q4ulZGUASVTQTBO0SeIp0+qeWFdwms6me3t92xRpXbyfG6T2VLPH45SeUGiugPUeeiRQypgltLMaZkOrdZQWJSbtHjjawrkY/4kuOMFSeI3ys2kMCsS951UuFJQogFoAbq8n+Ndeeot8XmWay78mVkDePENRTnKQ5CW4CVUiAGY8mdOQJo7KlLgHOpFwJKgK76rArWpIBet9EBH1IlFXgvcKUQooCLm6vMOgAjoHCChh9S46lVqTwVNmRSBChGq3VuTraS28xoQWWodOC/AkoAheaV6GLvCgDiulCGp70Opg9ViHRBWBeZ1ZSzjAjz2uvnmeglt7YQghQCs0PXvQwlBVqqR14EaaJxGEn0tm4EW+tICnqe0vQPCfW/1hx23a5C9Qm3TCcCvtNmsFHBlHqwTa0PLumwzq1LAnn3IPoGUYkeg0DDWlnWqaxt2Omo3JyAMGMu8AIN37vRtPpdJq1ri3b/UBCip9dFxT6CUtPnVvNFYBn32Vmr7+z0bX6zs0dnSvvprR7KZmFWlvfdgYt//0RN79P6FLeel5U1le8d9+8Ln920yntvvf/O+fflXDuw//o++avcfX9iffeeB7XUy2RN8/jMju3PUsW6R2YPHU3vrneda//c/GNvDR4vg+Us9Q7w8AWVYTgR/Treg8E89X0zIGiH87P/afEGTZOydEMS0vlFsvpS5dGsKr/vebJXda5cGrbnf3xyut+PZRqTtvdUD0FyB3iqfXad+zSNC0Rv9bRuh6I3KFQ+OFYgViBW4tRWIUHS3pYtQdLc66agIRW9QrHhorECsQKzAbagAv2F/rMRpeyIfhRQ3MSG8Q7zlCiC92l6/OfNlpVT7q78/u4GwrtRzxZWDpI3Sy38IbfWwzGqXZOiPW6Qt9Wqr3ArXcVrRwlpXeKKuBKIBrQiXATgCvQ4POzYadrzt2hLr9lI7OuhZt9+1+4/mNp4uLWlKpdSP8IosUY+SUO+qOw8gApRqYsGLEODq3pltmAxAVU3SSZuw7uFFKC1b0av4SUi+RnmJetLZOD6gDiYZJcC0IDQoSWyxbKxC3RqUpAqSCuVnPVCIAnHVJq5/e8CQrxVemfQKS3Ypv00evE7gFOcZdYC6GANwHdSgPmdfb/fHpB4cLK/QxkEVilCpKklvl0epvwd4jJ8k6lseai8vG1ssSut1fex14+nurIUS3fEoFfD0+nS6WYDIwNXM27QJ8AGGhtZ2b+fn9ZAupfI3UikyvqzI9Wd8NTkW1SRrWAIp5UlaW11Wmi+hU2mWWdZBaepp8DVAua409uW8cquG0DoP0C06qfX7+HiSJF/bbLyw5bIM69h+tLXagpbUjjopz0siZd8fsmzQYjkV/9pXXhMcfe/9U7t7Z6i9C2glfd6S2s7PlwKigvH4mxZm05nvT5See4OOYcdAnfAYnc9Lmywa66NCTVMbL1Z2//HEfvjWM/vxmyfyNEVB+ve+8podHHXt/vtn9n//wfv2xc+P7J/+0y/ZdFra+z85t9PJ3N5578KSpLLPHhfWybhuYhezyiYTD7zCY3Qxq23QRdHsi7nOjHMe7PcJz0tzMwoXJ6+9PS/d8YLHr+9lP1Z7f33L2viEtjYHgpw6f6sx9a95pAxWmN3mPuoQdht2tlg23N6wPeDLEe+7d1/Sq49bphBthx+Voh/39098PVYgViBWIFbgp6lAhKK7VS9C0d3qpKN+63di+/wNyhUPjRWIFYgVePUrcDV9nhHr93X3Kgy/r2/m0baty8DyisITIAUMCv9uYSY/c7q0VabJi1Ldwdc+1r/yB+q2UUZtw9EWYgRsuj7XhtRt1FUBLqyByO7Lspmh/2lbKZoQYBTISCu4VXhQuA5wsdtNrN/LbX+/sAHeiygpSZJHtZYkSgQfzyqbL4BmtDGjFsW/tBGgk45R7cgo/mpBHyAgiMXbnT0R3gWtgDtXnwmD0TItsOgqSuCVP+/KR/GdqrIso/3ZQS6Qi4cUh2EhAF4oPxXypPZyBzzaKkosB6g5MBVMRM2X077sry+XDixphReEAvIADgUz/UwA5a5Uta7yBALyXoU0EfIEoOTAIOgrVx5wRL3ki5n6sShVUegyD6/dRuEHoEMxuqCNPgdMunlorwheprkHK7E5UdMyf3KweFBVxiWIWfOPt72zBvxf0tBSXimoyFvTvb7ytazNxjPgaYCPmq8roTkHykeuhScoUBRQDeCUIpaahLZr+cui9g1+rRzDz8yd67HfBr1Cqe+cb74obTxe2ny5suWiDcHyNSm6gHBXnrLWh3s9t1DIUvvSl47szp2BPXx47r6tWC9kqY2ntQ1Ijz9f6B/2NeMfjTp257Bvk/nSOhkgPbW9/a5NxiRoOWwtCtLsCb0qtY/Gs9Lee3xhf/ynb9vpk7nlFXYJif3mb96zN94Y2dvvnNkPfvjMhntd+9Vfu6MaEZh1ej61tz4c25OTud3rp3Z2utSG3usVdrHk3GaHo1xt8at5qb2uTwOK51WwngibF7uFGfuWL0+Cerr197x6h9DtsL1/BL6/fUxrWRE+FFtt8u3+adXZG7dQv9UGjShf8lz5Bql1TV7f/9Zk9yoUvQaS7n6L+1SP/PY3Y/v8p7oA8eKxArECsQK/4BWIUHS3BY5QdLc66agIRW9QrHhorECsQKzAbahAqxRt2y/bMX+UIHR7XoKbDkM3j603yzPTFU5SjrbCSlp6PbzdHxveKXWpnl5TiK3W+LU8awtXBpWjrhJAaoinEZC6dKqfwZr45dwHc61WDfpCAbyC9nf3vxz0cyvyxg72O3Z01BfAaiqvFwFFtHJP55WVtOcGVWk3I8TGgZlfipZ59+hs+2j5ua0lKlDm6wDUfUeBdg71PKAIYEYrvrfjtkncG9UtIM/DhFCOuppvY5EA1PTAIWCqt+4zHvc89XCfELzUhjoBBNV27kCsamrVg59JIm+74enEB2TJa7RyGCg2FFR2FeCzT3t9UHcC4pnfKihxk9q6Ukm6Byngk6Ezfw/Kcdi7WgIcfd5BqLpuR6cKUsziq1nX8gUF4gL3+LPUp+Zt9ZTO/T4JNyIh3tv1O3lmc9rO5Q/qa1cqoMqvBx4sK+wHGCsBQFUAw4Rihb2UpZZ3crWEN4237XcK1osicS5AMuNEzcl5XTGMepP59vsECCVWFHjY5oatA8FHPhavD0ByMlvZbIqZJsC6tQlwT9Ivf/nQzs9X9sGHp8HXtaNzoxrO8tzuvdaz6RTVKV6thd056Npw2FXtZtOlh2mVlV4bT5Y2GvT0Bct0urSHJ0vtCZD6s/O5PX4+tXfff2pv/t1zK4DCq8qaLLFvfO1Q58EaYDTq2v7hQOtyfDywX//Ka/bw0dj+4Jvv2cnTuUD7ycnMRr3MFbKsS1nb/qBQzZh3XaF8dtw5HOQ2XbrylgfPli4btpR9GAhk+xWI36CCt2+4d+iZ8I2BbpvBfkLsNVglcGirON4oQTfxcO1tjy+K2NJchnPqI7/5rmCtCdWwLt1jt29kl6/0M7jF/dxOEaHoz63U8UKxArECsQL/TlYgQtHdlj1C0d3qpKN+63f+0xscHQ+NFYgViBWIFXjlKyBQ6SE2m35opFBI+kKf9RpObs2mVZIGT8JLv6IrifnyzP1wpwbbesu24b5ttb9aL28zdcTQNo4GVLgVftLCQ1e4OvPz51pcsPEQ3JX2vnzldGYg4xocbq6HZ2Y/qPB4FkUiY0Hp+Pq9vg1QNobQIEAe8AhgNJmjtEQh6i3R1KUDYQF2BuCoFm+BPaFNq2uUpEA4gnta5SeKUG/hR72GwlPh6qgLSahPvG2d88iCIE0FDAGXWeGBQrwf/pJlgNUQDCSJJupPf6+up3ZsPxZ4qBbwEOKDIpNrd7rKdZe3qeBnCBZqYTJKTAAssI6wHh5LQqc0Pg/FqRpAH6AwsTRvrClr63U5Fhjp73VI7eNBEaj28ODZyQoIdOYeELRacR5XLmuNMpOXJx6jPOMWB7XWjFoDTKFlVeW2ADRcr0qHlQwZewOAHN6bqIAJ4WJtgYkoR31MqEZdAUx7Oa8BNamXoJuOd0jHHipS1LYoSzN9mUALPeA1dFCrFsBowq1kFRBgNSCx1yssCf6ni1UpBeigj4K0a91eYaNB1w4O8SVlP6TW7xZSz84mS1uxp5LELi5WqoV8ZNMQbJU09mu/etemk5U9ejy2vWHH9g+6gsW0x4vnCSqjYE6kCu333aOUgKPn09W6fXwxreybf/6Off0rIxt1uva//K9v+fuz2u7dKaxIEzs87tprxwPbOyQoaWndfmG/91tfsjde27O/+M4H9pd/+0hr9uTpzB6fzO3pyUx1RpI6yIkxc47owDv10K6gTMaegv3aBi6V3F9QMG83sicBUr5wU/L91qqReZl147OoW4/kqYnWptWFCqIG6w/pjtnLUtWzhn5P0sc9fLrX0LS9h3Gs7qEfpQq9fYrRb3/zf/hU/oqMnqKfStnjRWMFYgViBX7uFYhQdLeSRyi6W510VISiNyhWPDRWIFYgVuA2VGDdm7n+w5ZCM0xgG4oGVZVeWfPFrfdeM2cpScENoWV+S+PpClMJIDdJnUKcAAAgAElEQVTnEFBF7bfhoeFyLjPldaW2h3e1ec7uNRmYxNb4hCakYAxufK2Z4PYUbrhWrtDbxEHJ0xLQlgJCU+uTOk6oDaBNrbmp3b1DcnZmvU7HkryxiwsCYcxmy5WgHC3CBCQVRccq2qQJCqpL6+GvudUGTiFdgNsWKFQUJkdYksKZAmAJFM2T6328gjdiqw7v2oAqxr1YVBozD97DA+hISFKrUkWZCBQVdPTFCyn33h4upaklNp85HEsEwgnuoWXd1yfNGiuXqBsD1Gzr3wRoKIZETUMifFAcw/po/YYOMleUk8yBMaKExCqAejN2wp0AYqHrX1fg/VWFihJY7OFDLZBkKq4K9TR7bAI4Bw8FK8kvFX9Vs2VVB3jqilydG0hMKBSKUsafu1JWewLzy5pAIxSX+Ig2UpjqSwJAdekhUco5x4sUsMrYBSb9/AUAu2oEMbudXOpHrkkdUK3y3vmyEvzjZylJsV7Ad7V0uwJaxmmxPzjoaVaHB307DK3uT59MbLjf9/VPPKwrz3OpOyezxr74uX3b2+va+x+cqg7M5WK6lIq0XJmVi9I++9k9zeXRs6n1O0woMdD2DAVyL7XprLRFWduzD87tW995156cLOwf/cZd+6u/fGbPzlbW7TX2pc8NtSeZ1+igsKPDgT07m9uzZzN7/ahvX/nVOza+WNqDR2Obl5XdOR5IHcu4Hj2a2dkZC4SNQmIX48pGA2run8vzi1LKaa3Rlp1GydqX3FfC90NXrT2kXvf19y8TWg/WsGYtrdY5N0Fm27eVlzkcA+ddCerq+W04uq0t9S+arlOF3malaISiN/yrJx4eKxArECsQK3CDCkQouluxIhTdrU46KkLRGxQrHhorECsQK3AbKnAVinp/9SaauSUHV/69thxdg7m2RR6/TCb+EaB0C4K2oMA9RjeOnev297aG6xT7TZhTqxh1VODgzXWZ4ZXUvRrXXqAvGdLl4OZLUc8vXUFdR96RfjUAGt6b/IxqDzUgasZeL1eqPDUlrObucU+gTIq6shIYm5Wo9Eoruon8G/tAUNSagsMo9VxxCh5crcrQHh6EvQKMqZRqgJosqEuBg97m3uhcXJNzA+0cOIV2eeCfx6IrcYZyCaAGL8uK8B88Q+vGli71lBKxbX/XaoR2fJ5kLNSD4CVfFcJuHCR1e6gwHYqqjVow0KTarJaoWx1mooxFUcqbZRkgoJpKAUpNG3l4em0IKdKYc9YaFau3kjvQ9fkLVhYONdFxuog5tW4O7AXOUlPv+/cgK1NbOS3brK7DXE+4b/NxlNAOPHVpYQCQ7IdUa8p4UQpKcL2sLS1Yw2BQmrhPKP+zxBu1DC3U2keEMqEiROHo72Nv4QnK2tG570LjxGZzIGewTbBEe21v6O3seIyOZ0s7PZ0H0NrYeLLSeByKJ4Ks1H65rNVuT9AUakw8QglHYrKoKdXwnif2hc8e2Pv3T+3k2VxjQnlKTXu9VH+m/RyPXBTHC8KoVlg31LYAiHY69uHjC1knsNHe/dGJffev3rd3Hsxs0C3sn/3el+wv/+0je//R2L76a/s2GuT2+MnSfuWX92w46tlf/vVj7f+syz5JbK+X2HxS29NHc+sPc/vM613b2ytsvqjs4cOJ3X93LlX2AguLntsiuNcuqt3SxvNWBep7s2TtAfYhO639AkB+tSGUzH173dtXyfKA8uBdy95H1e5fT/i+CUu8+YIi6Eavos2sbcVvv9toVfbt9xBtE31osb98U7q9QJR5RKXobfiPhDjGWIFYgViB21uBCEV3W7sIRXerU4SiN6hTPDRWIFYgVuB2VCBQwnWI+lVquG4+9+mov3Wrzd5TTIKCcPPe7Yymtg6EKq1b6lFZcbqgEvUW080luAaAtL2m+Nc1raVAG4cP222qiNMcTriqy+GbnnkZFHU+dQlebOKq2xls9K3bayseiKIxhN8AmQQ9GjO8QQEyCh7q0Baf2aCXq117vqitP8gt72S2WtZ2drEQeCS8pkBhiHckAIi5KBAn+IaG7nnUka1VAJAMOCfkJ2iDFyUIKLUmrUOqeiN/UR6ANuAkPp0ucGvrte3JCpDMPOxpq/Y6Q4BDjAtgiM6tXKG69FZ+2upZbMCkUs0DmAVWLhfeAt9up7zwMfGeJAMiuj8oreHMAZgFTJR6MkcF696ljEEt98HnFFUmzBbVIu+XAUELsYChKIgBWFlhi8otBsB9qbSYjbgutaaFH6Wtb21PlpcKmPAnqS9dhakgqRKgWWl8/FnDUot7bfP5SoCWMQFygawoFNt0dq2fNfIaBdrKGoAwoEVlBe3485X2i6wMEofA7lDqSli19IeWbXmcmtliXqlNHMAJQAVA9rq5AC0g2wFspXl3O4U9v3BgyjrvDzuWYX8AOE9QDC/1uR6PS+3dXq+jNv2L8dKGvUJzGww7ApEoOqsysUEnkwIWC4GDw6FdnC8EhldVKsuIxydTy5raFvO5ffc7D+ydD07t2Xhh81lmv/Hrd+33fvez9n/94dvWlIkdHgFFF7a3n9uXv3Bks2Vpzx7NtLcn06U1VW1v3OvZj358Zu89mMmb92A/t+M7hS1mlZ0+WdpsUlnWw47BP5P9Xma9LnC9tskET9fNZxWFaMjY8rb3oIgXFJX63PeBEuRdM6rPvOwgWv2mPpJ+R8pQ+XL/oQX/ir5TOz58WaPPY6uM94+i2vh1SLjp6fjWZ/RaX9H27rl9Z7odf45Q9HasUxxlrECsQKzAba1AhKK7rVyEorvVSUf949/5T25wdDw0ViBWIFYgVuBVr4DAIYPkl/lLv1uHH9reav323oYmtb/Ue4K83ueMzrlj20q6nnxQX67J4yahfg0/A4e4rHtqNZ8tRdjA0zXDZEhCRZvXNkcHgBbm596NWyuyTULbp8M8vHffr9K2sG6w6KWTWBIEgJyCwCL+AaxxelqREdspET3JrFeY4FEClMtS+VYCVhT+Uzf2uc8MrdPL7PxsYePpQtARMNOCQPlAKuDJrFzWUuIJpABNUYNmKAlRFaI6VaqNjqFtepsJCwIGJSmAD+AmdWUbpqTwJg8VatWb8neVR6Ofz4lzSGUnOEj+pyHBnVrIw5Q2ZtrasXqsrC4DpErMeh0Hma1yFcjpPo/uP6qaUcNWqYnvqVrqPTCIuQI6FT5PEJTCqxxGw+Zahg+WQlG6QkHa6XjgEmFXhn+mg0r9WxYF7j/a7eWC1Mxf4yIsqq4EF1nY1YKkeceU7fqslnKmFDQFQAr4ShXrcFlepunGHoB6LQG1NUFAgNsNIEZCW3QzwU3azX393VIhSaixg9C6qaxauY8uLfIcl3c80KksS1stfA8zH/Ya8LM/6EhNisoUWIn3K7Dw5GxhE/bdxcKYiSuazfr9QvUlLAtoShDUL3/xSONtbRRosx92u/K57fVzG416AvWzRWVn48qePBvbfL4QxKbN/f33zuzJycQmZW2HBwObThr7xteP7bXXuvbBh2P5luJrOhxm9i//xTdsf9S1/+Nffd8eP51qPvc/nNrn3xjaoydj+/HbZ9qri2UjWD3sJkbn/uQC+wCzpedi+T4rUuv38NEFXDvoFGQO21lqUVnJYsvwopNIe0/wL2K2HxvQ33om61yAzQA6dV5UzRy6/kLIn1sz0nCrxG9087h8VwxHr19+cSyv+t86m/H96Tf/x09lsNFT9FMpe7xorECsQKzAz70CEYruVvIIRXerk46KUPQGxYqHxgrECsQK3IoKbFAZcMd/OQ8ed5JFXS+vvJqvtIaNQMVrgpY2pSBl3SnANm911ehlsCkOxPl0Tlf+ARrkN8oJN2JS98dsFaHrRvqNOJQZub6rVY1uvAE1ZeBUq069sm4u6gvemFcCpDhUPpQuTRWQBNytFZC0kqtVPQDWprGDg0JjGQy7UpLSQg5wHPYyu3c8tDt3Cnt2MrPHTycCfjzagCXa4jmXEt1XIaadVusGILQ2DlBbeKZCB2gcXsPTE6VqRju+lLTUhXZgfCmBhLA3PEz9uq3atp2jBzp5IzIATLCpcRUnD5SVrvD0OgDGet3Q9o2as2QupqCi0Kku4AY85bx4ZbIWQERglVSaQNsQDqXz9/K1IhYlnuKpBLUcbLKVAKStb6Sr/hwOV3VueZc2+MSKkKwj+4HQKs91UE4CI4GztN8DaKkRa4DaFki69MQlA4SS8L4seT3so0CweR/+qoJuOt5BuIKuaPeva5vOau1t4Gs7ftZisVjJs1N+oLT/o66t/dpsCrZhUxNuxFxc8YuHqCfPAy6xSnBvUFSuPNgfgNP5ciXVKtdUcjpgOk3saL9vB/td299zcJxludbj/ftnGjsqVGD4G5/Zs8P9vi3mpc1npVSUXJeAKu0rweVMIWJPn0/svfuntlgs7PXXhlKx/smfvGcfPjxXy/qdO13b2x/Y8WHPHj+aWtbN7R/8g9ftBz84sffefm7//J99xe4d9Ownb53Y//7tN63fKezznz+wi4vSDAVondnffu+RjScLXZ+69ACf3dQuLoI6Vx9Sh6N8nu7s56ojrwe27HuXvV821uAly4q73bHuJhvwuKUY1/bcAMv2Fe1kPldA2LBe/jlspArFD1lJ861S1fO81qxT22f7iq1Xxfq+tAGmtxmIMp0IRW/FfyTEQcYKxArECtzaCkQoutvSRSi6W510VISiNyhWPDRWIFYgVuCVr8AV4Ln14xYqfWEWLwDRrXZ3eYNud6pfElRdbSR12Cn4JmWUA9N1uyggYStJPnRNrztJ2+AmpXO3TqLrlOe1lnTtMbqtLhXUC9BNPpIoJNsAojDj9fEtvNhwWE2ybdtX23dQquKH6WDO084TwnlCa678HGvS500+jHfvdu2N1/t2erESpCkaPEhJbPe2f5LEW1LC+YEqrc+mizTdPsCZV0ipb4W6tEjjZeqERRBMykk0oUkI/JEaNFBneaG6NyeAEDDoIUeMhSR5T6pnbgJ4QEfBOl8vIKMvpEM4FJFMFBhIYA+wjFTyAlhHi38APaj1AIdKrQdGAmfZTyEAau3Rifo2eHK6t6cfU+HfiVVA8CcljV5t7qJQHhAlL9GgvFOzfJN5GFRDLQJQBRDiRwoYBiDifckarCqBNNSyaqUP3hCTaaljUV/WlYdsAUgJQmIu1AAAicKUE7KSPCe4rbFW8k5dLEp5iko8GEKZ4Ghez1rAnPkOelgVkKDuKlqAI4AxbF0du1g4GCdwilryD4pVeayybnWtujMG6kF7Pa36XF37DxsAw2YhtSLP7fCw58FS85UdHw1tBDDd79l4vLSTk6mdnU+1XpyPfQIEn8wXVqSAWVLpCVw6t8VyZb1RLpXwsN+1P/jDH9v7DyfW7ee2t9+xozt9e+2wb0XqafCsK18K9AYd++qvHduD++f2V999aKtipbESJHX3Tt9+/VfvWTfv2h//6dv21rtntiwb++xxV58bArwePVl5KnyDEjaxybTSft0bAHAbb6FnSTkKgL/lK+oaUv9cbf7Xn+OLmYpApPBC+72RG0ls+CaKUIFQfXZZ06AG3kqRdy/lDRBdu3y8oBTdHsXmlhyh6Cf7SzYqRT9Z3eK7YgViBWIFblsFIhTdbcUiFN2tTjoqQtEbFCseGisQKxAr8KpXoKWbl/qqrwz6Slu93iJVkyvW1qLM9rl12EhQebaKw6Cw3PiNbimuthWiG5a5Hoin0W+OD5nnm2ilIMR0pWh4SFi3CW5yfOjw1FHFRlUplhf8/NxJckNy17BPUw4K2mA50Cod+bezXb86ykcAoABKCwtDEIs8NpvG9ke57e/ntj8qwGUCkfgxAkzxR4Sd9UgYV0u4wzsHtw7oeF6YpHZPSPlgyljUAR0k1ofkQTzy08RNMikVuMShAMR2rg5yaUlHldnI65RH+15XijoYbNWrSmNXuBMyzRDnzc94c8qfEy7p4ySRvNtrnw8hULWDqV4/1MmZr+oICFQAzsrVj4KxYc7Ml3r1On4e3iNnh9phslR+av331nrgLTWEINJCnwLtCvcjRT0qH1Kl0qPo9PkBWhmD+6CCkqkzoNPtBFqY5kpNB7CEC0llHTahdovWHa9QAKl7h6Lk9DR7iBit9t5ST40Av1zbFaFuX4D3K2OUBUKT2HReBkjrM8U6AejJnAGCrNxs5iFNgtfyOHXY6wn3DpgZD+Ov69Qy7APwQ7XK+r3Cjg+H8jettY8TOz4aWLffsf39jr35wydai7ybSUmqtvrM1bucAeDf7/W1jz58fG69Qa7anJxN7Givb6fPZnb/0YVN54198GSmBPsvfaZv//Abb9ivfvHYnj6Z2HS1snefTKxEWT0sbDytbFg39s57J/Z3P3puw2Fhv/OPv2Dj8cr++N98KKUoNUCBzP77zGs9eYieXaxkc8D64EsqBW3i9WF+/vnmMxbCxsKXI3672r4TtDcmv39kUnxubn/63NNyHxb/coK8C+5TQr9QjbfhTPqSxO9X6/vimrRu34db7+ZL3zC9MMJX/a+b68YXlaK3cdXimGMFYgViBW5PBSIU3W2tIhTdrU46KkLRGxQrHhorECsQK/CqV+CSpPP6wQoatPCzTSYJh14JnnecFYz4LnWWbv/Sj8JS7fXtL/jtzwEObClF16rRtZAqCeFMW0A1gEjgAuotf7Ro1CGhh520rflBmbrVvt/qPFuwCchz3ah7d7aUy9WLgbyGeToU9PZ5V1rSvpvYfNnYYu4wA8GmHlJDehs+gUt7o8yGw47AiILdpTykRdlsb+T+jF4lnvNrcCoglOYj4AXIDIpRPCLXStGAgPEOZVAEGMmbkie8oGr1ly9nCyGBdkF5CZPDyxP4FYDo2rcypL0Lr6lFnlZ5QB9AEeDKe9yTlLZ4jQ5P0bKWdyWt6SoHEGsJ1DOFCtG6TsBSqyblmFa1yrnaFvSUVn2gLgpRYCn+nYQSZZlUhEqhR57aAL08+AjoSciQmtgb2st9HdoWe8116fXkvJ567/uAMak1XuDfk+gdUHuAE23urZ5wsSw1DkHNkGYPJOfAcus51o7Pj7xOSZ9HuUkNGq8nas9V7arJTvCDVUI83pmLWopOHtohFX6tpSAfCkjGp4+tVMvUmyAsrAMqy7NcQBUAKkAomTFzdHUqZdsfdrUebnWQyVOUOZ1PZvbo8VgBYXuDnoDo3n7PZtOlQKTGWmR2dNS3e3dH9uDhhT07nckn9mIytw+fXui4+/cv7M7+wPqjjj16NrUf/ORU8Pff/4179mtfumPLRWnHnzmwR8/Ggp1f/NId+973HtnRXmFv/t0z+3//6ql8er/+9UM7Hc/se29euAUAClz2tSV277hrR4cdK/TFQmWTycrOx0utF6FX06krjd3H1essoMktg8+j7kNuLeF3lMtfpigcSYf7+wCifI6Bnu6xfAWOw+Q5ms/SlgoUsNoGLa3vLxzHFw5h32y+eNoOtgv3yxe8TV/1v3Qujy9C0du1XnG0sQKxArECt60CEYrutmIRiu5WJx0VoegNihUPjRWIFYgVuBUVCIBxyz90LSDdFia1KkzJ/9RzGtKboS/hwFYiF37p30aX0MUWFqzLspHUrTmmOG2rDA0qO28xdZiAH598+QA7VwKd2jZW13Rt5K9iFJe0obTUorpzBZez4Xa0of0daEVLujw8A4AIIFU/hTb9dgpqCUclV6S218sUjjOeeUiP2uZR5IVEdlSgqNgOD1CKEniDom3u7BXI1slsNHQVqdR6IfnaxwPsAvR5W/eqIojI28kFCZNGysPWn5LhA/gARSHUWhepGxRzwDOgkXtfuhjV1aIebu8t8z5dryIFI5zHj8WjEpsAV3XiQ+kepEHyCVhVMJR7jQI42/ZxT5EPgDqI9JRWn6HWBBA6+IQjAk/XwCjlGNSN1MnfD+zlkea5lKXAVw932tgiyMcTP9BSmfJWrkwhPpu1d4Whe7b6eus98lhtLQN8HtQYVSe2CYytW+SCx+1nom1HV0s5JwhQf0JwFnQ19Vb7VoXLekl2CECG5Qa1K6CQ+itAKzepNtF7MsbW75RzF52ONXVlZeX+nvIuTfBFba/PPvRx+DVNe6upE1tiaZAXUtI2CVYH7BXUqplqOBh07Gtfe93OL2b25o+eaq8dHvatWxS2v9+15/8fe2/aJEl2Xukd32LPpaqytq5egEajQUAEuIEESJADcoYSCdno09iYSaYx6Q/og0zLSD9B60/QR5lMRo2ZZCMZxU0khytAoEls3dXopXqtLbNyj9U32TnvvRGeUVlVkY0hOqt5Y9hTlRE33K+/190L+fh5z9mdYDScYtA3H1LO68JGF71ehoP9qdacLf/3d4eY5AWGwxlef30Hkxlw9WpPh/3MMwMUUwsp67cS3Ll9jKyb4nMvb2FaUhGc4IMP9mUN8MYbe3jnnSNc2Wrj2ef6+PD2Ad6+NUSdVxhNa4FettHz3CCA7/IJQ13rOhmPDSUTNs9mpgKVp65qRrhpwFx+tM62I64rtdX7a16glHYKPDfdEwgfVpfQzoFqWdo1eFsQDy3tlmlo1YXT6X5ocfaoJeIW0bV71fzea+Dd3xvsXHpYMfpU/FNzyiQDFH1aVy7MO1QgVCBU4OmoQICiq61TgKKr1UmjAhQ9Q7HC0FCBUIFQgXNfAQ+lvM7tZNCRn/78F/QFZ1yoMS36fdFOLwWla523/m1TDM65gimolGQuZemiSE0YOw9rmrciLxSbtlVrA26iT7YWN3OhpNwiW/Odsf47c7jpvP4crvCt27Zt1yrv590ArQYnza/Te1XaPhiwFKMvFaIpzkYzAikHXiMLu9kcpEhaVOoB/V6m9ncqDK2V2sDhoJthYy3VzObhOs7vUgpWwi2nCFSNqdKj1yZbu9mmS9KiFnajLmpnl/LMYCQhGgGdlHCEovLG9Enw5itKfuf6rV2wktWEcNWrNNWyr259B5M1J1MnKsiH+3Wf+/Z3jvfHxNZvQUD3H/cpmJjSE1WMSMfE7YzZNh5F6HRbgoT+3GLdpFhlmBKhJY+Kx9SiDQFDn9yc+Hf6jRYzR5nYym4pN9w/1ZTyM+XxtVKzF6DiL46kLjQuXGNGNSoReEVoybrG6LRTqRpbma0Z14bj5dFKaBtRPWzKX/qO0kpA7fLOrkDnCMfrWO2Kke8o7Rb0dXvfPDft2NnKL+iuOfAYmDxEJaR5n5ovLH1qU8zy3LxPGaDkLBx4TmRZpm3P/UxL+n5m8jItawuR6mQpjsczBYb111p6ULC21sXVrT5uvrGt769vdDDoZ0q77/USTOkVmxqInJUVpnmJ/cMJxuMSu7tD/bx7MME4L9FOE/z8l65j62IfFzf7eOU772P/aIbPf34Lz91YF3D9w//vTfTXuvj6r30K//r/fhXvvrePixc7eO/DA7z/zhDFmFBegmgBUJ4DvW6C6aiSj6hZCzglNS0pnBevQVFbW4FQxxvNbABIyxqFzknzJvUPdsr5Qxm7Dy1sQdxZ6e8xjQc6/k4nKCrlqHMikaLYlMO2fzeJZhjTJwiENv9ZDFD03P+PhDDBUIFQgVCBp7oCAYqutnwBiq5WJ40KUPQMxQpDQwVCBUIFzn0FFr/M+076R2mQmJZMkNkIW7aje1QMveRUzmpSoUD+F/2TXxPW5LalBD1ZsPmcGt57i9Z4tx3X5mps1qFMR0oZLl65Vm1hJq8MFVKydm9Ddk0cOkcS2kFT7WrttC573feyqwW3MZAtyBHUnt3vy9wTx5NCLdjccqedYGM9dUCyQJvGjsQqmgZhoKXyEF6xvZ6qSIK8zAUGGax08lYH/6xt37XXS93pkLGVVhBa36+BjEFGLATBKX8mhHMt1BzLcfZ95wfKZXTBSGyNl5rR9b979SYhbJJRi+oCjQjpBPEMzsnHkmo9hQbZurFNnKpECfnUEm5Qi4pGnmfyTFWLPBWLEZhXRIgoGMsgI6olSyobqQg1D1VSUW6LADNmCrrGGGQmAKaCVAFQZQnmtgscUp2apqjYKx5BrdtmkRCh129JFc36k2sSSArSxhEm01zHQeiq4CeqYXNr3eex8WyUQpZJ9YKtBs98CBQhmKXC28lTEs7J7xSYTkrzLXXwM0aJ2AUicTjrz5rTboEqUwJofo/X2GxWaP0I8Hg8PnTJ7E5NtTw/sSNLiCcY5PdaKescYTzM0aa9w1rqACm9Tu365Bq12y1c2epj73CCo6Mcmxe6Wm+e7zzemtcd147nbl4iakU4Op5he3uM0WiMvX3WzvrUWY+tC310u20pSj/70iUcjSc4PJphb2+Mz798RXV5841tfPZzV+Vl+vob93Hr3QcYj3PcfzDG/oMc1bhCklE9bo7BXD+eJzxeqlLnOnAXdmQQ3gCz2uj1IMeFmRHae2W8v+8tPSaRSt1ZKuv5g7sV+vvj/F7mWuA96/QPavyDo8VTHR/t5OPbXAu+vyE7Ffe5/yfljBMMUPSMBQvDQwVCBUIFQgXOVIEARVcrV4Ciq9VJowIUPUOxwtBQgVCBUIFzXgElsDdbQx1IWeacgoNmz2k8Ze4t6mWcThrKD5tyT68GbXiRNtvYNVwC0Kbe0wBF7CamZGZqB50C1filST/1Xfn/OTWiq7cf4tvjm3P3S7LgmA6k+GNraE/n8/NWfvN2b99yaypYMTkOlveqUQxCrYtrKXoMmZmU2D8uLYma6jwmhLdiKdkYFjSalnqPwNRqYYCTgUscZ8pHC1wi4BNKY4tvRf9NSzf3dSEcszAdIjhTiaZxAjZeW3iRUyIKcJlSNiWsqwy8ku4ZdCUPZLjQIoCJAMt7VOogXaEFJ6X4tNAn+ZAScLLFPWOivPmJEuR5gFcQ5smPFQKOPoGecFRhVO6gBBLzCnErRRYboNU2U4OQ9OFk3S0gKZ63jxtYJJSExrA9WUFWDMlxQVlFReAMdDp2vOYMYWDXA1+FItGHknOgZyVrMIe25kHa6WRSbE6mJSYzgj4rDQEuv2thSfvdyR4AACAASURBVExWt3OAKljOja38/Ex1capUnUZS3QKjYTEHrmrpZiv6uFbivVrbOy1c2urrHLt1aw+j8VQ157GzzlS6JgpTMthnrd8EpqZeJvSVV2oVCyYeHY7lwfmLv3gDvXYmhSc9bilAvbtzhPVuB3Vc43hYSBE7Gs2kku12W6jZ5t5NEdcx0hbPmQiTCdXPwNFwiqIqMRrn+ODDI4FnnmoPdkfY7HWwudHBP/r6i7i3PcT2/kjrO5nl+NIXrsuXlGrTw6MJ6iLCzv4QL710Ef/qX9/E8HCKfjfBzr0x8rEFinnbBylreW5FQGn8GmXkQsIs30ovH1jGxZXtA+8n8wvaxhCAmhpUze+mUBZgdqYb8iM1b1D6iya8V/n7k5NWcx6yYnBp89aq73xH50+i7C+LdvlmG/0nq23e34cDFD3n/yMhTC9UIFQgVOApr0CAoqstYICiq9VJowIUPUOxwtBQgVCBUIHzXoF5CJG1s58GD087hIXfnfu02TvqiaRXTmmjhg7n/LWxUddh7/bv1KiEUi7caa7AcjCBvdtiE3PJm21MIIG78n36XsblFF+eOxiMWPj7uYx2oQ5/GEIfDUhq0/c6Ua9VXWhIm0dnIkP7cq8d4cJ6S4CLij6p6AjJCDfjSIrRtX5LQG/s2+zrGpn8EAlUmXbOsCCbrwUQxahLeiMSjtrB8H2CnzRbVNisMa3tXEpP+kW6kCUCPPl3Sl7o2+kNsvL/NdWi4s9ukfi52r0ZrCRvSq8C5TFxhpX8NflX7zOa56WBVEKpil6PVJQaJOWLMFQp9gr5sb5iAjsqZJVY37b58bszB0wNmsYY9GxfOlaOofqVcFQ+nlReMlyIylY18EtBSssCzs3a0NleTs/OygULlQKJeVlhMi4EGzklznRMyErvVvmLmjsrfUkLKnNZ5xrIqXxkWJNTp1IELPWrC2ry9NyDdK654GtFv1mrP1+XLnT15+7+RH9SFTvLCx3nbErYG2NjvWPwcFrJ21Qt/S7wiufLcDQThCWo9B6lOmMlojRcTu9WAliqaAn4nn9+Ay9/7rIUoG++taNwIgaB8UXga1Ad6LZTzCaVfG83N/oCgPQgNV5o6zg8nqHVTtUyv38w1DrtHU7x+hsPcHxcCMKnNfDpGz3cfP0Q/+I//ml8cOcI+8dT/NKXb+DmzW0dHxWrly+t4+B4hjdv3pPdxOZWG3/2l+/jKz97De9/cIhvfnsH7YzWAgZ/eSyEwzxLMj0ZiQVzNb/YcPuUnwv82/3DlKFWf5oQ0DOUL69At7+YUlwPDJwlh6wHCEj9dsjoG3lIuhUQkkst7dTqUs3btkxZaoFPJj639/x+/K3S7jZzenre/2VZeX4Biq5cqjAwVCBUIFQgVOAjVCBA0dWKFqDoanXSqK99/b89w+gwNFQgVCBUIFTgPFdg7uspILhQPT5qzl7l1Pz8pGq0ISedD/Ix740/+dk8OWQBF09sV4E9JsFUKzDn6Lz49Pdm6NH8iwvFqYemXk0qKNHscncQ1OxQF4pZr2S1WTUg4xyZGI40fGg+ogIxbqyxEYN8Gf0v21DSPBWdhDX0UiQPJIjrdVNcvmj+mAfDEpNxhU7HQBBDYpSmzcR0KQk9yCSAc56ZMaGeI6YubdwgZhOemI+kT9Gmbyjb0QXyItuHZlzVKKoCWZIK/LG+hI+yNlBgEj1MHXi1fviG9yHBJIEtl9VawrkNqVvpe8lEe+edqVRzHn9JuJfIL1RB75xRXCr8hxtS6JFTvXplHtvvuV/OWS3r+pPQjwn2OiIB4unUAnWkonVMviiZLj/VMXEumqbUfwnyWWXqVKfyVYATw40IoaWiLQUfBVAFtk0haupRtss7GwJOqKoxzflZKW9Ntci7ECrVgypNKgplIsp1Ye0ZeESP19geDjDAKaKCOHehVwscRoVj1iIsrzEe5Zo7/UTV6i+fTNad4UQput0Ux6MC5ayUupS+saxNznnXEHi/dKmHixt9XLk2wMHeCLfe28ftnSE21tu25lyrGgpO8iparlW/naHfz7Q/JtATpB8PcyRxgvHY+tW5/Xv3h8irGsNpjltv7uD1Nw5xf5jrnO+lMa5daMm39D/9Fz+DH968i+0HY3zx81fw3nsHmjuB7cZaB9evrCHpRjg6nODPvvmugOuXv3gNr7xyG9/+zg4GaYRRXstmwYNfBSg1ZO/0CeW6ee9OraMD0XM/UXrLRjVSf8/xzrX+oYxTp/sHKApIcueYHl4Qts4fzNgNx993BPDd9cb9mnuCu9NIjepubP5+tqQgPf2+/HSD0r/40//uY/knMvqdj2W3YaehAqECoQKhAj/hCgQoulrBAxRdrU4aFaDoGYoVhoYKhAqECpzzCjShqNqHpYAiKHKefA4EeH+8hQrz5IEtwGijfX752JfZpzq7DR565GNaTIOKRkPtr6ZwW7Toz9Gnl1C6fXm1KwEHlVseovrEeiraJPjy3qUOlKoOhG1Oz+p3RfVYTPWkauIP4KSitvHukuvgAjK3Y4N1Znvp1KJUhMbAhfUM7V4s1SGh48Z6C22SHRJG/WehPiyEco9ch35G30iXDC8PUAdjCLLULk1jR6cS9aFHUrCxdZtA0VsYsi2bwUYCOYS7Blot2MeUdIKTDu7Qg9NoDtvaLUFdalN6hzqFptr91QZOKGrA1Ycl6ZDY5lxFoIqUcNN7lcqq1CkZ+T3CPqpmqeokPNIKOSWtMKrAqVPw1qbizNi+X5gVABWfmldqLfj5NJdyk+FDAqbuiBVolMSyMFDYFKxFnX6Y/lhnBRPrGdhkyfGsiUKcGNzkPDQzKkOjWNDRkKuBVSkJCSyd9yiPu6Tyk6pftrvPuALuWFywkvmR8tgLzZ8t5wTKBJIExpPZzICvA/IZU6nopzotzJM0jdHuJAKkLzx3AVevDHDz5o7UymuDDFtbA2xsdgRV798/xt7eELu7Ux4U1i+wrd6S66kmZugSw5qokOV1uHWxpyCqg70JBoMWrl7uq9V/JvWvQWD6e/L4h6MCo7LAne0hfvjKHfzorSOk7RplHmHQYbp9jH/3N17EP/nHL+F3/+BHOB7NcO36Bt58ew87u0M8e2WAXj/BCy9s4s6HQ1y42MXhcIwf/vA+Bp0Wvvvd+xgOS3S4fu0I43GFQtdWjGlRoc0TW5JQCwjjiyHvOrcJuPlIQ9c3QA9iglKGKFlru13DXtcZlfY+D4z3FLcAcyU3xyWOw85vTe42xnPAw30Dow2YqZ34+1ujZb5hO3L6PyVPNxDlMQUoes7/R0KYXqhAqECowFNegQBFV1vAAEVXq5NGBSh6hmKFoaECoQKhAue8AvolPqZaynCgOVCetAVVG/sTXieg6ENjvRTxlI004IBvTp83qYsheCpqRM51cc+VVwJlfNPCvd3LqUobCq1mQJTHCPIt5TZ9Qj1rMT92GhG6ZCYpVtmSGzs0ad/zAjQ5NTrZqilHF7n1BCRMDPfp1DIVNGwkEEOnT/IaeotSOUegN1jL0GvRhzNGxLAggreIAM1gnVq4nXrNsWutHNvspWxUS7y1bZsK1vFlJsLri65l2xVTNSAAs357F+pE9aW1Vnu4Ix2mE4jyPUJER6sFZwl92ArPlnemnAs+UvlY2f44L85FgU9qwydwdWpgGTwahGNbNdumBWNdWJOlo1cCy9w+VZ1SRJq0ztq6mSKl406Q5+bHym0QWgpUzmhDUCCOEqeAtMR6KkUJgWktoP2zjkxoT2KMZ+aJyUUyIOrAVlVZMrw7braW0zOUil5aGFhrvtVCil8H3zlbKVvd93UyVFZX8d7SWrepJqUZpvxLaY3AmlINy/k6iwPCeh6/eZSaFy3XhSCXClZOnLUmLPXhUZ22hSoRBkbtGJMJlZ0GY+ldy9tAOQPSVmL+snWNtX5bYUwE2azBxkYbB/sz2Qysr3VUJ6qBaZugdPeY87Y0dyqex5NCcPPt9/bxyt/dw96DKf7pb72g8/Xma7u4eKGNb3zjc/jhq9t4//1dDDZ62LqxITNYBilR7bm/O8SVrR6+98MdJK0EP/fFa9jePcZf//U9HO7lGPRMmkmQ3skM5CtUS/DdsUvZE0TyFaWHqkrPgbG1rrtTyUKazH11DkSFz92DFD0YakjO/W3KP2Owa9NgtYeq8y9IYeztNRw4d9tyl8DCr9k/kXjsvTdA0Sf92/Soz4NS9KNWLnwvVCBUIFTg6apAgKKrrVeAoqvVSaMCFD1DscLQUIFQgVCBc14Bhew4aEeoRQ5SElT5AJETmNFA3iN/yXyiqslHNT+hKCYLXRDQxhwauczzjWi4m9fCE9VpPpsBT/IDdNtWOrfbxYJ3mLpU1oimcmPASkn/RalICVTsO/xZilqHT+xn01maorMGW3Xlnunac83O0xSYFWmpUKn1+qYxk7sNRLF1e8B2+1ZqIkW+EgMsScKgotgCkOibWFhbuledCWLyOCtTfkp56dSejpXaew7MEgAxhEk/O8WuWuXdfgn9CIw4P5fBpe0RHgps6qBsbvPSusAlHjYDiOivmTNgiGnrzmLAw0SCIN+JTxCq0CEXUCSAVVXyFJ1OGfBknqpUcpYEsDo2A4rmnWrp8GzFZjBPmqWCp4J+UYTh8VTKSSW8y6+0FCjtDzr6WS3uruWfMJPHSP/OVstOR8FVJsC7NmdCPcJK34LNGhFi80XvUybB8zjzokC7zXR7ttnHCllS+7pqZvCYdchzswUgoBZSYxu+AHCMKq+Q0FsVESajfG7bMJmV4uwMt6LisdVhCz1VmJWFGWUMPUpQzirBvk67pT95LDz/WV9+nrYyKYs5L+6d6yZbBgDtlIA+kdUDa8s2f34y6LfRpmkqIWtR49LFjuqUlyU+uH2IdifDxloXs2mO8bTErXd28fv/5j2po/+T//AL+Mu/eh+v3zpAt5Xi3//GS7h95wi37x5Ihfof/fOfwXvv7+MHr97Fwd4UN28+kPfu4EILlbMuffnFTbz//gF+9NYhjvamZu1AJfjMrkJeYfR4zVwvO+9v9vykRsGT2VkgeK9PiUndQxJtwGFRjx31llOBeibq3TUWjHRxLbjHOV7sPoeudq36rXqV8yKgzZwv5o9unnCzDFD0o/4TG6DoR61c+F6oQKhAqMDTVYEARVdbrwBFV6uTRgUoeoZihaGhAqECoQLnvAL6ldq1scs+kkox/+b8N393EHPzyVPNPOep6487ZAtCYpJ8o1vUfWEO3dQT7BWiBif8/y+W4afjdzSnFk5N6sOW1FrsGvIld3S2AG57UsnOg1QsaEX5J07JZe20bKVdBKcQhMrPUxPy4LSprqVm0z4n9+R40qek0fpfU5Hot0OVbh2hnUQKrWlnTAt3alBCwJgp45HBrZRt7FYLtn5bUrZLjHIyWgOkHlxTQcj2blNlUkUnhaUYqAE4H4AkoKgWcCbVU23K08JpXhmcI0/SphrX+Sa63TNkhyCRaetqEyaAcmS14TowX0klqTOxvhUjiTOpBqXqqy2MivYBshqgWld+nLZztm8TABLcs+oden86nuSP2lSlBjjHUyoYM6k36WGq88EFZlGRynJ2mRw/l/3WArCsl2wCnIqWykq1jjvAHRNCVpWlwRPCERQLwMZqhWfiO8swHVfo9mIL05EC1BSEhKaErrI9SKhuTC3IyAFrAlKuNz+c5bnmJxuBHJiMpha2VVeYOXgrp4TUYKaOv6iQsz1f+zAA7Nvzs4xt8KSwJq9O2jFaaaLWd615VKPbzwQPCVZlK5Ckmi/by/vrHcHlVpYpjGq938YmAWk30zW0tzvC3v4YBSoMeh1cvzRQi/32zjH+r99/Ha+/fYCv/9I17B1M0e6lAqdMs9/ZO8Zg0EZSV+gkFjL18ktb2NkZ46+/dVc3qt/8x8/i2o11/M3f3ZZv6eGkwMVBG1/8/GX8q//zLQyPZuhlBqVZLylm556itbxNqfYl+qVIlKBe9wVR78Wdi+3zPnFeLh78ngtX0vnmbSwWdxjrpOcDBS8V1alroU92SZiX6eKxkgtXmnPNJuD0LfRPgp5P+vyc/wMU2ufP/wKFGYYKhAqECjzlFQhQdLUFDFB0tTpp1Ne+/t+cYXQYGioQKhAqECpwnivgk9iV/O3AWu6StKWWdL9zey3inC80AekZDrCZbm9/d63nj9mGpdAvIo+aLFSAwYeVNGipV3D6xGh9Zw5UDbjGTvYp/1EPR50loouc9tHTc/RByBkz4VzQxLZJlpIYSTY7RQIXwQ+zI+CLOC6V8owBN9amrVpyTk4NOOgn8rHsdKzaObNqohr9Xop+j2o9qiINSFP9SKWmPDU5Wu3oHEOwaWFFhHSm/jQ1Jn0h6fFJ30t5WdaVteLP19L5U2qbFkjDjRsktWR3KjW5QQJFzkEJ9D7NXPswv1S20dd1jDhlO7f5cFKNqbAlN2/N33lWUrHI4ygczFTnNhGdVJQ8DmsfJyk1+9cSVUHPTAOLVC/yY4UvEaYWssZUIvp0aq3c3CIVmxw/nZgnaLudCPrlCk8CJuNcvqL8nqk8rUVeAJ37mRb6PgOLfAq8Twm3kKZakFTHxprlFbodgmI7D3wbfUFP0Yr74LlRWZo7Va5UdRJOco3TWMAwyWLcuXOI4Ti3lv0kQUWC3UiPV5J7SsBsvqVq9afKuYZZEfB8mtA7s8ZgrYUooio3R1TberS6KeKKf6/MK5NqzJKhXyk6rQzjSa5zZmuzK2WpWRzQ5qGFzbWurAsIglnXvaMpjo7GmFXmufpT1y9gfdDC4TjHKzfv4juv3sW7bxxiYy3BcFLjP//PviKF7R/+4RsYDDI82DnG9364h14/xVd+/hoe7I/wN9/fxZULbfz2157HS5+5hHdv7+H29ggHRzN89/s7+KVfvK4HHH/0x+8jE0qOBGXLqEbm+t0F3C2IXq8qN3sMx9dlY0BIKr9h7zVszgk23ll+zu85Xs/pvEftDDOIT3W1V1v7Vnql3Otasc8FW08Dok6yuqzJbybPn/zs6Qajf/Gn//0Z/gX5tzc0KEX/7dUybClUIFQgVOA8VyBA0dVWJ0DR1eqkUQGKnqFYYWioQKhAqMA5r4CAgH6RN7gmr0ihO4Np/JOKKSE+gSkL/yFgWMC0s/9SPoejjRb200p1QqwqsadTjTaj50+07S+hBJ8O5DZuECISGGEru7avQKYakWwDXJK0U80uAxK5eZJwOcWmP3KBR9dMb9uwGnqtqqAga8wAI8IqUTL+bO8TghGeUfnYX8vAECUqJgmfCMoIRalcVGs8/SCZeK12evNMJAzj4pl60fw7SVwEIVljm6Be/DtDcPgiJOVasoVe8+YYp5jTCNdSzxZqrTchMLfvAoQESNnCLxhpIFXt7ITHUSxPTMI1qjvVLk7IShkmIZ0DfPrRnXtSkLJOkVxYTefLn+MYWauWV2hVAO1uhNmMYM6pOQks6RmqQCgDpYTAVFvy58mEyfE1uh22j0Mt5wTMAqZMrE8NUM7yQgpCg86uxoJYDoAL6PK71m4vZWDCwCjaGERq66dSlERMLfg8Uraq07OzzbWgCtW8VWd5JFhJwMt6MXyJwVIJCCcJzrmLCgUvUueZS3VtkVtqOedH8M3zhK373LfWksA+TdRyr0ubeFlrY0FYBJ/yd40sxZ7rzOM3aEoYKwLsgLn5knItGczUbqW4f/8I3V4LPapDkxSb/Z6S7iuU2D+Y4N72sTxRKwZGsc2+irB/OFboEVPd794/xgcfHOH4MEeFBP/yv/gqRkc5vvXtd/HOOwd4/94IxazQnDY2Euzu5hjPSvzMFzcxHZkambWkivh4VGJ3d4Lb98f4lV+6ghdf2MQf/el7uL8zRc9ZPPgHJJqT1J60JjDHUGFsY9l6+Yce86cZ7iPrtnf3PB/85tTWApyu0sv3MFMl2+apNrYTfbE/++bS/dNF2S+Aqd/6YlxTbXrO/4l54vQCFH1iicKAUIFQgVCBUIEfowIBiq5WvABFV6uTRgUoeoZihaGhAqECoQLnvAKCok0SSGWVuJhr+XTzNyDmFE5ePdUMYHqin+jJQiwrRh9VpiYUNZ7pFVYPg1gPP05sy6sg/XHqcAl6ra2Wqjh5izYUZNqNawv37fQSm7k+cKW2+xR7DmaYjwtQ8szDq0j1p3spDIh1ddDDWm1dwrtxKPS7CQYDejcmUpDOqlKejgwNYms9X0Q5UmiKT8fmd6qgIdLMhb+AB5XKa2F6DyfulJbyJnXp2ZwDgRnBGl8GL10gjDts+8inLAEtpqAzhZ1elw7A2nYMHtEPlfCTAI6wj6pHwlG1/0u9mKKKKoFoa4s3wClgGccCnGo9TuTCahyJHp1JjbqkotYCh3iMhLJilI43JY0gI4FaHrtTy9pfDAISrvFbQ/qPJrQpSDGb5YKYXtnJACOC5tnMKWzdOcgQH9bAA9/RmBAvwmhSISWwkz0A0CK0ZnhSaQrPNLW141wJbQWViUbl42qQrmAAvAxhrYWa6lnbrQHxsih0Hqld2/4myKmaRZD1QNJKlVpP+wdxfFiKfNZhuBIhLN+nvyk/tGuA2xDvJ3zPCFwTdNqpWuUJzdsJW+xLTEe5WuXb3bZUrS9cu4DLG13s7I1xf3+InZ2hwGoZA6O8wO79Qxwd51KRjscljg9nyFpU6NIeIcI3/r3P4tbb+/jWtz4QRB9NGYRUYXM9EfQ8HlZ47kobrXaMg6MC+8elrTkidFsRNtcyPDjKMZlV+M2v38DB4QTffOUBurGH29ye3eYIoX3rvOXOOybJ1HlHGhcBat5VlIC/gS79vU4PIey24Neh+axG15FzAjEV8UkA6x+Y2NnpbkKN+2gTijZVov4eM//eo26eT8n7AYo+JQsVphkqECoQKvCUViBA0dUWLkDR1eqkUQGKnqFYYWioQKhAqMA5r4CFAzXVlTVaTh1IUGaYzckMXdjQfLj1MS+MJs8IRn1plhVRyyVr2HF6fOBSnU9vqXcEab4ZwSSn8hK88In1Hrd5pVhiBMOUo84f0CvIHBSlylNQlCzUeU76+VkQS22eqcb6LLjJ9ebrPcLLmgFFBncJJuU3yPbtqEank2CN3qIdhiiZv2anlaDXISi11nCqMWMqTgmvnUrQ2ugXCFlKTXFL8wVVsI5ru+e7hFZOXCrFHX+mqpTbo7+kFJ8OjBZVKSimsCUXUmTTN3WiK8M89Z48T2pL9sDLP9XEp1TKKbBeie9WQ5u3HQsLS89TnncEZiwbu8T5HlPNVSeqHqNI7fl8qU3ehUnND19KWh4jW9FJu4DptJY3q1rnpwU67UQt8AX9PwlsqXwl9MtN2cq2d7b+8z2qNXm8nIM5OVCxWgvSmQKTM7EThfBUsJOKTwJrKq8VBGXfo7qT66k1obKTIfNUBMvQlmMKfZ9QVBA8YkiVpaTTjsCfJ3Vh68mNq04FFa+2D+6M+9b5QLVkQbVn4gKcqCT2DzzYHp9p/WVPUMXyqmWd+r0OkNXIS2A6K9CKEsQKwYoVuLS11cODgxl6nRYuDroY9DKMpgWOhjM82B3K75Pn+sF4iu07hxhPC2zfH+P9uyNBySubLaXdf/FL1xQ29tpr9/HOW4e4spXi3gN6oda4tMFwKuD61Y5qe+utIZI2cDSskDh/TrbGD9YiHI1rTAUoa2xdaOPe9hS9NBIozVKnfK8YmsYa8b5mtdfKOS9QKeXpM6oT00FSKbztHsdzX3dCp5TXewrd8tdewy9UtiALqNo8R+w8daB7ftK6STRufgGK/v3+4xna5/9+6xu2HioQKhAqcF4qEKDoaisRoOhqddKoAEXPUKwwNFQgVCBU4JxXwKepCxB4peC8Nd4gjgtvFimINNCl0z8k42xk/Pjjbo5ZqsUTYejy5rySq+HzJwD5EIxtQN5Gq6oXUc7b/l1zu/SCXqilYzPVHgkK2+znW3OBKTHhiAiKgyruuHiorhPcAUjzw7QWaVcI64RGiy3K9MoUmbRN8e9US7a7DFWyIBhyRXpCyvuSfpFUv6XcvwUGEXxatBLxp4OLfj6VtUezJZ2KSQJCqVWlBrS26TSzECkl2hPUFUaKCMcIpAhLjbPZ/AlOfVARx/s9ekcBeYQyLYityuwiJ4xz3zPARxhFZWciRaKgrgtY4p/WOm/KTwJJtYZnDBjyWjwCQraZe/MDqj7NuID/H4+VQULeRoDvcx+EiV5VypoocT2Bwo2o8JSC1oNRgVQqPXmE9n15fIrxmkcpdyaVpRLrTcHrwaQsJtzpIb/OzGA21aWsHzdPKEsfVQJZqh7zmQE3+ovyvEtbrE2h46dyltvhy4BmjYoJ8PQQFbStUc1ENrUPWi+YmtjWSiFWrdTU0E4YzrGpUzLyXEtZswJotXm+ZagZGFUWAvycD9Wz/SRFnEW4cXVdbeZHx1N0ei08f20Ts2mFvaMRDo6nODqeYHgwxWgyA0uVz6Y4OJjg5puH2B+W6KQEqwmee6aHn/3Z61J/vnHzAW6/f4h+D3hwUCj86YVrfXzqhXVs3z/GO28PMRrl8i1l2NNkRssAnrdArxejRIzt4wKXNzOpiQ8OSimtPbBX+Qizef3xQYVbIN3OeKnzGmg0sgt+OgWoXU4GkqWwbfa/O29QrwT1qns9EHHqdF3/c58SR2K1ncX1o108QiVqp/ZCcv5Jap3nsQWl6Dn/HwlheqECoQKhAk95BQIUXW0BAxRdrU4a9au//i/PMDoMDRUIFQgVCBU4zxWgX6HLMTIAQi2Ygzr03qOq0nrJ3a/i/u9e6SSIZW3PHgSd5XiXNjf/qtdfnQACTn3l8UCTd2rfrsW1qXttzsVCnRYt+N4bdH54TvnFwJnChS+p45wwyv3sD1TqT6csW/iLOr9JteX7FnwCOQ/J2OZuZqVS5vmOdoUQReh2Y6kX5R3KwBfCRKoVmUjP1mvOn+FASpLxkMbDukWokzxDCQoJJeU96vwvT0AYa03neivVXvDMXBbZwMFQvgAAIABJREFU3p2aMahjPAZV1a7uZI/yNaU/aJbqT0I7Mh0fICV1qPPkJNRlWzTDiwwwEjSyXV7RXvLZ1PHSKJVBVAS0ZSUQTEUmd+BT2QUOC/pymucngaZnSVKoOvUpISohKBWWDGEihIyTBONJgW7bWv/lrcljVS051jw85TlLkMywHkJGQln+TKUhmaXzXGVgFdvApQAtaRNg6loly5tIVv8RErMeaoNnmNOErfcxWh2uM+FojRmDnxh+5f0nCYZlX1tJucsgqHxiNS7yQvYE2i/byDk/yiSdupn7Mt9UI/dKUadHaGZerpTWaj1i+tha8BTrnSURxmPOI0XSIpjN1C7fyRIMOhm2Nvvo99sKfGKLOtW4V6+uoZvFONif4c79A4xmBSaTAjv3hnhwOFG7PFXPs3GJuw8m2D1kkFWMF6538dwzA/z611/C92/uYDSc4offvSOF7v6wwOZGhk8/v4ZuJ8P3friD2/emGDCoK6VCN9EcyiICxbS9QYx2L8HusMQ6vXfTGLfvTNGOa5AVmyrbQWdem+6hhimPrST2qR/n/JX1MMPdQdx9UP62HKlaG+xU+Bmh6fwmaNeGPaowG4rFy84vAdHHqOz9A6OTbfNeXbrYmkHap/v153/yP3wsBxCUoh9L2cNOQwVCBUIFfuIVCFB0tZIHKLpanTQqQNEzFCsMDRUIFQgVOOcVUKsyIRVVZC5FXF6O8od08ikLaTYu6lrP7WfXbs5jdAnwDwlDm0C1UYsmDF1uj18u2aJBdUlZ9XBEibVmO5IxD1V3tPQhWCpFnb08YFWQkzt+qcUasEPwzwtEHVARb2HLrTFEAyZOVUbwoa5oHyalDx25VUu9a/8nWImAbt+8QwkyCXIsaMfCXZgCns3VnVSMErZQrWjaVOoxxTi5eR+8ROUjISxb6NXma5BHQk4FIjGtns3MztdU/p6MvqH81Fr8fbs64aG+S9DI1m0FEVmrvYCpsTaBVe5zfh7EBLq+f9zUsHwRypHRFTSedGCHn/FY2y1XSCk/7byUMtO13k9nBjn5ErwU4LR6EZZOpwSwBon5Vaot2bpPEKnauAAeQk35fnbYZm8BT4SgSl1vZxYERTkiLw6qWIsKkzFhth0j90dFLZWjnBtVmh6SUalKv8wkJsRLG2prtvKXpsJNDHgr5MjJFycTC4fSOkZs07c58EHFVInytFpgcr2zJ6gqJaor/Z31d5ciE+gtMIt2Di74KqZi1ZTCVJlCAVkMoSpl26BwqlmNwUZbNV/vdXB9a4CLl/pa9/c/3FctCblZ181LfUymBYoxwWmMO/eP8MHOIfb3xth9MMZwVCIvuVYx9ndzhUhtXuwoYIlr8Pwza/jlrz6P197cw/WrA/zZn71tgVVxjDSuUBQRdnZGuLc7Vcs7oXI7iZDRRoIHUZUYjSFfUdpJjOoKz1/vocgr3Ls3kZesTn9ZWUSYuZZ5WYZ4Cwzn/tEMjtN9z90LvT2IvEMVSmbX99xzdx6ytHRzO/HEpgku55T1pK57Se0eoOjf/z+cAYr+/dc47CFUIFQgVOA8VCBA0dVWIUDR1eqkUQGKnqFYYWioQKhAqMA5rwBhg4eiPhzZK0elPPNKMwdElw9njr9cCJMpl3wO+8JTT997iJg+XJzHCZ+8asq3bM9FrA2o6W1OPelcsIlmQJOBOet8Xfhb2mycisuHpEjRZb6c1ubeQKuOb7hDNmDiw6dcu3wZ1UgcOCEgJU4SuDUCbYzUkVa2WQ/65v3Ya0f6k36SJIO9fiqFI1ujx/TBVFu9pYLXAplmYkqgKuUbOV5McMfwHNsn1alSupnZoafcgmFJVKGsuT2bF7fDgCCq+vSz45qEcfIWdU60hGxSeepPU8tVsDZx+XTy+06J51WiLBsVlsaITfFJKMl9dDqm2GTLOCEfk9w5P7XIO3CklvvUICTRJwGbf3G7BY0wBVENABJi8j35aspTtFQtoxRKaGed5atK8OsUrx5vK93dKVOpemRNdRbEVIcaqOUxi5vymCvbF49rPM2lQm23GAxlqldLTWfqfWEBUGxjT2MpNid5iZzJ9aCFQqTWfq0bqWZCQFqhmDGwKXY2BzUitubzFBEZtWR1Ey7aucVrmGvkPRqyNEU+KzFYa6ne7dSA7XBUSCWbTyt0+hmuXN3AxUEL3STB8fFMqk/WqdVlmz3rnyIi1a6AKxf62N45xIOjMe7dP8LOwQiH+xPnK5vg+GCKD29PcO16F1/9hWcUaEUoTnh6aauPpBPjzr0hPn1jE/fvHuFwf4ydeyPsHI4wHhXYOyik1p3NbL1Ze7bf13mJKqdKvZKdxCwGPvVsD8f7BfaPcvNA5XmskDG7LmbOBllA3ctE/XXv/FjtNuXvHM6P2KtIm0nz+v7DuvQoLs23+MRDG3/zO6UNvglEF4LVRsv8STWo3+MnQSXKCgal6Dn/HwlheqECoQKhAk95BQIUXW0BAxRdrU4Bip6hTmFoqECoQKjA01ABD8kKc7UUgJOHqJRUJnPkL/hqA3VgYM43my31HK3wE9cq7qDAXBz5CKi6XKOzQFH/3RPIoKnQmvOKBrhYYpoeIEn16gCHHa1rVXXH4/nJXH3KmpAfesUZa0Z2pVZ49ni7JHYXP08ww+5wCzuyACHrcSZUs/b0dhpLAZnGtdroW5mN4/bYSt5pETxaknw7I5gzhSZVcvO0exfy5Dtzk5ggkCE6pnRT8JI8PQ1mCoqnpliV8jRicrqBciXUK8XIZWkpwGfeO2zIR0FJPmvLgofMg9ZAKcEkFZd+Gyo/980/HET0KeRq25fHZoGqjBT4w/fGbDdvO9Wus2vgdwjWCCm9R6zUsK6FXy32zj9VAIx1pAVCbErNbp8BQwaXfUwOazSblg5cOuUvA5YYqtSyRHkPsWUZQa9S2H4IaKvK0uUJPYvCWurLspTClwnuhJm+PuWswoRp8VrASEFarBdBqNTJVCtnEW1nMZ1w27Y9vqikZAu9XnoG4R5s8IS0XCnbxhyKml2A+Yhaj32vnQo0fupTF7G3O8XR0UTKzitX+tjY6Mhy4PbdQ0ymM/R6bQUyMWxrVtOzNEYvy3D10joORzNMiwLb+yMcT3Mc7Y2wL5iZyzZiOqux+2CE/YNCatSvfvkqfuHnn8NoNMMPX98W7P7t33oZf/Anb+HXvvIi/viP38Jbb2wjriIcTqaYFTkmCr+qBTftVKrR78TIJ7QssNXjubI/rfBTn10HPX9ff+cYHefrWea6HM2z1cmH53rNBpBsqsatuEZQH2pQf5Q6VBedD38z2wJzzlgGpw0wuqQQ9fc0KYJP7Nndj+ZL/tCsnoZ/bk6dY4CiT+3ShYmHCoQKhAo8FRUIUHS1ZQpQdLU6aVRQip6hWGFoqECoQKjAea+A+6W88CaZDPOpgSwqkdf0QqwhQZsgp/PY82Sw+Ru8oKgpS+fJys3f2xdpTQ9V5FG+oquWbqEYdb2wHhb5LmynnJtvzzGKk/t1QJd18CDT4TJryV+ozczr0anxCBu9l6BLdGerufJy6FEp8GjKTbbytlqJAnoI3yRo9MiErd9xJPAp8MjWagXlWAs8W5YJAnutVC3Zc3WklIuWRC7g6gilwqLEH+O5D+girIfbNsWoh+IMXKIyVMfqIKeS0xOqLakiheCe2t+d1YIjqRaspOAhU4uq/KUig+SFKgDrzh3WQ9YMsUFT+reqXdnZBbAGnEdZW5iSoG4kHI8iN46s9noHcZVe7/xO1VIu8Glz5LYsKmkRcuTPAQVJucCnioFCgstUr1LpSc9SKhI5F7bVs5WbDwtMlco6chcCoXWMWVmgpZ53ztFsCuRLyj8ZXOUUiJ1OhF6/I8CXT0sU8qQ0L09ZL6jWpmzk11hBzqOoaAdAEEoIyLX2Dy1YJ3eRCZiypn79LKiLn0cJzxmD0YLdtFqgQ0IWo53E6HZb2Njo4njIOljd9w7GzsrA1o/nO9dyY62F2awUIKValF6lSA003/5wDw92x3iwP8JsWshHlK3v4+MCVV5j/UIbN673sbneUk02NnqyB/iZn74qNfbRERWsGSZFib/923fxne/tIM7orevWpIoxpFUBgEEvxmxM6OxtKyJM6xpXr3TQa8d47/ZE65bw8wTyFvUeyayYzrm5GtQS6RcPPBz8Zu10gfL6d1R1+abUuIl4Z2WPRefPluyKePi+599pgNH5M535e6fBTzv/PimvAEU/KSsZjiNUIFQgVOB8ViBA0dXWJUDR1eqkUb/66//1GUaHoaECoQKhAqEC57kC5H9Uo6nh2LWMM8fH2sUJVgxoGQi0X9kFFRxwnP9e7xCD1KIOJCxS4T2FXCjb9L15MMnSb/iPUE89so7LkHZ54DJXcIn1c/Wng2hCFy6UxTYxb1T11oInHQDEfx2g86FG89Rqa6uWF6GfT0qFZ6z/2BauVHS2myfW6k3AJ4XgPDCoRie14BgGClEdSvBI1SHT6znez1MqULW9W5ATgSc1dIR4BGVMOtf7PiAKBJzzr6stnzCY6r44o2KSQUgGueWrWRHx2Ty419ypFgntpNaUp6m18CvgyafWe59VzsMFCclrlW3qHOcgpsCb8/s0r0+n+mSLu8LAPNysNQd5jfJ9qmpdgJNvr2eLOtvES8LcvJIXJ60GqCzlerEmrANrbm3mFjRkRxtpnHMj0LozBIlwcW3QFrgs80KJ7qXa6COBUP4pIMzxM0JMFyZecXul/Eh7g0SKS6pYqT4lmOZ+uD8B6ZjqWIZM1ZjNavmMSl3s/CyKwoKgOFZr6q4TKo2VUE+IGnE+DF8y71eBYoJ0+a0SJ1r8ei1LgBjrmx2sDTpSoR4eTs1igdti3ZnenkSCkNw3AfXmZkfPPLj/zfU+Xn75qrxE33p7B/e2D7GzO8bhcILd3bFZF5Ql1vothWpdvtTTOvDFuVCNmqTAh+/t4xv/5Kdw45mL6A7asor4N3/9Nt6+tYvv/OAOJuNcAHQyqRWexHpsrmeYjkscjwlo9VhA50Ne1fj8Z9cxPMrxwb0RWvR6FWCmr+zCQ1hhS+5a1XU/l46eRhtNAWrKUff050w39ZMA1n91cX9c2tgJIPrwd+3a/uS8/vxP/seP5WCCp+jHUvaw01CBUIFQgZ94BQIUXa3kAYquVieNClD0DMUKQ0MFQgVCBc55BagA9CJRQTOGyMx1Tfar98JHs0bpIKAUba6T2h/iPDHe/1KvtPcTclGfyGRfkZTKa6OsjdjiwxvA9En1O2Ei6gY/DpIuq0Y95lxucz3x83Lrqgsu8p6kTW7hhLKGEK1ybN0WjORnMQQgF6FHTNQmobPDJlCj+k2KSnpsUiFKMV4SK5io003Q6cZopWznpnrTK3MJRKkE9LCHkMzmYAFGTq3q0tqp/JOqsGbKuVOASmloqrka9M8kqHUBXJyDPDoJJemMypZ825fAWRTPE+/njb8umEmwkQrk2JLaK+FEJtGXUiEKBCeW0K7244haRqaWp5bo7k4KO1MMJlNt608hKjiLgv6bVDX6MKdIsGwqL1GbG2Ej4R+Pm7XytgVMfSd4k4IVlY6PYJFrQAUj58v093YrtTb6ohI0pr0AfVjtZcCN+1civBXSgpsqKoQjZLQ/ANPnC7TbqVrs+Q7DiPg351Rgc4z4vl0TrHNKz8xp7gC3QTHtgxYBpSlEud683krCU3da0Ae0Ztu883xVBQW42XKeSrHMc0OKYgL7dir4O5wV8j1lq7yCs6oIaZJiWhbaFs+NG5fX8fwzFzEdF0jbCT58cIwfvHYX+wdjHI2mGA1niGvzl72w0cVkmquGnDxrdPfuEEVdYjbOMRxW+O3f/Cx+67c+h/WNjiwXaBHwv/xvr+Cvvvmh2v6PDwrUMdchwZVLLRwPc2w/yNEicBd0h9S3z17v46e/cAl/8c0PsbuXm2LYhXZxpRap8frp0SpQLStX1d/D5jrOJ92VTv3cm3L4regMXn4AxP3N4+of3q/3EQ1Q9CMtwYkvBSj649cwbCFUIFQgVOBpqECAoqutUoCiq9VJowIUPUOxwtBQgVCBUIFzXgFTiC5CkFIvinLzFujxCkr/O7wAm/kdzlObvYmlaJsjcC6uXUBOkGYZkPri/Di/4i+DiiZyWKKVzbV4JDhtqFqNmRg09mnULihJHp2uj7muzZ/TBw15g09CN9/KLYjsQZXztlQrc5wImBFIpbQqKC1caEwlH1vFs0Rp8ebxGWEwyHDpYsv8KEt6jZoyk0pR0iYlvSvwyUCdWqqlfnXRQVQYCtoZSBIYJJoj2JQglO3cDCFyKlb6jBI4uXZw/mnemIuAKLYi831CNg9f64qgj76hBnUtUMla7E2VaYaPssGsCBjNo5PbUDhQHaPTZbhOISCnwCO2tVMl6hLBuG36rwpICqxam7MTrGqfPiQpzVKpO5mezuNn8JFvgxeHdypdws5uLxPE5Xh6fBJmVkWJOkmQyWOUys9aXq51ZOhb1gQKs3LXUu3VuayvtdTTF5b7yqc8V6hcLWWnwBfBqFaMsJat3vQjde3w1rIPFJMCCZPqC3MAFkgnuCYUnpGEGmOz89Va/2kJENOblbPQeWIgnNeuYLvqQjWpAXiukU571twFWCmpXgFbKY6nU6StBBkiXFkf4Pq1dXTStlr9j8c59o8mCoz64M4+3r61g+07x/Jv3Vxv44P3D6RI78hjNUY+q3XeD6cz3DvM8fxVwswtPP/MOr72Sy9h/3iE3/vDH+Hbr9yVzy1tKqgi7nRSbG62ZOlwdDgTZD44zGVPcTwp0Olm+I1fexbf/PaH2N2dOn9Xu1exLqZ49y93YT7qPj2Hov477ty1Kp3iF7rYkEFPd3/VvdNsLubfY3t+43MTQ3v5/El5ezNU6ce5W57Hf46CUvQ8rkqYU6hAqECowCenAgGKrraWAYquVieNClD0DMUKQ0MFQgVCBc55BYolhqgGWxdObpTGFGimh/Op45L0GUDh51LUzdN29Hu9McdFK71XP3nPyZPqK18k/+v+42DD4z47ocFqVP4R32mqTJuQ1LVB++M3ymjASfDMKcek15PXIH0bvaeq1cmVaw6qmtBU9SXQol+oI3hUgfINgpuZ2uoNsrYYokS1nlrOgW43xgvP9TErKozGJfpdSzOn2tRl6Jjy1AEZS41fKEW916g8IqlqdCpD+455TeobgrzuMBzs80pggjV5fzpIzq9oexQBuoAtnhD0GiXApJJz3qrvThN5oFIlqnPF6utVo76dnQCU+9ExuHCmnL6iVSGYSE9PS7c38GvAz4Aj1aGErTz2WU51qwU78ZjmgUUMdWJvtQOiOibWv6jQ7bQEscaTHFGaSOVIX9deK5MqlW3h3Lp5UVKNCRQzo5Jch5iYWKI/a6VnHQgAeUKwDZwfMgAoy6jGjaVwNA9RaYtR5lwLsxCQMreE2s1J/sq81LXH46Dy0upW6ZzhPKRMdilLVLvy+uXcCbxbSaK2fAF6Kj6dFUK/ny2ANg8j5/lYydu01SHsTgV+j4cznd1XLvfQ63XUFk9wTx9U+qpmnQyD9ZbUoq++dgff+tZ7Om6GOrE9P00SQWfWmevHOd8dzjBk6FUU4Wuf38Jbd46w2UowKyPc3h6hzYsF3H6EixstXLzQRn/QFpwlxGb9jw7H2H5wjKnCli7quvubV+7KB5egdDIjVWYbvbtm/QWiW8YSJBWp5EnnAeWTb+JxI3Bt8Zimed9xkNP5y7pbirsNNhWhzmi4sUvv/Wu3409W6zyPKUDRJ59fYUSoQKhAqECowEevQICiq9UuQNHV6qRRAYqeoVhhaKhAqECowDmvgIeibJnn38kDPBjlr+r8FZ3qUesSPklQpZBUQ3MjRkTqUAN6J1/LraDLANQDhOY+llWgqxRzFbD6mO00fDqboyxAqnmgpsb0AlkFsej/Tiq8FttofN9tR6pCB1sNeCy6aakOZXWpHuUwta5XBNAVnrnWw+WrXQfYcoXvEEp6j0qCTW95QCUqfTcX62E794Je7peAjS3JasGmp2hi45lKTxhnvqR2sPQSJXCUAlUt2Y2zQpaiVJVSeWop7IKaDAtS4BCkupQo0qXWUzlKGOZrS4hISEjlq2xOXds7gauF3bD9m+FTsfNPNd9K0+8tzjn5hlIDSw9QQkC2pCttyGqsICUdu4ti4rI5OwBBTfmzmg/pOC/U+s9tdggVCSfrCnlhDwUEcflfUapVXNpRtrsz3Qc1MiqBeRycuBSbZpFAD0wffiWoHiWoYiatG2Hjtciysdys6nRSWOs5lZ4KX0oEP6nytREWrJQgNr9RtrybQfDJACYX6kT7Aq0JFbA03xR4Z6iU1YLetbQvyNr0tU1wfDzD/b0h+v02XnzhIjpttt8DrSTFxfUu+t0W6qRAUnOxEnzw4T5+/89exeHRVMnze7szXLzUw9bVPo5HM7W/H+cF7h9VGNBBoqzw8mcuYBZFuPv+MdZ6GS4MujiezLC9PcRoPBVgffGFdXRaKQ6PJ9o3FaKTaY3OZoQsinHr7SPcvT9GOyUMJhSt5DXKm1lpcfAnX4SfJyDo4xWgp909mHjP803p9ideBrbt2vYPGmpEeqDECKnFWi+Upw+rRH0gmr8Lr3InfFrGBCj6tKxUmGeoQKhAqMDTWYEARVdbtwBFV6uTRgUoeoZihaGhAqECoQLnvAICoQy8cVyKPIQwxrK07eXbvvXDPIR5AS+9BZ6g1RIU9O2i8855N8TYo/3AcCNrrV9SbM1/dvRwvu0mYH1UgR+lGn3CgpyAuScBygmN1tLmzY3Vp1U/eh8+3d2rGz0M9EJbD0YF9Kz6WgsFAxH+FMDF9RRbWx1kbd8CX6FiCzRDkNQWbepRgjYCR5bWVIq2PWFLddkT5FmYD4GqwKc8UA1mIqmQUPmp9vnFuaD2egd5fNgT52dBQ85GQDYDliyvQCMXrkRVIRWKvuWdx0/1oElqmRJeSt0nwCnI6hSzLUtmJwz0bfFSWTowK+jqXgpsIth0bd9qx1fruM2RcEp+rFRgSg1aOGWptw8gaIx13vuWfCbA0wOUil21kjO4iSnxhfmlMnappP+pA64p++wrQtVCal6C3llhHqpUSJbcVmZp9pOp+aSqAPJn9T60LjwrjQUnCV25NpwL14cAli329HNNWxHKGay1Prb1EaylHymVvUmMGcEwCaLUt4S3pnmmwpO+oQboa8HPzEuZI7arU5Vb4/Awx2ia4+KFHq5cHaDbaqktf6PfkWq0KAoMJ2Os9XpIkwyj8Qzf+d4tfO/VO1hf72E8KlSv55/fVDgW53I4zrHZ6+DLX3wG5SzHq2/co5stPvfyNVzdGuBoOMVbt3bw7nsPsLN7jErWDRHiHFhvZ3jm6gD/zheuSv36p995B++9d4zh8QzFNMfxsHDnMjAtCNPd9awb2uoq0MfdYWSdMFeOGxg98ZoT0UbimgOoPJFO3Fvd9Xna/kL7/BPu2x/h4+Ap+hGKFr4SKhAqECrwFFYgQNHVFi1A0dXqpFEBip6hWGFoqECoQKjAOa+AmjWdOnQO6CyIfP46wTpPE2I6X7w5dGiy0aWU+uVyaDdOSfXwZx4yOFPPZanm/AunqL+eWPfTlKynbEf+qPb+wqH0JLwVEBVn4Z/WPu1fdgSLbxr7tffUQu4GzjGvF026N7gpzzMpcuuwTV6giqE4Mbq9FN1uYu3rDGdybeT8k+3Vvs1dPqAO+AqYESwJvll7NdWfBGgEmYRoCt9J6HFq6japOenZWTAwyHmEUi0qz1ESVoOvPHZux3xHTdWpQCcdZyTgaZ6hTE9nCI8kklJXCkLGVJgy5ClFkZdSQyZSujIsicfE4CQeby3vVYJBX2/WispTrZVTKwv7NWCtZtEouvw4lcQeyZuSiskpU85bpsD0LfoST+a12Rm48CkqdKmrLkik+SZJqzxNWbdINaVfLF/yQXXWBNwm/TQ7bQJSqwzXytSfqQVLqdw8NqsdA7hmeSHYS6LN67OgZy2PNab3rClwqRAl7qT6l+vAbSqAy1sqJBFSqkLJdotabe1tGnVyjlq3CNOp2QCw3nHM9nwm0+c6x65fXcesKDTuU89ewnScq13/2Wc2MZzmuHP3AFe21tHNUlkCvH7rDr77gzsYHue4sjXAB7eP0Otn2s7VZ9ZRRhE+dWUdL924oLrdeu8BXnt7W9/ttM3blQrRe9tDqSqff3YDOztjPHttDV/87FXB0g9uH2J7d4grz27gxWcv4u13H+D3/uhtjEbmvTplaJZjoLIVleLYB5T5a7PpFfrEm8cTB8i/1BmOSBFKP9Gmp7K3HHEPhebhSmYsat60j3h9lLvdEyf8MQ4IStGPsfhh16ECoQKhAv8AKhCg6GqLHKDoanXSqABFz1CsMDRUIFQgVOCcV4BQVJzlUV3fbv4nPn6ECNM8Jr2vowOJp3WiNiDoAhee1Ik2y2YKTGs1XWgWOaKpGD2N1j6p+CvghRNDCO48JH1Ei+08SMULYW2cVyg2FbIGRe1zq90C2PndUjXYTqC2XPoWUl1n6jRg0E/QH6QCeBnfVwuwqSS9v6ZSx9lKrjUzZai8NaWadJlYTkVJcER4pnCoyIfCEOhZOA/VhEKO3J47fK8ElmLTrQhVp37/goQuEKipopM/q7MfoIqSqk6lhJcEg+ZXS49OKRjdlhnOQ/DHlnYer6CT/CYJDA0AW/q7eZQq2IjH7FLupX6VgnLhpUoVqzrnqwrTSana6HpICGCdP6ha1l0ouMJ+IuQzg5hVbbYDBdFyWYPesPyZkJMt55p/zPEFipJWATVqwl12wiuMioFD/IEQlq3yicAm0+YTAdUIs0khQKzSK0yKneAORoNhUgxsMm0396tVkuco518JPKrVnjA1ITC2dnHOU2Hw8UIXTshs22tJ4duSQjfC3fuHePbZTXzmhS0cHM4wHjPACNjbH+GFGxtotzNMiwrra215pR7sDrG1NcDdvQNPMZbJAAAgAElEQVR8/7X7ONgfy6Lhw9vHasvPWgk2L3Zx5eoaPnNjC+Voht37h9i81MWD4Rivvn4Xr/5oF71ujGuX+xhNClzc7OHalQHufXCI+9sjFHmN7d0R2K3Pwv8Hv/kSfvZLz+DNt3fxu793U/6ix0c5xlOulQHjk68nX/8e5z/aydM/uDHV7fwadvta7LEBSU/AUeeZ4QYufHxPWlws38mePPMn3fvOz+cBip6ftQgzCRUIFQgV+CRWIEDR1VY1QNHV6hSg6BnqFIaGCoQKhAo8DRXw7fLyEX3EhOed7U0Yegpf4McSvp0ILml4ZTa4ZdM/0+922Yb0EdjxlFk2Z74kU33iIqyIF9wwQVG+HvIUaEpinceAAlvcBBwAdULR+ay8etNCqWzuCslxu6FKVCI/lwQuhV9tKfUb6yl6vRj9ToZUxq+m4CSIk3qTPI4IVQDUKUG5Z4I5eZA6b1C/bUJXl3ROYBZFlbWsy1fUApOsjd/ar+nzWclXloE8BukIBi2sicpUO3wqT/knW6Y93OO22D5ORR2FllQvemhKkEdZpZCg5mqwk8fNwCSlpadUcVLpyNZy+pDa9qf08WQ4UNt5fbJ9nKFLDGePKgUD8aCoMp2HP9UWMEVfSnpwSs3qlbpqb8+dB2kkb8pWYvtkGzshLestvOkCyvyaKgArY7J7ismYKk9rdxezpLjUBVqxpVwwjcCypo8rlaspuh2uGTCeFZhOc3So6CSsnZWIuMYRAWopRakuOakhCVx9W3aEiOeF1i0STPaJ8kmaImawE9emovK4rRrQB3UypVI3wYULHR0noe3O7ljAcetSH3WV4Oh4ggd7I3x4+xDP3lh3frYRrl7eQMpzbVai3Y3x5vu7uPXeHi5e7OBwf4abP7qLbreFiiC7rvHpT13Ci89ewOiowIfv7chrc/dojP2jAjsPJmqL3+jF6HRjqXTTKMH+3hQfbE+QZDFaWSS1cjuJsL7WwjPPruPwcILDYYERQetuialAsdmC6NLlOTe/Ap90/TcfvCy+L7U1/Vx1QVsDvbO8PeEN7L7h9rZAq/qah6POPsT29Hil6JNm+8Tb3TkcEKDoOVyUMKVQgVCBUIFPUAUCFF1tMQMUXa1OGhWUomcoVhgaKhAqECpwzisg/Rk9Ehu/bS+rN5tYYJmFeng3539OVWd4pplWv2g/n3uJNqmn73JejnM6oSo1VVYzjdnKexoqOItydAXU4Ic4KPpQHeZBLfOBjX579978D0fPNHVCHUIstl3bAGMlBlCoDJXdowcnBJ2VeSRurKXo9xOlcLdSenemBi+lDGyAPeelSTDq2/bVNE8YGBs09Co3a9t1AUBKlOffqRrl+/TANDUpwR3VfgJ9VHUSPFHNSpiqFnKv5LSUcx/2xPdzKhHT1MCU/E4TFz5kqewGZOmVaa31QsX0KnXepmr9N1tS1yZvwUnyJJ1ZAFK3G0upKVVlWSllnjUhCDaFJ+bvSUHrlX3yLXWp8GrHhwKOhGl57HyD8J/p7GrNLpAqVyhCodAha59nYBHDojivyZSZR5xTprCfomZwE91JLVSpyi3ciuiuUqt3hbSVCvJWVamwJSp8ZS+gMKVqHuZEGuzBsCBsROVoLeWtaiagzmvcPDHM99c8ZGm9oMT6klDV1KslaTvVxkmCjY22zqW93aGg6tp6G8OjQoD381+4jiRL8cGdPVkMrA/auHShh/VBD+0kRZ/J8EWBb33vXdx8axedVox2GuNgOMWtdw+lPL601cblyz3VZzoqMDmYYsQfqJKN23jhWWvV33kwwizPMTyYYjyrcDiq0emyVjVaUSQldTtNUMYlDsc89kjWBEymH03KhaUC7QXobSv/1hWu+cfcuxmsxFfC84gw2/uKugcTTCh7lC6VMJT1ns+C67S0r6aHaPOjH2/W5/MfowBFz+e6hFmFCoQKhAp8UioQoOhqKxmg6Gp10qgARc9QrDA0VCBUIFTgnFfAt88Tap6msXwoO6k5yB/bKe9Zs+/SyysgGwCUI058vUESmsrRRQ7T6WDUt9jbHk+DHk/CCU/4vPmxk7nOVaMPHagbTBWl1JYnoWhTSasgIUJAP2cNdb3a8tq0Vnim0AtW+ZE1pJ7L2haaROAmJV1qAUJSfDrSqSR1hu3QN1Seiha+Y6WmYtJUnWorp+JTZNStilO40i+WrfiErgrGUvq8b0e39nyfcM/tsyWeMI/t5FpjeZh66Os9R90cnYei5ksvUNdWT/5I0Ovb332ZeQa06GsaQ96cqo8sAiK1wFMlytbuVsbNCS2rLtZazs8qtNqp5jwe5WqZz6jArCPBzoTqQ3mqWov/bMbAHtfuX6Wqn2rGpHjXL13T4oBAkePkIWq+oJxbp5MhL2sBW4LJhIOpsnWwmWpM24zVkUpQrp8CkTjjxJSl9KsV0GXQEj9Jhaml3M3rQmO0qAxgIiCVWtiMXrn2BLX0EW21DQ6bopcvQvEIx4czteETslZxikGvpfPlnfceiKseDSeYzmpc3OzjC1+6ql3t7Y6RRSk+/dxlbPaZBM+27wpTlLh97wjbDyaCmd21NvoX2vjBq3dx87V7qIYlup0EW1e7yMc19venUqXWFcOoSoyPInz1l6/hSz93A3/wp7dw8409pISZLJQSx2q0nRI5awO9fopxHUkhSv/WixuZ1obKV0JugvJJTij8OCDa9BVtXvD+O7ZOCaGm88XldcCy26pT5c3ro/lYyd3h3Hk9v1UsIukbvsLegfgfllo0QNFz/j8SwvRCBUIFQgWe8goEKLraAgYoulqdNCpA0TMUKwwNFQgVCBU4xxUQM3Ndt5m6rxeaUFPnuck/JGNq2Hm63/lPyKIcTzsVjHoEsCw/9WTUBw1xu0vqUffWiWAmU436ICZf7IZa0zSQc2jxeIXY2cDoSSXYMmzxYLQpSnNjmvOVxNZ5PUor6JrInZpMHp4OoChxnO3rPo2ebC1NBLe6vQTtVoq0RRhmoIyETQCNieYEpqR8DAli+E5s7fQWcuTClKh2nIcFRUgIFQUDzSOTfxIeUrGpcCLOhx6kBGxxhFlOAGUQzrfmm8+nKYbp9anUcSouo1g+nfIVLa31mK3tOcOENA8eB7dPKErQRgWjQWKCTgJT7+1JFSIT13lcnIPAldSmBkuNV3GbpVrFuX0e/0whUi6FXdOuXRaSeaLyUHK2gXcSQUbOif6qbE9nPQhf+Uq5IC59iVyU3pryDo1i9NqJvEHVBs8gJ4JleowWrAfVpE7RSbWh0uxNqcljaHUSS7eXStgUozX9KRILU5I6Vr4CFXIeN+cv5S7nT3xubePUoPI9Qmmqinm+cH1Yi6xFkMzpR8gY2JVXajuflSXW1vr48O4h+u024jpSavzVS5u4f+cYRWxrvXW5i0sbPVzc7Crtff/gCNv7Q7xz9wD7RzN89vkLSqe/vLWh7f+/f/Q6vvXtD1DPSlzebAtOs5aHxzMcHxQGo2NgUkLq0l/+8jP4yleew//+f3wfb753gEg42M698axGL4swGMSYTNzDhQjots1Wgh6ie/szDI8NXls1HvVa1sf7ZyselNrVzjNZsVRUiLpLs3kfWABRtx+nKNV3fQCbu7Y1G10vzXsdHyg8epZPerRzjv+5eeTUAhR9GlctzDlUIFQgVODpqUCAoqutVYCiq9VJo3711/+rM4wOQ0MFQgVCBUIFzmsF+Ms8wRTzrgkwkwbZ9NrFH2fuBF0NJmCbmhMEn/68DFiNCCmYqMET5y3l8/b1k6qq5jwXgT6naV+bI5t7OI38nnL0S8OeqBZV47VXXrrtSb14Ct6Qqo/Yx7qdTTRqwJIv8j36V7KBW2+xVFSJdhJ0W4n8KwlEFSYeEzISjJmnqLWk24YI0/zeCTcJoUxJ6upFr0S+J0WoKV1NdOpahklmJdizNn0FJTFp3vudCpiagpVt3OadaUpUQkDCQCoXOY/ZtNT7bMW34KmF5QJnU1alYWKXyiT/TgYnJeY5StDZ7fAMpidogVaLINEYJY8/LwpT4vJ8UjJ7gmlRCipWhLmRwVcqKstZpe0R3BI2c3v01iToIkSkinY8NjmmVtAdtw/MIvQlMCYA5roQ37XaiY6REJft3GZBQLBqEE+BUwLVtetwN80z95nxc6pES0JVpwQVFeb/OYWv+un1fwakYaFKKirDlorSas40+YSqVdaK7fpmkcB58E+qQ9k+fzicCcymWUt/TiYF2lmC2WyGb/zmy7hx/YJqR2Xnd/7uA2xd6uHKVg/3t4dYX+8g66R47+4+vv/ONnpZhp//wnW89OwlrF3o4fb2MX73936IN9/YxsZGS637w/0CeVlqTRmMxOupmgGVIH6EYlLiU8+so7ceYVKUmBUVRsMSu3tss2eYlbX+cw07tGGoa4xGpdbJrA9qjGb2sGHxWn6AsazsNH9evdsEmE5T629MdBI9+WDEXZRzd+Cl+4drk/f3jLmn6Nxb1MY7vt6Aox7I/jh34/P73T//k//pY5lc9Dsfy27DTkMFQgVCBUIFfsIVCFB0tYIHKLpanTQqQNEzFCsMDRUIFQgVOMcVMCjKkBqq1Xy0jfs13zHLR6cuLx3YMn9scIYTitHmuNPUon6zGuckc44hKoDIvTygM3jqCcbJOXkQYpipqR593KKsMG5lMNrczxKUIe1aLmFsaeRSyPIzJcBb+rd5bBrAy9S+TzBWC4ZtDFL5WFI9l2RUjBJqxvJV5FABSMnPWAeDcoSeFCWaStQ8NU3dSRDJQCK2XFNdGAsMlXmFau716QCr2u2hVHHOi0DRUmYMoBZ1hRZllHUsRSKViWYVwLlQJcnkdkuCF8Oj+jIzr1G26vP4JpOZoCpVk8TFFohUCtSxVI4RSq1JpahOKQJAF64k6wBOQWFRdsxkhwTIdWIqVLJgtlnzxbR1JbCrTT1SyztrYerNWsCVPpctwufU1If8DidNAMkSEPKRYEtBS/jIIvFFpaf4bqT5TLjt1BSuUo0aaRVQ1jnLc9s8EKQC5Xw0edoGENgK3gJ5bmPtZQ84uF3th56qvMZ1PRrEpp8rFag5/UpnpewWGHTFhPfZtMD6RhfHh8BoPBVYnhZTvPvOLj730gVsbLbRH7RxfFzizt0RBp0W+u78+8KL19Qm/+BgiA+3D3QcL97YwsufuSwl69++egevvX4Hk9EUnVaCvb0pfvTWEdotYGOthbU+oaZZH+wcTjEeFojyCpNZiTKO8cz1lqD/oJtiOC4wK0p0uonA8/A4x8FhqVpPphUm4xLdViw4PZkQIS9DUavVwy9X78VtcL5wct7VQwue2/bgwtd88bRneZt2I4zoG+x32bAUtu8v7l8PA1H3+Y/tgvq4e97H+1mAoh9v/cPeQwVCBUIFPukVCFB0tRUOUHS1OmlUgKJnKFYYGioQKhAqcI4rQFRTuhzmuKJq7kmTfcIA//GSEEu5Jsv8wMNR/2cTkBozO/mdhvOe7zddqFkbULQJXRubUBK6FI8LQLr4exOEmppvaecnfUqbcxe7fVxdTlOoLSvVbG8+XEUQVG80i0aYRjAagYyOoHCmxPcIg26ssKYoJfAymMlk7nZm7e1UL7JdnQCNAT8EkWKXFSFhIdDEF9vS69qUmXyLLeZpRggUOUgoDSTSKFU7O7dNukrAqlZ3gszaQoykfHQKRMIxeWVSHekUgAKxbPN2vpv8vr5DYKmwIh5krTAkQk3OkeWgNycHMQiILwYU8X2qGuUOwO26ln9uQpw2tnZzAkICS0JAKiPpvVlUNfKJtbtTTdluJ6awjYDplK34FupEIErPSyoaVX0qYcEWftawlgKTgUxsBed2OE3Cuiy14KOarfeE2oLENfKp+WNyO5wzt0tA6+xqEWdUKRoYZsgSfU6rgmnyfj2sfT2jDYEsJBZ2FwSvWlOCOM7FwWiphbmmTnVL5Sqv/82NDoYjJsyPMJ1VuHplHZ1OhN3dMS5dXtM5d3Q4w3Sc4/b2CL1+G5/51CVcuNDG3bsHODgcoSgKbHYINrs4OB5LjTueFvhn//RLePHFLfzNd97F//OHr2NzrYUH20e4v1NgOi1wPC1waZDi2pV1bG11BTWLqsTxaIYfvXmA41GJjW6M4wk9QStkUsKahQO9VntMpY9ijRvlNTb7hKaJgPNwVArUF/QS1fVvgWJmR2HXoMKoZP7qe+ENOvMLdmbxenBJ8+6SrMjA59DU7iKnQ1E9udD2vOLU9i1MurjJ+Xudu94X7fMndahPvD0/6fZ9Tj8PUPScLkyYVqhAqECowCekAgGKrraQAYquVieNClD0DMUKQ0MFQgVCBc5xBZpQNKFPo3SDJ3/FPzn9FX4tP02QZR2+p78eATEXg90A/eGVo17GajsznvGQ/KqxP9tGszVbbMQ1v56uIm0eyCnHvTIYXRp4ahVOg6QPvyd7TCpFyfMYKiTfRaoCzetQ/qL08GxZcBDb0xkGRAAo0OfgpFLYnTpY9XMMmECK+FDhT8r5oeKSgJAg1FqwWWxCOqogiezk8sm2d5cAziWiL6lClZgkzw/k51gLwnLfgkwOzhGiWmjRwhdWoIrhQAwvIrhlMBKT5N06y89TCU4EjqVUrlSSCoA2vHD9MXAbZJGCuDwXC0JVrn9sc3UUimCS+1VYVZIIilrrPQFtJchX5Wz1Z0gT50QPVIO23DHbv3Ve1daOzs2yFZ/p7ARzav1n6zsDlhxIqyK+YRB4VhZaV7WDM6hKSlt6vxr0te1mDlAzgZ7ALUaRWzCTWvE5VdZNol0DzVTNKtE+I/BNpX4lkKTCl7Xgmg3HOQ6OclzYHOAXv/ycIPvNN++j22vhaJij004wGefY2R1id3+CK5tdbKy30W7zDEjx1ls72BmNUU1q5KMKnUGKX/vaC/iNf/RZHB+M8b/+znfw2q1DXLvYwd7OGMfDEscTptbH2By0cO3KGjY2e8iLGaZ5jukox+17I+zsz1RTGSSw1Z/KVxfaVcdsnwcGAtIVDiYV+p0Ely/RA7XG/uEMxyPzfy3l42tXvf/zRNe6fwrBdvn5NSojgxN3RJ7XXAeNkTNGwwRZoLXxQMfLPnWROc09x+g08feUh+9bp0HRFe685/hfmsdPLUDRp3bpwsRDBUIFQgWeigoEKLraMgUoulqdNCpA0TMUKwwNFQgVCBU4xxXgL/cKIHEh1Zmg6KqvJuzzsqmlX90bG5v7iy5D0FM202ASDjo0lKDW3Wrv+z5zDyfEPB4HR23LnlV4SGqIws99GT8sU14hPduQS79u4A03r9NquHygZ8cc8t6UCtDCg9j2TaBHUETFIn+WlyfVhGyf5nsESq1YLfX0x9Rnks26ECLHmblNnQ9s8a4ZzkQ1pPmhEntJ8UiwJmWoBTgpqV4t3hbKZN9xXpBUJ3oFI+Eo1acOfJoykinoqQHTimnubAU3MKrtCnwRhDq1I8dnor96EWAqVIh96AxPyjJLV68qZGydL60V3nw86Q3KVHVXr8pSyAkobawpLQVRqQrl9uiFylT3wnwreZ0wmZ7Ajn6m/IzqWybTex9RzkshTmzZlxLXLoDa+aoSzuWioiUShkpNWCQD0JyDbA1cqz83oJb4qkReWLu/WuCRSt1JValBPao/F14VLncJsRSpbMnntWPBVfTYTJOWWtkVupSZepbwl36dZV6j1WrhxU9v4eBgpDAopsFLASt4HWHvaKw/CSkPDsfotlKFUb3+zqGS54+OKlxYb+NXf+UF/MpXP43heIK//Ku38fpr2zqHur0Yw2Gh0KnRKEd3kKHt5tHrJVgbtPX+zu4Ew3GJ43Gp484Ek4EorVFyXRxk5i3ghef6WBukePfDCXZ3p+B2Oq1IKuPhiMpTpsIDpffpdWCzeZV6f096uQp8Njx05xc7MXodNdrmmwLyxRrYk4PGzc/dcLRV3T6aN8bFLPQw4tQ2/8UMVr07P03jAhR9mlYrzDVUIFQgVODpq0CAoqutWYCiq9VJowIUPUOxwtBQgVCBUIHzXAEqnqoaBduOFbjUbBv/CBOfcz73l8bv/nynOEEP3fZPY45NMvs4EWWTQxgfWrxIYfXz6Zj3dL9R+/rDbfXLG2/sqPFXszx9FOxsHvzZgag/MEIvNpKTDwqOsi2bsIaQjuuYRmixvZjQU+3bhI0lsiRDmpkCs820doUamcenApX4H9uCCduoZEwIWg0uKkgpsiAg2o5y/wy8kV8pAaHa871fqFVc4JVwiW3hYthUg1pru9r4CbYI6pxPqVLmpaAjILW1M4hKWKtkIe2LrIlHbP3i1roepRxLgEpQmrr0eWvZJyTNZ4WS6gUa3fbk9cltxlSFmmJUilf6dc5MSVqWppolHKQlAZPtI4JfpdvzSUKl1ngeC9vFqWbl+8qh0gMHBiqpl98l2FOhScWnpb/bmUZoZx6qrDlBq4Atj01+n2yPN0uDMofGFFMIeLMsasV2p5Nno0JrVIcqfIm1q5G1YoUPyYbArXebEuOE/qQlRhMqXhNc3lrD7s4IUVQqtOrCxZ6g71tvPUCvm5mSNiNsLlAWBYajHHfuHmFnN8dkPMXFjQy/8PM38Mz1DcHtVpbh1q0HeOvNHdTTGuN8pvvAaFxqDQcDYnvg8LjQ8awPUs11OMwxHFdSgLJdvu0sGWp617raEjLy/Ly61ca1Kx0pSydTS2+fFUCVE/aa3QK1uXYnYLEMCqt+EqCfvMm4qCwbq/b3025czWt96Ua07MChdWq4Mz8CinKLgulzi4+H710f/c7xEe7nP6GvBCj6Eyp02E2oQKhAqMA/0AoEKLrawgcoulqdNOprv/5fnmF0GBoqECoQKhAqcF4r4LiS/O6kOJt73f04M/YqSlOoLb/URv8IPmht0/Zh8+8ntuH993zCTvND/96jRJ9NWHEabG1u6wTQdWFOJEiEG06hJ2C36Pp+BA9t1oB/92n0fmdnwxwKRpKylxA0QkzoRe9M+YFSHWlt4oR43TRGu5dacA89QBMq6AjWXDu9T4TXn97H1FSg8vXkfzwvnFcnlY6cvg+34s+EdpwQoSPf92pQ+jdaFNSikD5dnvNuvqjK5J7oD8qC+m1IxSxVp9kFSJlLpWxkAUMKPpJfJkODqCi1EJwsSwUZGchUlfQ+TRT0xDZ8entSAct98meCVq2KCxwzT9LaWuLjGPmE7eWmxhRgVeu9QWVKGAVeCeBgIDWLqaHk9yPB1bLMFVDFFnPiLra6U+2oRaNCVkpRhiIZxCQrZdzWbMJWfq4Vj998TW0/J+1t7WIxT1IGQrFWHKNr24mTuX5UonZamSlbo1hwlnNkDaZ5pVb9tV4bN65uapNURCatCIP1DvYOhrj5xjY21zpY67WQl5CP6PHhFPcfjLC/P5OdwcZ6irUBw7Bi7B1Mcf3KGn7uZ5/FK9+9g2/99W106xhjQnIGVJURNvoJWt0I02mN4ZDhVBaGFZURCp7n9F4tgLb5BJgHKyJUrIl7EEDwymAmXhOyLGDYWAx5o9KywM5AXhuuGFawkw9LliGmxrjxpwFOF1rm/UJP3NCc5JiuCAzHOvFy947Tbj26wzi18sN335Xj7n6cG/fH9t2/+JP/+WPZd0if/1jKHnYaKhAqECrwE69AgKKrlTxA0dXqpFEBip6hWGFoqECoQKjAea4AfwknVHACUfqKLlKsP8LEvQJqDkM9IPUMwnAAwagXcjZT5P0eT3tvPpsmFOWbp4HO5TGPOhTPLE5Tq3p2ckIk5o/H/iSYnINR+5v5D/pu/xOA10/CvrOAo2dTkJrfJ5WgVlNCNXqMztgbnADdtpFOQs1eJ0Gny2R6U1tSldlqMXyJQNWS36kCNe9Ofm5+n4JzCjCyMCMdRkygaCcK14ehTwSfaWKhRwKoJ4TGnAOVppUp8dhSLs9Lr+C0MqhN3ilDpeN0rcumNLU2dwYyNf0f6W/p50XlKNv6CXqp+NT+6LXajs3Lk0pOZSp5L8jFycEQnjTOdCz8noFPKm3NBoB+oVS2Eoryc/qzlrQKcACTNSZslMrUKU6lulX9YoUG0b8zaRmAFVT2rdQMpooSlMR/hakYGY5l7e+lQB9fXBF5ubKEsUHM5unq68nSz2QpkEihyTU2mwP+3WohF1iXyLR1eQ0/88Ub+Lvv3sEPfnRfQVHPXFlDO8tw4+o6er22QOv794/w5jvbUpnubo9x6WIHFy50sXswwv27RzhkwNGowAvP9HBhs4Nb7x9hOMmRVzWubLTxUy9dwfbuEe7fPsb+Tm72CCmw1k3AZeS95+ioREmLgNTWyJ9jvL54LF6oqdNQLJnqZrM/iMmaS1pImBqU9gQ6h5w60y7jaP4oQirjh15NYNr0xFgEJc1vWDzhdJ67VeDPzqJgLrR33sdmP7F4NtQUiJoFyGIiXsf68Nw+2UCUxxug6Ef4tzZ8JVQgVCBUIFRg5QoEKLpaqQIUXa1OGhWg6BmKFYaGCoQKhAqc5wrQZ0+KLPvFnb/rW6b238erEUhiHGPOBebNpw2l6KkzeJS681Q11ymKOj/ucdD0tH3477nPDIa6xnwBSqoJKXGTPGzxmQeKJw7GS0uXFaKPk66ePEDlYgvyAa3IhciQ1aQGA6lyZEBPr52i3WEoEJV5hH7WKk9vTQteohrUmA6VpZ7ZLRSdBuWqyHwda/qJylPRwR56NRK0JonS0ecerS4oyVLurR1cqepqjY+l+uQW1ELO/BwqNqnwSxP5Xaq9nMSM9JzgrChNBajGfX1TveOCu0x/z20ehJSTSSFFIUEtwZhCpOSHCbW/s2Wcx0mLALao07e03TZf0f+fvXcBr6o80/7vfcwBAnKoCrYatYXWSrGN7XxgvxHbGXA6xRkb2hlxWsO0ldEhtDXMvyXWJtSajJ/EKjBa6HSI04pjx+CM2BmgB2mnhmlL6iFqC7USTwFsAkpCkn3+X8/zrrX32jv7sHYSJMR7eXkBe7/rXe/6veuw173u53nCYREVEymKzTQAACAASURBVCZkXdI9RKxQfRETxQUrEmbMg0CJlCQzQpqIjpGwxOGbHKqWYqZOS1nMfsuQYsrPiJxxRCJRBBS+7JHJuSppQGV9cW1qhgDNcZoShsVZqgKfhNtLeLwW/DHral5SdU2a3J+SNkH+1Fyg4oY1aqJYbvXYiEXjuPCCs/HSS8dxuPe4HieTywOIDcUwY9pkXPSe2TgxEMbzB3sQicdw/I2Qsp0+XXJ+RtF95A1NDdDTeyKZB7PndakoLwyB88+dqmH20UgEM2eUY2gghOefe0PnIFDq0QJNnlgC/f2Wy1YOBZ8JhzcnkFVMzVIOhYPkPvZK7L04dOUaEjf7rGkakqHnIpKbtAF+66WERtAnFcnMlxDONyPOMHhbKHWcpyqIZjhOJaeETptd0T6lkdqnvV5f8yTWUMHbyr9rp0JIXTJSQf8n46o8HvqkKDoeZoFjIAESIIGJS4CiqLu5pSjqjpO2oihaBCw2JQESIIFREohEBjE0cAzRmFWF2RdEafk0BAJlo+zZPKhHhgYQGnT07y9BWZmj/+FP6UVt9+yzp+H98y/E9BlTdL2jR4/jiSdfQPeRo1ZV5+zdmWrydo3u3Jk6lc+JY4jFQ9qRz1uC0knTEPCVGX3KaQzL1HszNZBsQ8kUXMVNa2WDTB+VVa1Kwtg1Z6MjQleVMbsAlK0GOxvYAm6mUGrcp7Jk+sUkAl11IxEmVZzzaHEZETf9JR6UlUiIvN8KgTeipHQluxPwelFa5tWckUZ7kmrxojgZQUdcl5rNU4UeE0Iv+TqlgciBpjiQGWs0GkUgGNDwedHyxIkn4eqmYJMRGMXFl8xhaglY8rn6ZbXgkQkdDpYENMetZCGV3Jqy9yr+WSKsCrPiDpTcopInMhFHSYkP8WgqFFxzZqpwKOKqOFllPuIqAoprVIRU6VdyoopAK7lMRYwUUUoERa0ML/ssomoioRXlhWPCY9Q6WS/o8+u6cbGkQgTVmP5bHKs+yUEaEwZ+UxhJXKYJUyzKsDUFg/T4NmlMrQJTVroBD9ShqikD7IryViICKRwk29NcsiJQazEnceIaLoJMUwpE4lr1XnoUgVXC83UeZcwiFvq9CEeiOHZ0CKXBEgwmROwsQzwSR2QogmmTAiiZWoFpU8sxbXIpzjt3uoajH31jEIdeO44D+/+AE6EwyiVc35vAkSPH8dyB4ygv8+KsmWX4YNW5+Oiid+L5g0fx6O5nNDfqG70RDBwN6/ExqcKLQcn9KQWe4sblqQWuLIelrYfKsE3GCuuMs1LJyjwICRFfFaOsL3MakzQSJiet8tXiSumiZ/pZ5xBIky9KHEWS7MryzrzE9uCSoq1VOEnH6LjYZNFUk0Z658sf64VB7osqnaJF3XCKaMzw+SJgsSkJkAAJnMYEKIq6mzyKou44aSuKokXAYlMSIAESGAWBwYFjGBw8lrUHES7LyqeNondg8MRRyDaM6JaS+ERUKtX+z9BcjzlrByW3nt0H9f5LLsQll1yQdYxPPvkCfvXk7y0rnRHN0oTQDNdoti0MDhzFUA4+ZvzTUzqFLYjaKT3dGjWzhdgrMNvJZv6uGkhS/LQVSyOUiGQji60vJ6uGO4QT46Z0JijVNTLYpQZjMlAaM2WpVKKXmjniAgyIq9HkV9QiRpar0COipYSSi6zm82CS5HMMGreohLcHLJVV1tH8mlZYuxb4EUuedYSI6OqVvJ9aLMmIbNKHCKhakEmEvGTiS2stzTVqGRWlGJFFJZlz1qq6rU5RK4xdKtqLk9Qr+VE9En4uDkSpoi55TH1qFjUiqfRt5ZqMx9SdKNQk96c4I0VYE3NfLCph7rLvQtWMYCgmIqkPAXGZ+qWwkYS4S57SOEpL/Op+ler1Qi0ej5pCUSoEm/yhsohMLKKrJ2FC98WtK39XQU58nJLD1HLj6iGjjkAPIqGobluOe6nKLmOLJSS83Bwr0pfkRTUObiO4yj9kbqR4kbpGxUVqVWWX+bAi47UavEyZOGBFZBaxWYXQUBwVU0vx+usDeO21E2bbQT/8Qa+GxL966HUc7TmBctmJyQG84+wKnDGpHMFSH4aGYpg8tUTZHe0dxOHX3kBZqR9nnVmOp546jFePnMCcyik49x3TcMaUEh3XM785jCeeO4pSbwKDAwl1bpaXmxcGA0Mi3gpZEbeNS1QOZj2q7fNI5G1B6TRXqy5sBE/haFy4lhtXhG0x7aqD1gqpT55CmQ7RzKue4w1JUiC1clSkueetc9A6d4072rqopMXHp16KOPVRZ2pTe0TZ84na53oyu2nhy/Co7ganbmU6RU8de26ZBEiABN4KBCiKuptliqLuOGmryy5noaUicLEpCZAACYyIgDgg+44fyrtuxZRZI3aMSv/Hj3ebQjhqYrTCfa0timBSUTEL/kBZ0hmpop3T8ZhndOIQ/bMrL807/v/etU+FGOfTfpoG6ag8khRMrc9k/P3Hu/P2P3nybMPHmANTizN8PluKwWwO07TcpUZIVP3GDpN2lm6xc4naLK3vJKRa9TI70tYWQW0bp+UszKZCa8i8CGGqxdoKrxHnSgKSK9QS0xDXQjhSLKis1IeATwRPv+U6NO7EEsk1Wiq5REUU8+mARDQT7UeEOMkvKkKn5s40JeFTeSqt0H31kor4auXxlF2RPsS1p7lErfSZIiSqCVXCxOUzcVTGpKq6DwnJjyl5JEVqE+FSw5xNyL7k1xwaCqsQWVISVJelXS3eGxAnpxlbLGyKFYmw6Av4NKRbhEB1C0KcnjENpZewbM2vKZXm4wkVPcX1KZ/JmAJ+q1K7aHPqRvWgRHKBxoBILKbsVd2URURYW40TedVKPSEVz+Vz2TcJ19aiWB7jOBVRVeZOJGF1qUpKAytnaDBgcn9GJYRfnbeyb8YJKiKtyWcqZ6gkR7VyllrHqPQpgq8IxpoWIBE3OU4tqU5dpeqq9MHv8yMcSeDwkT7djqQx8AeDmHpGCQbDYfyh5wRe+H0/gj4vJk8G3v2u6Zg0qUT5HO+PoHxyCSrPnYZoOIqXXnoD06eVIej34elnDuG11wb0eJPq7ycGI+p2jYVMWgQ9VKJyrFniswjUYUtKFIHTSgtg+6GT1wAR2O2zVpVFuxKRcUbb+RXkY9lMSOZIHLOWk1srzuvuZxM8M62clo1a51fPbKPiW/Odung4RFH7Q+cLEucVyU43ajmwk1/ZCXKTGXzNNzpUp3Zr+cPzht7nvQKeHl8+/lMWWjo9ZoqjJAESIIHTkwBFUXfzRlHUHSdtRVG0CFhsSgIkQAIjJNB3vBuRyFDetQOBUlRMmT2iLUj/0cigrmtXCBfnlbr+tBKyVPEuw5SKc0zOPius2LQ3FciTIkV6TKr2KYKoCKP5lsOHj+G/d+5D1K58bj39J4UQyy2a8kylxIO+N7oRjZrxZ10kL6WMf+qsVOh5NgFUVs4VZp/Z3tlOxE27ErtWlTZqhobOJ0UPR5EVpWoLz1ZJpqQIajnkkm5Sqy/9PmHSFVrgVZeThKwSBu83ldDFKSkioWhhQ1IcyBJzxOlYLsKnX/4Xd6ddndsU9Cktc3wu31lzqrlGreJE6iRVI5xxY0rxGCk+ZCrEGwFQQrFFlRK3qVlXcpdKOLdp47VUq1QiAGlnnJUiimrxrWhcBVbZUQmBl2MuEo6aok4i7Emou/wv+2mF8mtovQhs0ZglDPsQ1qrqxikq3cg+DYVMgR7hI45KGX/Q70fCa4oWGYelcRbKcS3DkDya3oQPkaipAi/HiITJl5YG9E8jmnlUYBUhVJymIcmX6fNpvlbJjSpOXJ02SREQkyJNRldVV2k0pqHtUthIxi8iu/SjTKTIlVWRXoRg4WCcu2pzVTHbPmIkgl8OvXgkpqHjRniWvJoSfy/ialQruAckTYDXg/4TURVjtU+PF1OnlGkhqEOHj+OlIycQ7otgaEBcqgnMmGkE0+kzJ6OsJIDQYBRHjvTrXItQOnWSH339Ufy+6zhioShilvBdUWqF8qs4D4j/VTR7ceTKvGjhqGQofHp4u+yfvnvJTNuh55TZb1urtNnK51E5vySVQEIEdtNnJE3YtNRG58pW0aukEdR2oep6jquKHsapnKFptvpsiuXwXUo3llvXB3MNNX2n7a71mT2CtOwbea+op+eXFEVPz3njqEmABEjgdCFAUdTdTFEUdcdJW112+U1FtGZTEiABEiCBkRA4drRLXV/5FnFuTpteOZLuYfdvnulTsqMKo5aoIMLHGdPOV8HP1iQyA7pzxXT+zfKPaGhuviUcjuL+bY+ZavRSPscj4oalUtnCqy3CZgimbxw9iETcCFYODTJtcyIsnZGDT1KEsAQxCf+WUGxZnH9PVZTOyDFgIUukFV6xqsJbozDCju0ozRR6UsGzSfHDtrypedeEGYug5hOR2mquhY8sZ5w4GUXIE2ekZNIUrTQidksrsl8L90QljNrkGBVXqLhVRQTzSPVzdZn64A+YaukirKqYqRXpTcV6+buIkuaYsP7XY0QEL3ECmjh2FfNE0BR3qRR68pkK7mruUxuolU8zkTC5Tv0mJF7DxKXwj4aL+zSkXAsIiRgqfxcxUcP5RRS1REYJV/eYsHcJ35dwcdkXcYTK3ImoKrlOQ2GgJCg5OoGQFHPSffapI7M0aHiIo1HzbtrCqAS9ywsBn1/7lirw4rbU4lJW5Xl7viSVgKkSH1MxUhjJ/osqqVXvPUAwmKpQL4H4IoTFoyJaRuH3+lUAlX+LKGrEWXPOy76IsCpspC+VjsW9q8WajD4YTeajFFFZKtYbh680kFrz4hiV/zwxI2yXBIPoOTaI8GAc5ZO9GBgMa5X50lIfBodieOXVPrz66iACMo+xBOJBD7yTJY2AFxdfMA2xcAwD/REMhiI4fjyM4/0xxKTIFYS5EZXlWIiEgbKgeTmgRaGCgKRkFbEzLKmRZW7l2NUUBzZNEXGNY928pLEO+OQpZM4j1TQd1wJlKod5XNI6GHFRXKTSh4i0qa4cfWofdhX5DAVTRmDXS7Ny2ea9iA1fPb25/ULDsZsa3O+4cKVMsI7Gjotapqd1RBf8cbzS4z+985SMjjlFTwl2bpQESIAE3nQCFEXdIaco6o6TtqIoWgQsNiUBEiCBERJ480RRZyGPVOymFsYR0XVapUNXSK8gnyaIyqq2wOEB3IiiImZ9b9tPlJAKo7ZjVD6wRAH7M5NzMyXJHjt6EB6p6O1I0pcpkMr4z5h+/rAZyDShJfWKZCVpcfNZ/lmT1NEsmUWX7M8crll7nBpR6yiT5AyJV5FZRcZ0iTlVVMkKyxehTILJRURKVrk3uVdFqNQclxJ6HBcR0lRzF5HIFFMyIpRxV0qYu1WcRwQ3cY5KIR4RRUuMU1N2wbgRvSiV6uoS1i7Mtb2pdC5uTjMH0rlxdpqK9kAoLF49yWVq8mRKX9qviM22viX7oOHwIvR5EJcCRZKjVHOTxrSIk0yBjFldqyKSi4tS5kILEklFdeEB+AJ+eLSYUgIRCTkXQVSFWmDSpIC6V4WLiK0ikkkIfKDUZ9yYCQ/8Hs1maQQ1ET4l56q1v+KsFEdnaUDEVSn8FNP1pFK9LTx6LGE2rkeuRLX7NSReD10vEApFtSCTfdBISgKZGxmP5HvV49ZxPKluHJNCTpJrVPZRxFTJSmrOQ1lP5k2dweKClIJUKvSaObALRJl98CAigq72F0NAxFddy6NFjw4d6VcX7eTJfpQEfRiKxDT1gAiOTz35B831GVSHZwIVM0pRdclZOj+HXu2Dv0SKpQ3h2PEwBgcFsJUyQML35bBQcVuOJWscFsug5IONmnQAmn9WRFRFZ9qlwtztnKLmO7PYDlGTK9TOwWl/K9qqpiaQ4Wh+X+Mm1e/T3KAZIfH2+W5fAKSDzCWbEzR5wUg/hVVYt15I2Me8OSAyzvSMtzj6wiFphLUap95TJYPsh72QGuG9ZbytRlF0vM0Ix0MCJEACE4sARVF380lR1B0nbUVRtAhYbEoCJEACIyTwZoTPS15OfVy3cvWlJAejJfj9pZgydbYpgGS1s91/yYf9YWGuZof/7M8+6Dp8XtrbpXwy9Qbdsp2j0xqniAMaPh8ZtEQIy42Z4RqV8Hk7vUB6kSNHLRc7ZN12jIoQmU01tQUsSzdJahhGHzQpBiQE2mo3vGa0Q9LQ/bAqD2U4TVNCkE3CklYd4fniHDWitcmTKdJeUJy2QWve1PUp4qJUoxfXp1Xp3SSdVAFMBDYtbhU3FeL9fmM/FTdmsNRUZDcOUSvfrEdCk0XMMwDEGSjryX6IAzMUjmhVe6naLpMZjllCpdgOPeIoNS5P6w8VrSQXplSDF1ekiHqayEEKLAW86miV/Jnii9RwdauyurgrtVq8VbApEomqK1Tcp3bOUDVrqqBqxirioFZfl/SpXq8WORIRVULMZR1JAWAXThK3o4xFxDURlu3TQwy48m8RG2Uwxs1qqs/Lf8JYRMqSEtlPc3QYodjKfyoCvpUPVkQwORq0EJMKtMatHY17EUuI+9lwFj7GgWpYlZT5IfKmCr723MdNUS0RcaUvYSXry37JeMQVKwKr3x80IfyxOA4fOYEpU/2YO2cmYpEYnvtdDw69FkJ/SMTfBCYHfZgUDGD6tEl499yZuPji2fhZ+/NIeGLw+RPY/7tevNYziDeORzVXqJaiUt3SiJfBgOQQNf/UDAIi1keFqRSeSndcGzOn49ywClE53et6fUiGz8u/jKtW59b+e1wKcpkPNTdtpiiqB5+1Utw4n5PCZXLzVn5lq+ibY5fSVE1b/Exe2q1une1THnGrlSW4G/u3JZ5qDgGjoiZfR9ntstw3KIqO8GaaYzU6RceWJ3sjARIggfFKgKKou5mhKOqOk7aiKFoELDYlARIggRESeDMKLYnwqovDleTUJ9ILOZnH/GSVeJV9rLLQ4riy0+NpmC9w9pnTVBhNEw4ynuoln6jkFbUXLRrjcJza2zJig1lZRBv5azgyhBPHXzUhxxl5PO3+Jk8xhZbyhdgPmx6n4uHYpiKyxdLMfIOibdh+tmROVstVmxSdtQPLHSitMyvN2364jForyQFa+2/NgQppVg5H4yfU6GN1hIqYaURLEcOMI1IK2yR8RvwU8VJ2QYXIBFDi86mLUtYrDUhYuRc+CbW3Dg51Lhp1NJm3UUQlcYOWlvp161pNXbct4elxE8os4qSE4YtYqu5BS0w0/ld4RIhNeLUolNacEtehiKTiGJU8lCJWyr+1iFACQ0NGDBThUfySIqhqespYVIs2yX+TykswNCQirBQuMiH9CYnnV6OsEaPt4lHyZViFWSAeNYWVlGkirmKxiKnSvzhn7WPoxFBE98Xob1aBJql6LuHyEAeu9CNO1ZimF9Aw7qiEw5scq3LOSNGlWEwEa3PySYEmkyfUOFvNYvKsWge9Fl4S3sJYi0np4SMiqOQgNcKahpbH7DB8IwwPnohgYMgokZKTdGggjNePh+H1JTClogTHXg/r+jPfVo6pFWXoH4yi8u1T8Z65Z6PrYC9efvmYCrO/f7EXZZN8OGf2FBVwf/v8MYQGRSg3Rb0GBqPwyjxa50FA8opKnlYZj4iXEesiY7uu045r5wXIOpOSJ63kIDUXFxUy7fNJ3LLm8IFPjhtLDFUHthbssl46mGkyBZhsIVTtwnJAJqsyZT/pnNerLI7R5KXCaWh1XlAcu+UTp7X9gkf7kmPDnl7n/mf6x9OvUBNRGKVTdIQ/ErgaCZAACZCAKwIURV1hkmesXBnJ3HXwVmpFUfStNNvcVxIggVNJYHDgGAYHU6KhcyxlZdNQVp6/kFGhsQ8OHIVsw4h96Q/m5eXTUVp2RloXdmGQVM4/Ozee7RJzNvfg/ZdciEvef0HqQ4ew8OQTv8cTT72QIY14NL9j0h1qixkZofV2NwMnejFk8ckUC0qVz3SjKWXJO6oCiV053lrZLm6d9ovA6RpNNhgW+Z7cDy2+JK7GpDxkpQJwCqpqq5MlV2xuUmJNhg6LwGSVZzIuXs3haCqyy+dBUUltd5zVu4iZEh4v4ppUHfeXeFEiIqmIylERtIxAKqlfJYemcW16UF7uQ1CER3GLigIoLsmAyZfq0UJFKaeeCJSSp1ME1tRPKVPRXd2sOgHGwap/Wq5VO3pckEpYfLKau8VJnIW+EqlQn4DPbwRQ2dehcESFXhH4StTtKk7SaDLZpBQ3kj4lH6cWW1Ih1G9ypFph1eKsFVehCupSQEkETUkzoK5XKchkRE7jSJSCYyImS+g+EBqKIqzCpYSuizgrwqwHkh83UOJFaSCgoupQWMLWJYzddjGb4lXSVlMZqNPUCNayDQktl1QCEnYvg7LHIYKw9GdSEoigK+KncRiq7melS4hJgS2dJy/iISu3aAJ4vS+Eoz0hdQyXl/o03+fx/kH0vh7BiRMxxEVUhBezzy7BBy+ZjRkzy/G2mRUYHArjJ3sO4HdSRMkSrWVdCbefWuHXwk7vefdMlJb58dKhPhzsOgFPWIpTWfMswrGpRaXrZz0Rh192Um8GLHeormlyUViXKCWmx0tEdE1jIk6eSbI9OU7iuo5xKacuMtY4Mk4vO3o9I5vF8NMzx8sjHWJGiHya89M+9y1HqHaTdJybFA72YovKzitDrqtEoev76fI9RdHTZaY4ThIgARI4PQlQFHU3bxRF3XHSVhRFi4DFpiRAAiQwSgLiGBXhLxqVCiUiIAUhgp84IEe7SEhqODKIyNDriEZDKgL4AyUqhubvP1WMyRYQxQGnopg6umwRw4Ozzz4D73//OzFjeoUOt7e3D088+bxxiGYJvY+Kg8pSCUzaTQ1ATlVTshVOa91weABDg68jFh3S/gP+EpRYfAo5RDO6srMIJENzs+uhGQqqPQnOfKOqWdntrJykdgX3ZD7RDCE5rbK9rQCl/lTnpcnSafJraqV3cW6KI88UIrKKvZvckZZrLyBFlKxcnnYRHvlOh2ttM+iVkGdTNV1EtUDQVJeXQkQm/6UpGCRh7XaItoRni3NRxLuSoF+3L0KkCFI+2aZ4OaWAkjg4pRCUhPFLXklxNlquRXG4Sp8iOEobOW5ke1L8KGEXNhIRVQVMEX4DKhqq8Cch0D5xZ5qcqurEVBexqVwfjRjVKVmIyudLFauSsWrFdwk1FxVUXHymWr2IxFGr2JgWtfJI4aA4/B4fSksldF32x+h0diEk2Y4wmiRuW68XoWgUEcnL6ZO+zDhEGDRCcSo3roqGGn5uRE/NnyoFgyzXqOYHlfypVmx/VKvem/NLc7yKEC2OSXFKeoxrVERJYSLb6u8Po38oorlmJ5eVIBSO4fgbIRx7I4QjPeZ8l6pKknpBih5NmuTH1MlBROIxPX7+cDSMoKRk0NB8YHDICJAlsk1PAuecVabh6+FwQkVgrxTOUkeocfCKgGscrXpRcFyunC8F1P5t1tFjQPdQQ+1tb7TytSFbf48JR6lun5CctFZbdYgmtBK9qZzlzI3hSPZphdlnpCw1bmL7xYLzFMy80GaqlOnvk5KtxbmdqiMlYrbliLYc79k01lyUJqJD1AZFUXS0d3KuTwIkQAIkkI8ARVF3xwdFUXectBVF0SJgsSkJkAAJjGcCDnvTMN0iZc0atgepEPpMq1fGo7sIV7aLK+0rp/pgda/x00YmiGquPYcb01IvVRx1iofJvh1Vpo16YolH6VqqraukiaUqqBgRx7kM02tzCB+ijqVpJMmiTNYOS6EhW9RNMrD/4lBetKS8jMAqBmPvp+UqFbHLzpko/UnIt2hlEv4tYmBA8khaWrTunyI0+1ZaKsV4jEATE6EvHlPRzCcuScnhGUsgWOZBqd+PgFQcl2I+UsVdHJkeaDh9sMRvBDKvVEU3op+G5ouQLu7SsiDCkYhxB8pWZXfEhWg5Rk3Uc1xDuo271QhfUtlcRDs5pvxBK2BfqqVrSLpUX7eKI4ngZ4Xxq/An4fF2iH7cpAoQA2dJwFR77z8hgqeM0adjkGJCkgNVQ989wJAlmkpaVPlexieaozBRQVkaaY5VqWweN8KyuDU9xs2ZkJB+LeIU0+JSWgBJi3KZvKAqUHolz2nUuG01NYARQSVcXQo1qRAYTSAsBaPE3ajbNTlaxakqUq30K4WodP4cDl3lrG5T42wNhyWfqRGhB4fiyn8oHEV/fwgVFSWYPKkUR3tOoPdoCAODMbwxYNIdaFh7AigPAJEhY3eUbAPhGNSJ6wt40C/pCMwZhVJJWSACr4TrAxgUMbjcp6kHEuGYpmkworHDHSrHdvLYTzuxrXPV9p6LcCgDSFWgTwuZty5SYRVMExr9btdZ0/cwCY+KtXqe53Khmsh1I9bai31uO69Ruc53e53MS5jjAirdaJ5Ve3zWpSzuiSdrttkXjVwOU+tKYPYltzF9PN9dXI+NoqhrVGxIAiRAAiQwAgIURd1BoyjqjpO2uuzyLxXRmk1JgARIgAROBwJOUTBdEMyuFDiFUSMypqsIIlDYxXHsUF9R7VLNEvCIAmWrF8lCKkbKi6qikK4GWMHYSZypau0iwlm+sgwjp8otaaWgzerO8HnzwfDSSCpIJPtNhdvnnE9x8In4ZRQkXUyorJWEMi1fqXxuC6cOBUctnNbnDqFUchKaEUrlbhFIReCTvJem8rhEz2uxJ1tbNYNXAa5EhE7Jn2ntt4iWIiIq8oi4Ck14fElAwtSNc9OuiF1SZkRSyaspDk11MSbiGoYtIe1ahT7gR0nAr+5LGbqkwhShVpj6/X4VGkUVE1FSnKLyv2xUhVPJe+oT8U0apURLFfu0aJDkRTXh+UODMQRKJMeozwiYHsk3acYhorDmTo0mEAx6MRCK60ACgYCKw+J+DEjIfVAKLMW1yrspkmQ7Tk3BoETMA69fKtLbIfWmaJTwFpbyvbhYRfgzwqcRgGXHU+eEjEPGZZRtETYlHYCIupJLVIs7STGihEcdlpIj1CvMLSewsBKxVZ29Mo0imMbFle/+6QAAIABJREFUTWr6M4WYzGfGfWilSAjFNO1BKBRHyHJtDgyE4S/xa4qAY70D6O+XffEg7k2gfwBaFEn6DwrviOT0TUBHIpt2WB1VgBcBVU7rOLQKvbh1ZW5lDr3i8JVwfEuM1wNBB26dB9Y7DzsFhy2SmuuBuXaodmqdCsM0SdVuE5pzWNbxiQvVnMiW+K+6szmlnCJnLkXRLvKeacF0tE+Kp1Z/w7pKE16tlAb2eW+Ls5YrVPfSMo07hVDZC+FtZxh1vi45He4bYzHGx3/6zbHopug+WGipaGRcgQRIgAROSwIURd1NG0VRd5y0FUXRImCxKQmQAAmMYwKZ7sjkUO0aQW7Hnk14SBMMjPvLxNaLtCe5EU3uTWNNsxUK699SiVv/6nB9ZYxF9UUJnRUnpjSzcggmRQU1j6ZcoMlo9hwiqS2KSp+Zgqn970Lh+Cl+6UqL7rpd8dqqVJ9Mtqlxxo4Qe9vB5syj6HDZeUX18YnjzDg9ZUxSRV0EHBHoRPyUQkIiMKnYKLk4ZZ9EVPVKegQjcmo1bwmjF/FPcorCA3+p5Bf1G9efNT8mlF44eyD5OqU/EftEZNMiSBLCLq5ThWPCumU7sr7oYlI4KaDOU8sBKW5Hq5K8OEGlXxFVTWi4B2WBgBVmLo5NKVaUgDcg++Y34eUJk8tTFnFUipaqEeoSPi6iWSyO8pKAhuCHxQErQqYU/NGq8ZICQHZb2plK7SKoehKmertWnY+ZHKLyvchsKsiKyuuVXKWyfZP/U/qRQ0lcq2I6FZx25Xl1eWoov7CSwlEehGPiHjVHiKDSPJ2a/9JyjIrLtVQm3+xbJCyiqGkv4fsqvkpxK58XkZDJQ6q5RXWvJE+sjDcKvz+AE4MR9B4bMmOS+ZccsuE43jgaQmQopiK5COMDYSOoBn0JnOg3Lk+ZK83FKvlktXiRCeGXydS50GJaknYjAb+kT5BjSgp7BTwYGhLx2YzVine33mrYrlHbGGoETeP3NHugx2fyBDIFsUwMfupz+T4qzl7N92oW2x1tF7VPWdOtBk7LaKZganeSwxWaaTa1L3PJy511ATVCb1zdw/bLIa8ccxBntDVOayVNh+AQWZPXOIuUlUlAV5roDlEbP0XRjJsb/0kCJEACJDCmBCiKusNJUdQdJ21FUbQIWGxKAiRAAuOYgFMUVV3SRBFbKQAdYmXOfRhuy1KBQPtw2rXsJ3xHYSYNE7ce/O3qLJb4Ioqe7SCTItFJh5UVjqpCg7hOTQCyGbMlIEnxmpQk6VAiVOw0QqkRUE21cKsOjiXWmv3JFEaTYqjT6elkkvw8u5qc0mWcPjAjhpnF5ugQU9Mq3FvVt0Vk0YyRIlQah6cIUPJvUyzIhIKLcKhaW8KIViom6d8TGh4veTzVBBgWp6WZJ/VpSl7REgmRNuHgKsp5EuoqFQYaIq4V7I0wKh/67USmXhHq4lp0SYsDyXriBrUclBrerCquVQgnLqHhIuCa4kuaF1S+lv4TEvIfNI7OSET3Q8QvU6jI2k8r5F7EYMnbKeOSRYRHFcrFkemJwe/zIxGNaTVyESC1MJJXxCpxvXpN2gHJrStKZ1zC+K350P0xOVPtfk0ot+QwtY9tkyNUaJr8plYuTW/CCnU34qjfE0BULMS6yNxIO3FRiks1leLBPh5MOgcRbo3Ia/ZZikOZIlm2Q1Qd2PICIWbEXMkxKh0ORaI4MRhFScCLYMCPQQn3TyTw+muDOP56REVRj6Yt8GgF90llfiTCCfyhJ4R4VLow+T29Kr5borLsh9+cOuLOVXepCt5AWblf9/f4iQiimt/UOLGTx7WVYsJ5TXAYw61TIFUNTc5vG7GKy9Z5EtF5NTlT7e712Hem53Uql/YIMt2geoFKq+mUdgbq7NrrqHprLKzpp79tgTVpFhJxM7/JfMh6wCbgEx7W56lrlPlMC5eZtdKvsNnGO47vI6MdGkXR0RLk+iRAAiRAAvkIUBR1d3xQFHXHSVtRFC0CFpuSAAmQwDgmoEYsWyCwijVnihVJh2VmrZSs+5VFJLWrl1hCT1JtsAoyqSMxqYeYnIpmSKb4jeilMS2iYyx2XnE3ihvSawkjKmAYcShtSdqsbEnFCFbZwuZtkdQIwpZ4apvbrCr1w9ZzbCzN0aXhvA5NJVPvtPtN5j3MVEBsa5ljA5ZYLZ8IDw0RjktRIJNXVNREj4Sli5BlTZiGd2seUiOUaq5FCZO3TLsiXFrR3RBXmxD3Bb3q/pMCSyq4WkWOZE4kh6SE2Ev+T3ELSlEm4SniqBY5Ut3WOCu16JPHVLI3oeCW+q15UEVUFYHSnmWTX1Qdr1ERSn0qpgb8PuUYF3dmzKN5ZjW/pi1+q7htpTcQp6wIdpJbNOBDNBqF3xtAJBZNOjFlK+JqFdFehFot7CS5WUXQUuemiFoi4hoRTsLXRbyUlALmK0vEtgo8yWfiHDU5T80+JkOgLWFVXJfiEJWq9uLkFFduLBFX8VLmRDjIeKRyvVSPtwU1EWwNN1XkjCtUxECfOFglK6xxufr8PkSiUU0nIIWlXj82iJiG5EfVcDqpvERD8+W4kJD6w68OIDYoDl8gUO7RUHQpklQuInfCq05VqUgfFmeslSbA5PEV53ZCjyX5SoQ+yVMraRzkWBAWobARb41wbC0OdVF3RYVFpyPUKmyUPAXknDbnj4rPVt5OPTas8HoJm7cuWfqnhtM7BUx7287PMr+33/dY/Sf7s87VZHMrr6/52AqPt5zYln1Wd0Ad6da7FmGjwr/RRPVzyZ6hu+94R6OXreQpTlH0VNwmGT5/KqhzmyRAAiTw5hOgKOqOOU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QSaSu0ECJEACJEACJEACJEACJEACJEACJEACJEACJOCOAEVRd5zYigRIgARIgARIgARIgARIgARIgARIgARIgARIYIIQoCg6FhP58nbc+u3D+OC11+LKuVOtHiPYv70F9z07Bzfc8gm8w/V2XsaDX2vBgZlXo2b15WnrPXnPStz71HzcsPlGXOK6PzYkARIgARIgARIgARIgARIgARIgARIgARIgARJwEqAoOurjIYJfbViFf362DAtuugs1c1MdPtP6RWzcCyyovQs1F7vc0DOt+OLGvRh87+ewafUHEXCsRlHUJUM2IwESIAESIAESIAESIAESIAESIAESIAESIIE8BCiKjvbweOFB1N/+E/S+9zp8c/VClDv7e/lB1H/jJ+g9fzn+31cuh+0hzb3JAbRv+BLuE4E1i5BKUXS0k8X1SYAESIAESIAESIAESIAESIAESIAESIAESACgKDqqo+Awdt7agIdfmYGPfLkJf3VBZmcpF+n8zzXhxg+mSabDt7y/FV+8cy8GRzGms65eh69fefYoeuCqJEACJEACJEACJEACJEACJEACJEACJEACJDCxCVAUHcX8Ht55KxoefgVlC27CXc64eWefh3fi1oaH8UrZfHyu6Ubk1kVfwIP1t+MnvaMYEACKoqPjx7VJgARIgARIgARIgARIgARIgARIgARIgAQmPgGKoiOd46TYeSlq7/g8LnYm/8zo0xZP8farse6WKzHcxzmAJ++px71PDSJ3G4Dh8yOdLK5HAiRAAiRAAiRAAiRAAiRAAiRAAiRAAmNI4MDP8J+/Oeaqw2nv+Qv88Zz0pgMv/QI/fy6Od/3xApxfILDY1UbYqGgCFEWLRgZg4EncU38vnhosw6W1d+Dz+RRR7d8Oswf8b78at2QRRt945n60fD+CT32lBhfnOBkoio5ksrgOCZAACZAACZAACZAACZAACZAACZAACbwJBA78DDuPX4QrL52ZZ2MRHPr1z7Dv5X7Es7Wa9h78RaaC+iYM/a24CYqixc76wAt4sOV2/OQVMXWuwy1u83cOPIPWb2zEXgmPf/tH8OW6v8IFRb4JoCha7GSxPQmQAAmQAAmQAAmQAAmQAAmQAAmQAAmcHAI9+3bi8VdDeTsvOeeypEga6XkOv9h3EKFZl2LR/LPgS64ZQU/nz/GLl4BzF/wx5k1PfZPe+QH8fOdhlM+dj3nnT0WeoOWTs8MTrFeKosVMqEMQLZt/A5puvCSt2nzkV/eg/sdTcfW1V2PhO7IongNP4tsN92LfcQBlc3D1DZ/DlXMHsfNrDXj4SDEDKdR2Pm7YfCMuKdSM35MACZAACZAACZAACZAACZAACZAACZAACYyIgIii+3Bpyhma4RRN+37gAH72s5cxef4f4wPeTvysayYu/aNzUdL3Ep74ZSd6St6FDy2Yg5x6qI4wgp7f/xqdvz2M45iMM8+/GO+fexZKc2moI9qrt85KFEWLmOsH/2ElfiKCZtbcoC/jwfpvaKGk9173TaxemMMG6hBWgfOx/LYaDG6gKFrENLApCZAACZAACZAACZAACZAACZAACZAACZxyAsU6RVMDjuGVX+zEEz0AfFNx4aV/hItmFuP7jOCNg514av/LOBYpwYzK+Zh/0SxUUBwt6pigKFoErsjL27Hh+zNwbd3lw4olDbRvwJfuezZvoaTUpnrQfs8GPLvwK/j8JUXG0BcxXjYlARIgARIgARIgARIgARIgARIgARIgARI4OQQynaI9v7acox8wOUUzv48NHcWhF17ACy8dQp93Js69qBKTX+3Ec/1n4dJF83FW0aLmEF7a+2M88VoUzjD9k7O3E69XiqJjMqf70frFO7F3cAY+8uUm/NUFY9IpOyEBEiABEiABEiABEiABEiABEiABEiABEhinBIpxikYktP53EUw7qxIXXnQOJvc8g192vor+6PCdy1atPq1VbAhH9j+Bpw6+hsE4naIjPTwoio6UnGO9wzu/hoaHj6BswU24q2buKHp8EvesvBdPjaiHs3D1uq/Dbd2nEW2CK5EACZAACZAACZAACZAACZAACZAACZAACRgCR5/Cj/dFcNEVl2JWADj0i534bcUiXHFRqX49LOcoInjjld+i85kuHItNxpnvnocPXDjTFEyK9OC5vftwMHYOFvzxvBy5RSPoeW4ffi1iKHOKjvoopCg6WoQD7djwpfvwbNmlqL3j87jYmQLijWdwf8ujmHHjV1yKlRRFRzsdXJ8ESIAESIAESIAESIAESIAESIAESIAE3hwCMfT9fi8e/20IM8+djJ6XIph75YdxftYw+AgO/nw3ngtNx7lzL8K7zzqKfY91IXBhJUpeewEvHQXOmvchvP/cCkdV+sy9YPX5sZxXiqKjojmAX91Tj39+Cph/QxNuzMwPOvAk7qkX5+d83NB0IwqnD7VE0fk3YPON7mvHG6cq6BQd1VxyZRIgARIgARIgARIgARIgARIgARIgARIohkAMQ0cP4YX9z+H3rw0i7i3BlDNn4awzz8Q50yejZHJFlsrwEQy80YMjXS+h60gP+uMVmPWuubi4klXkiyE/Fm0pio6C4sCv7kG9UUTRdOMlyFoy6fB2fK1hF4689zp8c/XC7G2SY6AoOorp4KokQAIkQAIkQAIkQAIkQAIkQAIkQAIk8KYQOPrUj/H4SxGUT56GmZWVmHvuWfCFDuGV372EV4/2o39gCJF4FPE44J3xPnzson78bG8X+hFAefk0zDz3HLzjnFmYXlp0daU3Zf/eChuhKDrSWT68E7c2PIxXsoXNZ/R5eOetaHj4Fbz96nW4JW/ST4qiI50OrkcCJEACJEACJEACJEACJEACJEACJEACJEACbglQFHVLytmupx333H4fnjpehgU33QVTW0nszwOIpPV3HIcPHMZx9GLv/Q/j2UFn+2wbpig6kungOiRAAiRAAiRAAiRAAiRAAiRAAiRAAiRAAiRQDAGKosXQkrYD7Wj50n04UOx6dvuyfPlFWWhppFi5HgmQAAmQAAmQAAmQAAmQAAmQAAmQAAmQAAm4JUBR1C0pR7sXHqzH7T/ptT7xo2xKOUzR+Sl4x5yzUWZ9M+WCS3DBlNSKkQM7cd/PXkHZ/M+h6cYPZskvSlF0BNPBVUiABEiABEiABEiABEiABEiABEiABEjgtCBwy7/+AJHXXj4txno6DjJw5jtQ/8mPoqystODwKYoWRDSWDQbQvuEfceAjdai5eGqWjhk+P5a02RcJkAAJkAAJkAAJkAAJkAAJkAAJkAAJjBcCq79+B2ZXLcKH3qt5GLmMMYEKTxRdB59Hx75f4xtf/Dz8/vxFrCiKjvEEsDsSIAESIAESIAESIAESIAESIAESIAESIAEScBKou+ffMGvWLMx+9/vwcrQUPnj06xgS+nf7z4Q3NzdPPPWdz2fWH+0ScNlNJAEEAnkGJwOJxgF/gTajHHAwEUfY44X8mbmU+zw4p8yDw0+347nX+nHrZ/4879Yoio5yMrg6CZAACZAACZAACZAACZAACZAACZAACZAACeQj8MnVN2PJ5+vQHStFJJbI2dTjdadSBuFB3JOAN1HgT8/YiJTxRBwlBYTYeNwDrzf3vo3FEeLN4OP3pPOa6gcqgyH827c3Yctt9RRFxwI6+yABEiABEiABEiABEiABEiABEiABEiABEiCBkRD41A3/gMU3rsWL4RIUEj79HiCaADL/lO3KZ7KIGOpm8bkUWfP1FYsnIP2cbMGz0P44BdFMMdS57kVTvXiwpQH/cmcTRdFCUPk9CZAACZAACZAACZAACZAACZAACZAACZAACZwsAiKKXrbyZvQmgq424UYQFaHSFizlz2xLPlG0kMgpzk/n4mzvFCjjObbtZkeln2LWt7dLUdQNXbYhARIgARIgARIgARIgARIgARIgARIgARIggVNIoFhRVIaazTFqO0QDfiBTtEwKow53qF1qSARNO49pJoZsZlKnzin5TmURQdKXob0620k+VKfA6RROZb2YR/Ypu8PVhwRiVp7VuCcCbyKAaCKRbC/fD8YSOgZ7ydaXtLugwovt32ykU/QUHu/cNAmQAAmQAAmQAAmQAAmQAAmQAAmQAAmQAAnAFkV7YoGC4fMp0S8FzuvxQgROW9wUbVBqGkltI1lscTISN22ci4ihzvb2es4/vRliZTxhRMqEQ/UsVEMps709BkkXIGJl5mJvU8TfiDcGf8ybEkYTqfbSbywm4zGfyf7YBalEbM1MR/CuCg9FUZ5zJEACJEACJEACJEACJEACJEACJEACJEACJHCqCYxGFBVBNOBNIODxqBAqFeM9loiZsMRDqQ4viy2SiitTBUTJTeoFbAHy4GMP49yFVyJYUqrfSz8nDr2I1/9wCOdf8n8QD53Qz+Mlk1SIlEX6lvVtYVPW8XoBvwU1av0ZjwMyHtvx6WTuXNf+XPqQRfqRPuw/7e+lP8mtKtsXcVb0WRFGbVHUI9uTcXg8aa5SiqKn+mjn9kmABEiABEiABEiABEiABEiABEiABEiABEgAKNopmiyo5BBEgz4Pyq14+INP/i++/eW/Q9OuJ5N8Q5aIKaKkOD1lETFT+gp6gWOvvogvL34f1t6/SwVQWaTPJ3Ztx91fqMG/Pn0I//PIv2PX9n/HtXVfTbYJx4F/XfMZLPjY1Xjvn1yt68gi6z1833fQ9MAPVLyUJWyNwSlyitj5zzd9Bh/9zI1p2z3yUhf+6St/j7X/tBVl084cdpxIX7JtWxjN5hYVYdS5+HweUBTlKUcCJEACJEACJEACJEACJEACJEACJEACJEAC44BAsU5RWxQNqCgq4iUw2e9RQbLEB3z/znV49YXnsXrDd3XvRDh0CpLispRFxFD90+fBf969DieOHsVnvn53GpFXntqLr3xqCR5+7hA8pZPw2I7tuP+OdfjGI4/DWzJJhclXnzYi7LX/0IAPXvkJHc/6v/80Lp4/H1f93RptI0s4ZsbiXGRcB//3R2j+bDW+cHcr/s/HPqFfb/3qF7D7wa15Z+f23U9j0qzzEI4n1AUbscReZwi9UxiVNAFzpPr8/7sF3914e96+PQnbZzsODpCJMoSdh4G//ZXZm3/5IHDl2ad2z8bbeE4tDW6dBEiABE5/AuPtuj7exnP6zzD3gARIgAROLYHxdl0fb+M5tbPDrZMACZyuBEYqipb4PHj2h9ux7cufHdGuf2jJX6hwerz7IG68Yj7u/sHPMe0dF6K0fJL2J6Lpb/elRFF7I88eeB4nTgzgvPfMU2FUFnGatrXcgi9t+i5efMKsU2j51q+7MXnSZG327L696Hjk3/C52+7G4z/YjoG+4/jTv66BZS7VNmJClX8fe8WMV0TRaeech4GYEX2dIfTS3s4t6hzHe6ZQFC00Lyft+9k7gENDpvtZpUD30pO2KVcdj7fxuBo0G5EACZAACeQkMN6u6+NtPDx0SIAESIAERkdgvF3Xx9t4RkeXa5MACbxVCThF0WwMMosF2U5REUUll2iZD6gIetUl+sNvr8eTP/wvfK3tJ9qVuDRtYTFmhZuLgGiHuZf7gQda1mnbz325EXd/eTUmTZ+OC899Bw4++xRe/sNR/HLXfw4blgiqV92wBm9/93z9TsPwrfD9f/zkR+A/8xzctuV7eO6Zp/CFP/9w0mkqbZtu+DTOOGM6VnzDuFJF7BQBVsZ6aP/T+Jdbvop1Dz2S3KZ8brta5e89L2cXRW2nqHOw4hq1FxFJKYqewrPM8+/pG0988hQORpLmjrPxnFoa3DoJkAAJnP4Extt1fbyN5/SfYe4BCZAACZxaAuPtuj7exnNqZ4dbJwESOF0JjFQUlfD50oAHk/zAFL9HCyHd9LGFGsa++C+qEbGqw993hxE9P3VTA2xh1BYye59/Greu/DT+6T924eALB7H+pr/DLZu/i/s33IFLP3Qp+l8/hn/deCe+8+B29E8+E+eef6H2NRSYlOxLBFHZ9vduq8dHqv8a279zD+puuwMzzz4bP3/ofjR88QZ89+dPYvrbL0TnL9t1G3f+VzsCZZPwzVWfToqu//j9XRqe/7G//jTe+V4jtjoXe3+6XzSi6L17n4dvytsg+VIHY6nweec6TlFUPr9gihcPr2f4/Ck5V8bbTXu8jeeUTAo3SgIkQAITiMB4u66Pt/FMoKnmrpAACZDAKSEw3q7r4208p2RSuFESIIHTnsBIRVFxipb5PJpPtCLowU8ebMUvt29Pc1kKHFsUvaauQfN6yiK5Pe38o/+zYzsueO/7EPrDG/jTT/4lliz/LPySgBPAKy8+j09/+BJ1ek6fOhnhKHDCKnIkDlQRWWVpu8vkMa2/97sIWOuGB/rR+DfX6Pclb5uq38nidK/Kv8UpeuOi+Vhz57cw70MLIetdfdGsYfMq7tSGzd/DiwdfUFFUij8N+cq1v4FoIplTNNcBIQIpRdFTeLqMt5v2eBvPKZwabpoESIAEJgSB8XZdH2/jmRCTzJ0gARIggVNIYLxd18fbeE7h1HDTJEACpzEBEUU/+Pl69HlKkLDcnc7dyRU+X+7zqktUQucHDhn35NrvtOGPrvjTNBq2KHrdPzSoozJkCaPi8JRCSj2//422/+G//wcav/cApkyZhHjMg0R4EEeOdKsoeuMtt6K8vAKvdb+E3x74vQqoH/rEJ/CRv6rB0z/7Ib7dsAa3/vsPMessUyk+MXQC32puxLHXDqP5O9/FpttMIae/ublJHaKyiKDqs4o91V6/XlWwAAAgAElEQVQxXBQVd+nZ77gQXl8C//3df8HP9jyWFpIvOUklp6k4RfvjEcTjUss+90JR9CSeJL/rB77yNPCj14DjkfQN2WHyuW7amZ+fxGGag9MK23c7nikB4E/OBP7xfcC7TA5cLiRAAiRAAm8yAd5n3mTg3BwJkAAJvMUI8D7zFptw7i4JkMC4ITASp6jX40W5VJ0PelDu8+CeL5gwdHFPPnzvejx8b0ve/Zv59vNx14+fUlGyNHICt167FJ9aexuq/mghHv2PNvxP6yb8+ol9yT7mf2AR5l/2AZw5+1xEys/ABe98J2bNfR96//Aabvnkn2rI/hVLP6Eu0d3/2aYV6quuWIxr/6ERUyYbEVRC4+/+Qg0+/40NqPrYsmSRJRlDNlE0cweu/PhS1P3TNnT8ol0LOYkoGi+ZpO5XyZMqYq/Xm1HePqOTd03xMXx+rI/8/X3A//kx8HqGGGpvp1gRcqzHl9nfSMdzRgD4348CcytO9gjZPwmQAAmQgJMA7zM8HkiABEiABE4mAd5nTiZd9k0CJEAC+QmMxCkq+UQnBaCh88/+6GEVG2URUVSqxzurtj98xy2I+PxpOUXtYktSaGnnlvW67lV/twZ93S/g1e4jOHToEGbNmoXzLzgfWxvrcPFlH8XSz3xWw+fXf3UNzp37Xq0O/8Kv9+IXj+2GhObL30Ws/Nv/72uYc+llePelCzS03bnIuP77/n/Bb/c+psWWPvP1u1WYzeUUrTzv7YiiFD/43j+rU1Rcp79q36t5Sdf/6CkMxBIYiiYQSkQQjQYoip6Kk626Hdj+au4tj1SEPFn7MprxfOIcoG3hyRoZ+yUBEiABEshGgPcZHhckQAIkQAInkwDvMyeTLvsmARIggcKi6GUrb0ZPLJC1YbbweTuf6MDBTnz1L/8vPvG5Wmz/543DRFHJ12lXl88stCQbe2KXcW9+4P2XJp2h4uT8y79ZkRzLD75zF44cfAGrb9+AB791F/b9ch9W3fGtNPG1zKo8LyuJW9QuiuTcIVsgdeY1lRB+Wb740ezh87MrL4DP58Ojrd/OKYpKf4PxsIqiziWba/SCCh8eaWGhpTE9J6f+x/CQeecG3vhLQELQZ+8ADg2Zb84uBQ4tBfqjQMXDYzqcgp2NZjyT/UDf1QU3wQYkQAIkQAJjSID3mTGEya5IgARIgASGEeB9hgcFCZAACZw6ArZT9HgimHUQ2URR2yn65MOtmDbtDHV1ikszm1P0+3cOrz5vO0UPP22cnjPPOQ8XzpmLc2afhYrZFyTHIQLn73/6A3z95rX42NVXaz7Rb2z6Nn5z4ACC08/GjLeZHKKP/8CIq24WEV0v/6RpKwWfRBi1RVFxl0o+0lyFlm7b8j385Ee7NYepOEX7IwmE4wkNoY/Eh4fPx+OeNPcoRVE3M1Rkm0I5QcVZKQ7L/zoEfHafmfDNVcDHZhmHqbyZfTOX0Y7Hdpq+mWPmtkiABEjgrUyA95m38uxz30mABEjg5BPgfebkM+YWSIAESCAXgZGIopJTtCwYRYUvoDlF93fsRfO1RhTNLGTkFEXtIku2KCr61GTLYCli5P5nntbQeckPai+/3WfC4iWv6B0Pfh+RQBna7rkDr7z4MlZ8426tHi+i6N7/elirwztdouIODVrFlKQ/KfokAqyIoiKI2suaPzFOURFoF338anzhzz+Mex57CjPfcX5yfbuqveQsffi+7+Cr331UiyxFEpJTNLcoam9DnKMURU/CeVjoR8S7K4C9HwUkJ6dzkRykC34M/LbvJAwqT5ejHQ9F0Td3vri18U+ge08j6ndXoalpKWa7HG6oswXLVobQ+Fg9qkqGr7S/dSmu3VGN+9tqMNdln2w2cQnwPjNx55Z7RgIkQALjgQDvM+NhFjiG7rYaXNUyG+t3NWFRljoWnS0LsaK3CY81LQLLXPB4mUgE3IiiUpXedozaIed29XkJpT/45P+qKCrFhyZPSq+Q3XaXcYpWf7FBhUgRRGUJWmJqz8H9eOp/fqyFmqQAkxRNuuzPP4Gelw/ih9//V/zPju34wGWL8OvH9+Dbu9sRLJ+MdSv/BvP/70dV3JScoP/7X0YUrb/3u8mpscPlRRS1xVFbFL1sWY2OQ8Ygi4iiPa8cxGca78Lia/5WP7NFU9lf2YbVFOv//tM454J34s9WfQ0DVpGlSCIBcYXmWyiKnqSzptCPCNmsFCdqmgf86VlmED88AtR3ApLU/FQsoxnPqRZF97fW4M6+WtxWW4WZYw0v1IVtqzeioqEFS92qWzqGTrRcugJdDTuxcemYj2qs97JAf93YUb8JWNWUh0Ef9jQ2o6+mAUsrsyh6YzHinj1oXPMAKmtvQ03VWDHtQtvKOrQvbkJT9VyYkY/B3PXsQu1V61DRtAtN2X7BDePRh111V2DdjM14rL7KGoejUagDTVesRG/DY2hZku8nXw921W1BRVM9FtrT0NOOpk29qGkcLtCG2luwrvcaNGU5uHt21OLK3Yuxc+PSLOdVCF07mtH46Dw0bq5G5VjML/soigDvMwVw9exA7ZW7sXjnRozoEhyS614LUJf/2t/ZcilWYCv21c1zMX8h7N+2Gm2VG1CfPEEdq3W1ob6tEmvrqoY/2IU60bJyE2aM1fWvbxfqlz2AWU0bUVuVeU3pRtvKWuxZ3IKN1TnO7lAX2prbULm2LutLHBcwkk1CnRuxZs8irK+dN/zaV0xHY9Q21NeHvt4uvLj/ANo72rH3p/2o3roZ1UX9BkgNZv+2GjSjDpuXZ+xfscdoqA994VS/fd0HcKjf/Lunqx0HugGED+GZji70IYTuihps2+z+xZxbfHrMdzVkuTeE0NF0BVa+uBaPnITtuh0f240dAd5nRsYy1N6EqzZVYsO25XlfYof2b8O63fPQkHHtC/X14FDXAXTueRSP7unF4pbNyHUpTh/h6H6vy3hWNx/CdevrsDDrz+wetDetwQOVdWhaPu9NEiC70VZzFXYsfQitWSHsR+vSFehufAz12RwFI5vCU7dWsfeFMRlpN/Y0bkHf9Y15nvN6sKP2Sqzrvgn3t+U/rsdkSAC6d9Sh/kA11tctTD2H5ODTvasRzc8sRoOz7VgN5BT2U0gUtYfmDKMXodDOKxrwAN2dv1BR9FNfvAXfv+tWV3vzoSV/gcr3vA9dv3laBc7zLn4/zr3gnfhN59P47c93awX7q2+ow+LP3IBZZ52Jphs+rf1+4rM3aqGjz9/+LcytWqDR0L/a6T58XoTPj/z136ooKmLpiUMvoq3lFlTX3Yqzzq1Mirb2Trz2u6c1b6q9yLhXNLYgNvltGjofjQO2KOrMI5opklIUdXVYFN/IzY+I4nsdv2u4FkX1QrYOe0e0KwvQkOXhVtx1y1e0Ye56t+KTY+OdLbh0xQNpo1kwTMQMoXPjctR2XY9tLUtcu/7GRFgDIILvJtShqcb68dHXiW31LQivakVNPrtgln1zjz2TdQidLcuxoq0Cq7ZuRs3c4aJn3556LKnvw9qHNma9oepDVDpqd8NZkP7g1dPRipvrNmH/3FVouW0xutddhXUuD6jhcwugqw3Ll7Xg4s3OH1MuRNFRHcv2rqc4hzrEJfoADmWjsqABGxa1YXXzMzmYXYOt++pgSzL7W6uxoqMGD220H4a7saP2KrQtyvhB2b0DtcuagbUPYWPRoiiAvj2oX1KPvoZHsHHJWInU7g4LtgJ4nylwFAz74WzOazeXoWu27kPdPOu6174IW7fVYp592etqw8q6/bhmcz0WzQSKE0UBeVi+Ys2h4dfKUCc2Ll+BPQu3YltddnEw/fpXA/NuKP9+mX3JZCX7tgwrOmvwUGuWlxr7W7H02g5cn1dQ7sOe+iXYOGsztukDvfXA5OZ6nHFdh7y4WbkGzyzajK2WOKAvZQpe3J33KiMGhK9vQLX1Ys5dHwCS45GH72XYEq7EjN4uHJhRjdvWVqOqchZmVvSZB8K8+5d+LTbUu9C2fBnar8vyQsvVw69wvgJrdgPBGXNQOSM1l8FQL54pqcJ1C2ZhRmUV5s62DtLJszBntgjdQVRU5HlJ6eY+ds1wwT+nKBpqR9Nlq7E9uAAN1m8B13OQZTu8zp96ArzPZJuD3Nc6+3orzsX6GVuxI+8PdQDysmv5SnTVpH6H2efM5PMux+LqRViycAEurpzp8oXRaH+v96Fz2xrU3rkfVWs3o7F67nDhU6/X9ThQvRmbl9tmgtEcq0bU7GtqR+0859+tPrvbUHNVM7L+Al7QgIdqOrF85XY43hc5BpPtmjzysbq+nuXYhHkOOeT6t0jukS5Aw7bF2L082zP1Ndi6FVhR8KHLef+UZ90VWNk2Cw3bWrAkywtA85y3H7NmHMLculzP3GNxH3bsdfcuNK5Zh91YjIb1jWZcmffNvv3Y0VKPdY/24vIsx6zO2ZYq3L+jBrP31OOK+snYnCMib+RHxslb060oao/AFkeDXi8CXnFbenH0GeMUbfnVYVSUlyUHmxm+LuHmzsVn2y8B+AHEQyew/fabUVJejg9fsxLTzjlP3ZwifMp3D9+7XsXSxX+1AsvX3Z0UMJ/90cPqFL3x7pRT1Bs+gXhwUtr22m5fi2nnvQsf/uQKDX13Lh6PB4lE6rMYjPNTtu31mvHZywnEkIh6VRCNJ0zofLZFhFCnOPrOqV4WWhrrQ5k/InIQdfUAkGXdXOupqLMOe7PfCYd3lPmjW4VDWIKSeXDZv2oDSlavdvXgnFVkS27VhbBW6MCT/buqGRVpgq95EK1HE3blCxNJ27dCG3LzvQhry7Bu7yxcs3Ub6pIKgdygjCsyl7iWv/cRcNIb4J3oXLwK8x5Ygd2LC7lxzQ/YbO00JL2tWm+WKY0515i6saPxAcxYlesNuhuOWdqEOtCyrBZdqx7B+spHsfJOoPY2W/DQV6WoXdaKOZu3oXbGbtQ196GmaTnm5TKMyo/sZSvRdb1D7OxqQ82yPah+xBatzXy2Vm7OLcDkdYqa/ehqq0VLdw0aToZLe4Q43yqr8T5TYKbd3m+sF0jZxcMuFcm2zbOFypSY+Ehrtb4kK1YUhYqHy/DoolZsqK5MPuh2tdVg2bZFhdNjWNe/jkUNaFykI9AHLAwTP7N/nvuhzn5ACqG96Qqs3p79xpp239OH1R1Y+lBrQRdT3/4daKlfh90lH8fahjoslfAU55Lxkia/Uz3Lg5F81N6C1WvaMadhIxqXzMbwPoYzybWd4Z/nvo/obuS65+qLtw5c/1iWsE+3x2i2n0XtTVi5ejdmrmrBbTUnIUomz7GdSxTt21WHKx5YiA3Ve7CmtQpbs6V6ycfjrXLxPo32k/cZl5Mlv4Ov3I7Fj2zG0tki7F2LTVnfclv9OV4MiVN++Yo9WGj9ts52Tcp13c5+3xr97/W+zlasaa3A2qY5aLvM3ctE3bORvNzQl3DdWPt4PRZ2Of6u73PMPbelciM2zmlD7e5F2FznjKaSKKvleKbmIazCJqzevRgbcrxUdDmTeZsVvC/lXLvA/cO5XtH3hSx9Z96PMv+ddRv2i+AqbNhcn+4Utu/PDY9g/cz7sKy2C6se2YhsfoixvA8rFolKWbcFQTtaMXPs3TtQV38A1VndzealorygaK+bh46WS7EytAGP1y90+ZJhLI6a0fVRrCgqWxNhVMRCKbgkwl/A44HfC3g9HsQTCf3ThwRsYVH+Lrk37UU+l8/sRdrLkvDF4In5tG8RKEWolEVESVlEmOwbGESZJbzGLGFT2jnb2KHzyf4deUXjcRMaL+PMtsjYJF2Avci+ylid+yTrSjvZfgyFQ+ftviiKju5Yzbo2f0TkgFr0hd7qJ9t6+qZyNR6tqMKcAz2Ys34z6rPGenRjV2Mtbt49O+lcSI7OeZPQH+r7serxpdh7WbYHzLQ7VrrI5sZtMQxJobeX1o8arMUjScef1YkKXK2Yt/kh1OUKFRlzUdR6o716Bxbc5rxZmnE2owGPbFwygvQFIxBFkyzTfwho6ISEWYjTqKcdLet2Y07dWiytNA6fYaJozpD0bGOy375nOY6KnP/0H7HDxcme9ibc3LEUGyzHVF9HC+rbFydDSyVf6ZbeGqx1CCqZh5cJi69Gw1JbdJG3wPXoWNSIGlFTxZXW3IXqLCH1dl+ZP/7cu30LHdsn4aL7FuyS95lsk57HNZnpTrRXzyuKmpcSjQ/MwCoJydIXVW6iHWyB0b07NfchXOh8km1swZxhrs48omhmWgznPba/DTXL96N2mJMi13VxGVZ0XZ8WSt29ox71ey9G7apqVM3uQ0frzahrBZauvQnXL8niPLJ2XtbbFFyFpqyCZgahHL8nQl1tWLdlMlY1LUFw2IudN18U7WpbjuX767KnRRnRb6I+dLbWonZ3Jeqyict9+9HW2Iyums3pLy9HcI3MJfhnF0XlBcJydNSIgyio0SWNaBz20q1nVy2ufDRXWpYRDJKrnFQCvM9kx9uzqx73VTSgzk6DoufyXlTLy4/uVixdV4GN27KlFjKC6ZZFRqSxl+4djdhScb2+6MopiqZdt3O9DLN6lJfjY/57PXnTHNP0YGpOOFCn+UC7HX/X12Yqxu1F9a4mLOhqwbIVe7DI8eyjUVYbK7G5tRozNHKwPSkun4wTI6so2t2GlbWduGZzo0aP5DhisjyHFBFdkew02++BsRJFzXNe67oOLGioQTIo0IrkOLB0KzbXiDPYPA+t7HJGpKXv9Wjvw2PjyJXJ6ETLwpXA5nbUqQv5WnSvfTx7+qKTccCMQZ8jFUVl0+qi9HjhU+HSCIk+ERW9EQB2YZvU3+MOsdEeumkPeKR6e460nLY71SmkOsVLEWRlscXVXIKnLdpmCp/2WOzhidBp74uMyZk6QD4X0VTa2u0K5RO1+6coOgYHbGYX/BGR655g53hrANYVCkOz+pAHWW2eyg0nF9v6mmZ0LVqPjY2LMKOrDWuWb0SwLj3Uw3am7JkpodYO513yvp5yilbke3AZyTGib41vRmWW0EVzsa9MC3nOuJ1Y4epZBDiroYRIX7tjIbZuq0uFdTo7GRNRdCQ3bMe8Zc1FmQlzNKKo3ZcI32uwbncQ12/eaEQ/9GF/WyNWNndg7k0bsT5L7iNN3N48Bxvk7XRahOHwMXXvqMWydd2oznTJyhBcP9gO/xEb6tqGNVtmYG1TjtQMRczj2PyIyBHWk0tQGsm5wXXGhADvMwUwuj0vC4miyc2E0L2rGfU/XYAmx/lavFN0TKY/1Ym1nx/fmenaGIEo+shaoPmqHO77HNfqvj1o2RLEdc48XqFudO5+AFs2taGjD5i1uEnv1cWk5CzoyHExv66vifb1Lc8Lrmu27sScLdkjDnQysl6rzUNYb+M+XNftJh2A49jIds0VwbO5GZ0L1qJuaaa43IPOtk1obnkU3fNy/OYp8tArRhQNdTThiqbZKXeohgU3Ao3OyBJxIV+G5tn3Fw4rLnKsbH5yCPA+k4Pr/lZUr+lF/UNWTmU5/1cGsbX9eoSbrkDjbCt0PvO6oK7INlTfvyNnCqyRiaJvxu/15MPTGIqi5hrZcb1EfPU6/i6CVg921V6FRxfbUU8mUm5N1yo8tG255rIPdbaiDddguUavhdDRsgwr26qwYVcjFr4pFZdMZMWa/gLRe1kPoxzu0Vz3tpzPA7lE0ULJgrKnpUsbqrgwlzejt8YWRFPPXXsaa1Hfm1sYtVsWfR/Wx6p8NQ3yXesyWMj5tqLbFLDt3YGVV+3FNdmiNk7O5XNMerVF0dfjwZyiZL4NBawQeBFHdRG1UJREW2HMoXTGEybmXNaTv9viar5tOXN26qas4kYBhxPULRS3gmbmNu3+3Qqhdnvp57xJPvzgm7fguxtvzztMT8IZyO92j96i7fgjIsfE53uIKeI7faOKGqxNuuBEA+vEtjW12NS3CHWrFqDvvmZs2j8X1+RzpiRvMB9Hx9IV6G2SN0m2yFXADVRIJLIerkYiihoBrgNVt+XL1Wg7NNc6ckc6uNv75iqvTOZ8ubhR5tm/4k57t6JoN3bU1WNvVS1uWp4KFbRz7HXOvgbrNwwPa7cF9L2Vq7B5Y00q5Fxyn12xGtvD2d66po+pe1cdlt+8F/MasufeHI0oqqyKdJqm802Nf8x+ROgGzMPr6kPiAE4v1NG3pxG1u6vQ2LAUmrpPCmBt6sP1eVynxR0TbO2GAO8zBSi5EM20B9eiaPbtFRZFC7hF0wS51Mu/tPNZwsfqG9G5uEnDwp2LHbJsh/OnvrNzWe5EiyPGLet1wma1tRodW7pxzcZsRRQKX6tdP/ygkPvVxUORi/kdefi8PIxfiZvhzGntRnRI3y/NH7t6O6qz5XXtbMGiLV2YuzeM4IIQFtXlS0EQQnfHA1hXtwPBpYswJ9iHrr3PJHNQ93YdQK9kOwjOwcfXNmQRTPOcK9YL3JypUl3lFLVdog+hurMZ7YvWo3ZeiQoWazqqcE3vCqzO93xe6PeUmwsi25wUArzP5MJqBLimYJPmVO5TEefj2NkQxrort6DKFj2TYmkt5unvqiuw+kAdhl+vU9sZmSia7xw39RyyPY+krWXfZxY1pj9fDeu68L1gTA5GdS0ewKImh+O2awfa+haj2pnCy7mx7nbs6qvCkiy1D8ZiTO7vcdm3lp52zc09JbOfk+wUTW6uD/t3tKC++QDmNa23UvVkjqUH7S2rUd9RhaYsz19265Hch8f2eWYsZv7U9XH19XVY+HdfRaYoWkDTVPekHWZuh9PbFdud1erd7Jk4TmVdu7J9rnWSwqujgQiqEsY/3pZsYipF0ZMwS/wRkQNqEcJnWg8uHn76utqxY8sWbNndhbmXz0PX3g7MWLQKq65fioWVOV4X2sLh/TNQvwZYn5ZXstgDYz+21WxCuK7JOBXzFKrQi33zHDQ0dKF172K0Ni5JJjK3BdE5qzLfymUZj/yAWbMcLajDtvXVRqCyl0IOQxdM8xJ400VRQJ2/65rxaPc8rGoxFegl3LK57xpHFcwsb0z7OtHavBtzbkqJpuq03fSiJEDK4ti1f/A9grVowfJ1e1GZbz6KFDWz54DKQbvQPDpWG9sfERJyInmkgghWOYR3S0w+tPYRR3EmE0pT211sMbJizzG2dxLgfabA8eD2GudWFC26eJ19bckd5ph2zmaMN/N87uvchjW1d1pF5kzkg+R9q125A/M2Z+R5ttD07GnCmsbteEYrlC/G+seacPGeLA6MtG2H0Nm6DgcWNWXkCXU+CKc7yu1rmqs8nM5rWsa103ltLHg9c44ZziKO+V4UuQyftwsGpYl1xeYUNflopT7e8Gu+VGlfgl1za3GoeQ8WrZ2FHVieo7KyKQi4sq4NmFuFiy+eg6q5s1Ex4zxUTg6jY0st1mx/EZOrRugO7RCH2wE0aC7E9HPKrVNUC3C0LTAvaDMddAXy7hacZ172TykB3mfy4NdikxsxZ+s2zGkzDuiHFjyDdfcFsarJvEzOfLm1Y12jFijS1Fc5rn+nTBRVf8nw+8xwAm+SKGrfx1wV3Rs+yqJ+a4/kLHPUAxhZsdGT7RS1a2ZkiWTIef+UuoM70VT5KNaI2eG2WqugY25Akrqs/qdVaFolgSa2oWh09+HUOVCJ+1wWyDTPc9ehK0cNiZFM8XhYxymKOseTK5R9JGPODD/P14ctkEobp1iaTzQdj6KojD9TGKUoOpKjp8A6/BGRA5DjIrxgr7tQMn2rtmAvah3h89p7qAddBzrQsWM3tu3uAKoWY3n1clxeVYmZGkXhCN9DJRZcXo3FSy7GvDmzMaOiwiRYth7ONmwNomXFHiy9vy1/Rfe8v42kKh/QtMsUUxCHyGWrkSU0O/Uj6ZFVvVh5bSdWPdaCJRXmjduaB7pQeV2qAq9usm8XGms7ULW2dnhxClg5UzvnoaFF8mdaymghMc2tYJBrn92KokUKhtk353SumrD45q4abM6aTN1FMnPNyboDcz5Rgu3b5+QURfecdx56XzyEqrXbsD5P/s5RO0XzXU8KzWPWdd2/fc5ZLEwebFdswYtVq9BQ+QDaKjeitXqWCRM6lM2dXLhw00m41L6lu+R9psD0O65xi/rb0dbyKGY1NA0vDJBVFE13d47u4WpsRFFzL5Dw6U3ou249amZ0oHHNfZhTtx7Lc1ZdG84or1PUyksqeR+v2pJZKCfbfqR/VrQomhyeS7HSuTvZ7mEZ10vXrp5Mp6K+1NyEQ6NwMKpL9IFDqNq7d7hDSwpUrezD2s0zsOmq3Vj8UA066zpRna0wUc57cAc2rqnFA+HFqFu7CtXzZpr8t1uCuL4xRzqWLH1JztNlLQuwtV2cbO6W9JyiIezftg4dVU1YrtUKQ2hvWYOuj6/HcsutlSauFhD/3Y2Ard4sArzP5CctRoar2oAFvXsxK0uuQr0GPbAID2XNL2r3Xeg6ms05XyCn6LBrpQunqL2ORN7Vb0F41XrUZHVcvrmiaM4ZyPn7OIPNmDyHZL7cMk7h2q5VafUUxuQlj+vnsxxRKHLfuv4Ariyq+rxQzvb8lPuZSgqErdmzKFnvIHU7dxYxto7ddTljEVLT67jfZoqiwwtJZhwVyWPhrSOKZjsvbKG0kIu00P2jkEiaTQy1RdFMcVT+XWZXWSq04VP8/fkVXobPj/Uc8EdEDqIunaJVB3ahr2qJI8mznYt0I5aiHU2rW/BMxVxUXb4AC6qq1DWRlhIyY/Ohni4c6OjAno527O3oQKiqCZvrF2Jm8iK6CmhZhhXdq/BYS8q16fq40GrfK9BefT/aakwNc33QaKvO+kModbGfg0eXXos9NY+gtXq2uh43ha9HQ4YAp0nIN1WiYVghDXuEIXTtaEbjnio0ydtpgVFITHN90803l0X8yMr9q2bkuYmK/aGjN9x5+GnNMuypFhdoM67Kmtu1Ay2XrsQDOA8fX78xR9iI66Mjb0PXD+15e3GR7iC5vgmJWdecP+/c/tZatHUD2w8txqBo/G8AACAASURBVM71s3FfczcWVe1GbWsfFlTMwMLGljQXWefGamxBNWbt2YRDNTnSDIwNMvZiEeB9psChIMUPrmpB14xZmFVVjetzRQ3kdYoW8eBZ4BqXM3rYTfj8SPu21hvmwMz6gOK8jshLjqvQWpW6p2Wvcp/lYd7Nw88wh34OUbRgXxnXvmyiaIHiJNkeYs0995BYZtIKSLm++OhvghZUbqxF17KVYtcxqXl0MSG0W+Y+hNbLO5IvfOc8uhRbZm1Dy5LCifDUIbxmL+bdlFG4SvN4rkBbyXXYuLkWVQW7MpV512C9Fjkp2Nzag1zV53PxoSjq+sgZdw15nyk0JfvRWn0tNr1onPhiinAupkBlod9o40wUzdhl979TC6dFKUSzqO/diqJFdequsUb1NQNrH9qY5rB3L4oWSKuTZxjDX9KOVaEl96KoFIRduXo3Kte2oinTNDJG92GDwOVvsELPvO6mdVy2Eqfow1takmOL5ajK7hx8zKQDzbvkKnbkXCkaS8Dv80D+LHaJxuPwe72QP4tZIvEEAl4PnH8Ws762jSYQ8QCSTzVS5Ni/fPPXmFO0aOB5VuCPiBxwXIqi835ag9quWjxUV2XETpcCXveOlbiq8zo8Xr8wr0iaHJ3zIirOjav2oHrrYuxe4aa6sEReb8W+unnQUOy2hdj6kF30yNxYmivTq0va21XBdM81+rDVL3/fUZ07v5Al/PWtfSh3aF023Gl5jLI0KMjUvdsw56ng6oGy+DfOHRtXYk/VbahbOLzM4/7W5Vix5QDCEipquXbTx9eFtpZOLKhbaioTZ4iioa4daK5vxqMHwqhqeASbM+MJnZ0VK8pmgBqR+2w0N/6eDrTeXKe5du30A1nnLtSBppVdWFS9B6uTgkIPdtXfifCqBsxudRQRkA6k/RUr0dvwGFrm7UFjWyXW1s5zdw6O5YX3LdYX7zPZJ9xOpXJfexf6+uei7pHNqM5X4adIUdQ85OY/2NLP7TF0iopZdE8T6juXoKFWcisXemBw6cDMdj9QR/02LEpGUJx+TtHhs1SIl6xhcrE2HwAwZzE+XjkDi2+qwxyX0S36u2AVsO3RIJZXh/WlX5ooqi78btRL4Yc+5wvfHahdcQA1duGWrIdYDzpaN2HXjGtQu3Qugn19kFSi9hLqlRfAD2Bd8270Tr4cDdtahoXEp3fbiY0L/3/23j8u6uvO93+mEY3UYFrsOqayUXYXmoteuau0hX6vGrmrs1tpC6ZY5ds63hUpfJXajCZIgogYJNXJZkcLa/A+HPdetLIRusHtBe8lEfa7sF30LlbZBva7aJfUTFpIA6ZjdEzzfZzPZ2b4zMxnZj7DD6PJ+fxjwpzP+fE653Pe7/M67x+bOaGtJLBdHTkeRIqGDC2hkkELTixjM6q+FKjPGScRPmEb/D0yXClnIk3EDVqtT/Bsux7xeZ3mgq9RcRFWH3qdqkDGdOww4rdPRO8+f7f0dW+Ho9fbI6EY9vfLh8nYfMJvrzNS37h0bCMVeywqI97ZBdQV0jMrsM2Q57NQ8suAh5yhs4MRUnSIi4d3sv3MDLYdDuGlErEtI3LYf61FShmllr7LpLyhtTLxQh8lKSp6Px5CVHlvnKSoeHdChKh4/4MPiRE87jRJik58BU6wBqlEhADQICmaNUcN2t+39XVKRVrwoPfGpwDM2xaQ8dRv41YPB7ePaiw6xO+l8dSLWKOh+n7rOq22UroyhEWh54pYKXuAeUdfp1TEDQp4/A4UIlaY7Tpby/XitniCsl/cSn00bnXKwbmUJ86kh7ZyiUiKhvsIvErgdHLsnjka9zcTrXKlzVTpT4reumyj+PwiVvc/y/kFG+BaErsDkgRpu6nefi9Q3edv9NF8+AC2xiu8N2sWs957j8UidENWMPHqq2PcGEajEAQtHtQzttWwq6Nag/rNvDzvEMdLVxJmVIjELdvfs3Jo+gHMflZWnr54sjnufr0U8XkqiV4q4jkqDvnhTLbHvUbki3oISDmjg4qI8VXQygLrVtbN0wm7ogfkeEhRL8ETvLsHk2BhiMtoYoqqTXkSoGH3XP5F2ksmQIpyi8uHN7L54kZecaxjgW7IlEgWTgYsWJRxRRqHwT1AK9OjjQHrJf882aGTVjxK+3uL2P3YeQ5czOD4Se+lp6cvhvb/gHEplpwFDG9vVQmSgDrEBWvp8F5OBoWGEYmWznDEdoRz/bdh1mMkKS4hIlJQP79QYsaKPyepniLev99exLbjR0O4wEbGVNVVnqfl8Bo/mWHEUlQJH/ByMicd67gh6vF+M9f9MwBLUjTyPHyUJaSciYC+JxzTjKX9XH7sEK9rjTJEzNEndnJ90SKuxG8I44mmv4++Ur6Y6+de5uVrq9m9+Ax551aPJb683sz2r2kSOoXs5nj0deEpcIDhrZ4cCSHk3LVIOvIkLVzFkOTi1mBr9o/QUjTU0IztZ+O3EtW2O0b63g1S9FWqki5iq7DRn2Slarcn0WpIncpzThmvHPbVq6MbGAidM0lL756o5qMkRe9bS1HNzElL0Y94Gd9tJaLgS1BiggXTxwZ+7Vfw3XZovQtYfPhNg40YJkWBvvOcf3glK9VI5cExRQObVBLAHODR4826cUGFEv9yUgDJ5SdQVaHSv3WMFBVx1cxnV6vEopE+qEcRJc5MwWWLepDUgcbIgUKp6fJhNm4+z8rjJ5VMrp6jDtebKzjCNqrCWDEq7n/De7lgXao/OYbHo/O6sHTJaybrkIWLL/ez9XjAYdHgclCLRUmKXjvDxifPsO6Vk/5JQISCuFP0ZRPXdpo5t/pVtg1vD3HAVFv2kaL/sI7LxVbOxa9k3YZ1rF48zJFlm9FV+C47sJyajnX3RhbfCliXkYS/L4uvVsiPj+D3g1ipF4WMMXabGmqCxC3rWi6ue5l5DhtL9RKyKK8Kl8s1HE46zhkLiuvY+Y1qCAj53D0EpJyJgLXRPe4ukaKT4j7vscp+r8prdRSJTJwIKSqEUCeHD9xm3d6VPKrgeZbVfgl5psZ9/nqzg8vpFiX+6/Xmvbz88FZfGJMbF6vYeT4Lu15Maa1Mv3WDGzMeHnMJF4kJjxyg+ZSIQb6BdeVWHStKkQDpCQre2s3x1efYrFwKreQXh0t9GdV9q87Q+tLio8ZdPvBwFa1eV/XAOjyk6bWAECRCFyg9v5TtlgwC80aGSoaEkkn6MNOtkaxFQ31HHtf6eI+Fp6ZYZB3G/2Lbr48isdNez2VzYCKau7d9ypYMIiDlTDigVMMFEX6ideNbbH+ymaxXHD7dVE2qOo+jryzl5NdOkaH5zb9W7T4hElc+yeZTbylFZi1azTrLVrJu2Hjy3Ep2zzvAgUbxy3SS1lZxSOzN4bo4Hn1d0bMdrK7XP09FrbcbXGshDiu0bjdzdrWOkUJEi8QJNTyul42RouPVXYxaiho/V/hbr4a2FD1wOZ55izdQunsDS703b6GGMWE5PF58xjVl9/xLgaToyLsjjNy4Ybjfbo8vfQwf4uYBw+95C97xBiiN+s3gF25/8CHTH3wA8e9kPGJsMQ9+Cu2/0dY7IzaOzzwyFvdEus9Hi2CE8ndNiZgLXV+ELz+k36F3fwWfaZ/kwelUFz0pupV+s1ECZwPHW5J4OTDRkl8/bnBRZL8eto4dNvx+92z0a1vwyxCo3bhvnGfvEzYWaJSAy7YMNnNYJRYNHYDEAW47T1ZcZ4MfkRmg/mitJkJOjxqnqDnjeLDViCAAn3QQXxUq3qU63q51Ydx1DI4nqHuemGWdnn4NN29n47nVnAxjkRl+BUZHiioKx8tLVetdT8W3rp1h58aTLFAyMN9Qxn5OKFCr3+LwxgIuZh3nqCU5yJ3bz1LUr5Oh+6RY4O68wfMth1mjZDw+x2pvrNcwCpr/wTUMkSESZYRzPx+3EmjgJlnB4BrNZ26wet1ibgis9SxFRbGhVsVK4fZiuHhdGzpi6vcb2YKKgJQzk6Q43yVSVC9RQLSWorcuVvFEwTDlSnI+Mf4pJkW1EOvKjEm2FD36Ois7C9h+6mF2v3KU1cM2Nm7uJOO42Ns9F4OK/FOCuXE4OF26x5J+A9e2l3Lb6iEohjqx7TxDUtVG+r9WAEdfJelkBcOWQ1i0SaputGJ94mUW159hbX/g/mfMukc3dIIY13kLBZ2qxSlHQoRgSC/n1d1w4Ekb03efxBY4vuut7K24wjr72EWkVrYMde5l54kkrIc2EkXurRAfkur6e2r1K5xc53+9q0eK3rrsYOf5pUrSjdsiG71jqWIlKt7U9lHRq67v5lWbTnZuubnfcwhIORN6ShTDhYJ+tr56mDVz1AuV7e95Lj2UzOQFXLaI0Ffz/H8LqjJgH20tpeJKOls3rGaxh4AaF9k2Tn1dMao4bwkd1itaY4YJrWpj+65+Ezm6yW4n1J2IakcYvdlow+N0nz+bbmfTjPOcOpeM9WiAUY6hs0NoUvTsylc5qmf4cOM8VaWXWaP1dvS1NU457MHJeCzbAGB9BihGAb+3ywWSov8++Ca/nzD/3u70fdS7//PGAL9nmsenPMmgJCk6yZN3V5SIWHj9T2Clxzr0jV9C9b/CiV/DkrlQkgor34d59yQpephwXslB0xGOwBNuz7ZSDlzL4vhRy1hyJr9K1Bhh13Zrkx14kxFdJCmpn/7+WSx96ij2jR7yTLE83QmHPS7wgX0YamXvi++xoXydr83rrXvZ/uxlltqPUqoT71LtkseNeWmAK79ff8VN8UY2ew5QPiNRTRlBzq3Z2cc67WHR+7viztPJBt/BWWeBj4cUvXEZx/YCHPHlnLR5s9uqfd17YyuHo8h4O9ajaEjR4FitQ502ineeId53QA4Q6soBuoLra+1qci0NFOMhRf0y9QZiOBmkqNdSaGOIjPeGFBu9Dc0oKTr2blglXFkLmzlyBdKfD7hs8FbRd5KNm4/A1qMct4gYo32c3LiZI2zl6HELYl3fOL+XrJ3nWfr8K9iEWZh8DCMg5UzE00lkDwNRhfJNnWHT8U62B6XfDiYdpyymaMBwgr+/MStGxXtBKX/3SdG14kLI+6ne6mTvV4p52JNIKHT2+Vd9BOatzr18ZWd8QLZzdRzNs2bxXvxq7EdLybgdmvwUoVKCyFLfXN5gw4bLdAqZtDuDG+dsVNiG2XBSJMTQ4JXUh6NAxKeuYq/XAlNYxp56mK2WCJdCiig34MHimZ9bu8t5r/kaG45uV/Y93xOiDnHRV7G3j7WHSvGqEkK/2FlxnnnWo+xdl+yzgPW/cBMxR5/F+vINsg7ZdeNuG95gUBMOXtPZ33UtRYVl6k4LZxZkseDMGWYd0gmto7j82uiPv82N+NWUH9rLGj8zNwMyIkiuGB+RLBk9AlLOhMJMGC5s5qLWqvt6M6Wn4nnKuoCu7U9ScV0T+kq5SK5gns53oe5np8jwS8jm327UpOh49XWPN8Jbu8OFj4pGb49+zUV8Qxnbds7djqe/P0M/nNS4deVwrU+EoPXW6417Of66tBdvt673cb7rFKds53graSVr121g3erFvjAqvtEYwkNzTlj5Fidfvs5q61K6vIYmegd3jwzz0wuUtiYghyMtAEOyN1Il98/voUjRlrfvnzHcqz01zwVBin5uzhwenK4qZ5IUneTZuhtKxIFVUBKvdvx8Dzzxr8GDeCwWfuGa5MHpVBe9pegkkKI3rtHZ/DJHjnTy8FYbz1tE0gn958ZFG5aC62wNJAlDCgmPmxu7ecVrARm4CStxsS6z6R9EXMUhOm3F7Dwzna1HD/tbngR0Se1LJ1m+5BXBfb7ebGVjxTUsmjK3AhIqKK5xOzdzpD+dcr/sh6prsy3+KK/ouRd6mrvRWcWaYjik9D/yGhm66OBZ68vcWneYQ0qCD+1ziz5HAQXnFmAVLonJRnPYKsFP2fvEToZDEWvaZhQrnmeJt/8DpRk3OL+3mNKz11i6W0sgBpN/XoXzrST/jLzhSFERX/bcuqOctC7VZOS9xknLk7z4qCdTry4pGsaB3c99voDpuiSMEjdBiTsX6EKpQGFIsdGbz8scztrMW9Zwwf6NKeHqWjhCX/JT2LbN4OT2w7Dd/6Cu1CRJ0cgf1gRKSDkTATwl+/x5hLIe7hJOEPNP7BxWrb/9NjbhgWBh+5m3WKqxSgzprqx+oFHFFFUscq7v1kkO6AnDMmwdi6Pm2f+Gd2tDVRg7WAVlnw+0ADdyyAjaezxy8iLMU/bKcMnVNMmLpsezuvw4VVo2TInjeYThRdvUy83hMNagnmnXy/4r4lh+pfgsSZsOU7XyGo4DNs7eWs2hw3vVUDxB83Od1r3befbce6Sve4ptW9fgFV8RSQgjmEUirY3U4b347V/M7qrdZC3QCmwhB5+gNP44nRpG/0bfGfYWHODaynJs4WK/hfyEbnGteScbK25gfdURlKgspPu8xzLt1JxyXj2qWoJ6H0H0llps3LYKC9/parKOU7dZXX6Ivb61IEnRCYiEKXlVyhk9WFVjgIJrlrEzgq/YEJ1VBRRfzOCow8pSjTqsu2ddPszmghNcnz6LxdtPcjhEGKKI+5GmmxPR15UY8c/C8+GMKu6qpagW/yEunznCgcP9LK2yY334RMgY+0OtVswnMnjlpH4Ysyn5WCYrHIhRS9Ebrey1nONhi4UNekSodpCGzg6qd8DLt5by8LVbrD4q4lFrvO/0FClRb8F0v0vOyZTDuvNkRG5O1QR/BPVKUnTqQPeSop/5bDwzHlLdriUpOsl4T7kS8Ri89UUwCWfXX8LCzkkeQJTVRUeKGszsHtQHb2bHW1xvrWD7y7fICCEILtqWUaDlpmYtImdvFaXqqWjs0RESN/qasVUc4Py83Zz0uHcpL4hbXvMJ0l85ycYFItTaXr5yZLEicGedL2Xn+XR2W7N8Byq1kSElFs6zXZo2pyexdncVu7MW6GbnFi5owrruF8or04lPWoDKfT/MgqWLmOeNG/toEhkL5nC9tYoKbRKIW9dornDw8O69BCa6VKwclZS6SqAifUz8ALrF9ctncdgOc/b2SnZHIDxV7Gx0xVsot65l6YI5OmMMjHUznfj0bdgPbQxh5TvWIVVZm8Gh16uUsV1vLtWJrapvEXnj4mFK+1ZzeKPX6V4TU1QnadF1keH5wFmuDPun5Z21KIe9VaX6sW4NKR3ioz2J5cku1oUja643Y+tajNXPbfEWfScLyOvaEJT4QveTDcjYOWvpUxy1R8bZW1egEi6yep85UKpkr9+wezfb1njWsHJor8DWv4Ct27aSlbFAQyRHuZnI4oYRkHJGH6rLhzPYrKTTVmOu2fcGJBZT4qUdwLMTwvR40rfZOeT1EvDs3eJgu/OtjZwsT6K5eDsXl1qxblhJ0qMP6+7d/lvnDW7chukPi7IBRKknYZEiFqYnsenocV/MaIUkPaLGkpsen842+yE2JnsS6lxrpmLvWZbuPaqJpzxOS1HdtLl62ZN9uwGtpV/j2VvlnmQh12m1bqTi9nYfPl1J29m9dTUL4h/m4UgXbSLepw8f9SLo8IFrrNubxaPXz7N3eyn9K49yfHs4olXI16/x7PV1viRIQ+f38uzFdUq8UXGBVHwmid1+pKA+XoJEqDgTz+6qMSIvOLSBcd1ljISOMD8RD3eCmN+OI3475b6LXzXZoGeZ4CeTtItQ6AIHDnAxvZzdax4Nv2Y9pLS68tRHrL915buxZgRHLAwbU9QT3kcNZzNDZILi4qkKXevVG5cdbC94mdvrDmG3+ntyGN4IZcEpRUDKGR14b/VxsuIci8sDLL891pkvC2+YwxadEBYied1mCk7FYz1exbr4Tqxfe5Zr60SYrHjObd/Iqfjx7qOToa/f4LJjL3uH13HSmuGTXdHFqg8nR8a3VG9cu8j5Mw6ONA+zdKuVbeuWqpaQASHQRFKrc94mZi1ig+0wVi0rPb7mo3orGvI6ZMXCoCCvi01BF7VGumI8nqi3Np+8UrwMD9CftIFDdqvHS0FN7nhghjC0WRogRzyh625Yad270qf3T1gOPwUHzMblrT4qk78OjaA/FWVCkaKtv5qK1j5Zda75PdVSVJKiUzjvU61EbPrP4BCMKPBXfweFd8EaNBxc0ZGimhiMRucg4sHBaEUB5QJIrFvXW6nY3khS6fNYlgbanQ7Ran2SZ9s9aV71rF3G2Y0JvXbrMo6KiyzdraeATaRmcdu9E9tbi7Fs3UTWYqOuzTe41tnMyy+fYXj1Xg6tWxz5gGyom8JypYK9XSs4VOWfCdf/deNu4qEtRQ11yKD7pFqXGovUq67NYtG2wxxVXMrDP+qNqxJVX3lmPbYaq608wFrIYH+jLDam3K3mtriIOAXrtoYhPYcu03ziZRzXVmI7tA4/g6Yo25bFIyMg5UxkjMZf4jrNtnMkbfOGZBnicvMpTp3t4toNGL7WT8B9SXBTj22j/sxY7OPx92Vy39Q9tAXKWI9V6lj0nenEL1rLbu+FEJOAz7xtfrGhvaMUcfp2nl+pxKaMtD8qZGrFRVaXhwqdE4hdJBJ5rPykHG4nw1J0cqd/UmqLlGjp1uWT2C4vZvu6h2kuttKVbsW6LjhJlNKZoU6qdp5hcVUVWZESeExK72Ul0SAg5YxRtPQuMPTevcW1MxXsvbyCqt1LufxyF4u3ey9jbtDX6uBEYxd9ff38wnPcCNuDRbt5xbGC6/eUvm4UswjlhjrZW2zjrQUrWaskQQ243DFqiDBJ3TFSzXjlRuAZwS+cm5GGJ6OMcjnZT9Zuf/39lriQLTjAuSClRxi1bKWq3ELQkTlsf4zL4ckY1v1ehyRFp24GJSk6ddj6ap5qJeJ/ZoFZWPm+Cw/8r7swoAhNGCZFP/quyh5IBCQCEoGPBQJSznwsplEOQiIgEZAI3LMISDlzz06N7JhEQCLwCUAgFCn6v3/9CRj8FA/xv3xOWopOMcRTnxX4n78JqV7X+X+D/ymSKsWBNwn9u6Pg+Bf4/uCUD1VpQJKidwdn2YpEQCIgEfAiMNWHVSln5FqTCEgEJAKfbASknPlkz78cvURAIvDRIiBJ0anDX5KiU4etr+YpVSJi4epXYQEgMs6LwKJfeFB/UKESME02BJIUnWxEZX0SAYmARCA8AlLOyBUiEZAISAQkAlOJgJQzU4murFsiIBGQCIRHIBQp+tqQRG6iCKyaE2wpunP3Hk7+8IWwVT/w4YcffjjRxj8p70+pEvFH8JtUeER4z9+GR34Hjjdg77/CL2Jh0xegegGYBFH6AbzUAt+f4pijkhT9pKxsOU6JgETgXkFAypl7ZSZkPyQCEgGJwMcTASlnPp7zKkclEZAI3B8ISFJ06uZJkqJTh62v5rulRHAbdvwv+MsA0vOxxfDGF1R3+jeuwePdUztoSYpOLb6ydomAREAiEIiAlDNyTUgEJAISAYnAVCIg5cxUoivrlghIBCQC4REIRYq2D0vkJorAinhpKTpRDCO+P6VKhMZ93umEeX+v353Xvw4rp8O7v4LPjKWQjdj38RSQpOh4UJPvSAQkAhKB8SMg5cz4sZNvSgQkAhIBiUBkBKSciYyRLCERkAhIBKYKAUmKThWyIEnRqcPWV/OUKhGALwHGv8PCn0pS9C5MqWxCIiARkAjcUwhIOXNPTYfsjERAIiAR+NghIOXMx25K5YAkAhKB+wiBUKTo379zHw3iHu3qf/6stBSd8qmZaiWi6c/gG5+G94dh5mvhSdFw1qSTBYS0FJ0sJGU9EgGJgETAGAJSzhjDSZaSCEgEJAISgfEhIOXM+HCTb0kEJAISgclA4F4mRR/43Qf85jejvPfO2/zy+ts8+K6Tt4d/wzu/GWNsH4ybQ9LvzeaDR0x8/tG5zPrsXB6J/8xkQDPhOiQpOmEII1cw1UrEii/B+d9X+/HjDsh+279Pjy2BN5LUmKL/+DNI74vc54mUkKToRNCT70oEJAISgegRkHImeszkGxIBiYBEQCJgHAEpZ4xjJUtKBCQCEoHJRiAUKdr5m8luyVh9t266cQ7+G5f+/jxXey/xzluD/Oqtd/nt6K+VCt7jU8zid7g/uONXYcyD04iZMYv5C+YRO/+P+OJ/+o8kLksn4Q/+iE89KLKD3/0n4zPSUnTKUZ9qJUIMwBszVGSY/3Ev7O2DS7HwvcWw9/fV7PTvj4K5FaY4pCiSFJ3yJSUbkAhIBCQCfghIOSMXhERAIiARkAhMJQJSzkwlurJuiYBEQCIQHoGPkhR98AH44EO1f7+89E/8fUc7P+9s581rb+G+9Z5Ccnqf6TNmMuODIW49OIfbt24i/l/8q33EO+IRhOmtB6fzmRmx/MHjiSz6SiZpf/JnzPt9j8XfXVoUkhS9C0DfDSWCufDzr8AXQpHr78OOtuDM9FMxfEmKTgWqsk6JgERAIhAaASln5OqQCEgEJAISgalEQMqZqURX1i0RkAhIBMZHiv703alHzn3nA352rpnW19rp/387FCL003GfUxqeMQNu3VL7oCU/b7//PtMfeshHmnqJUEGgeolU7b/CsnTGB7eZa5rHov9rOX/6tW/w+SVfRBCyU/186RFpKTrVGHNXlAgxitlw6otgfhge8ZCj79+GN5xg+SlcmvKRqg1IUvQuAS2bkQhIBCQCHgSknJFLQSIgEZAISASmEgEpZ6YSXVm3REAiIBEIj0AoS9GpIkWnfQru/A4u/NMFOk79N/6x7RyxsY/wcNxMps/4LLdvvaOQoYII9RKeH344LWgQd373PsJlXvz2wAN3fP96CwaSpOLvXtf7VRs38cTXckhM/sKULg9Jik4pvGrld02JuAtjMdKEJEWNoCTLSAQkAhKByUNAypnJw1LWJBGQCEgEJALBCEg5I1eFREAiIBH46BAIRYpeHJ2aPl1/+zc01R6ko+mM4h4f/7nPM/PTv+Pmbz/Fzdu3cY2osUOFReh4H0GSBj5eklT8XbjXC8vRr2/6c1Z+8//moYdixttU2PeWxklL0SkB+I6PPgAAIABJREFUVlupVCKmHGLZgERAIiAR+EQjIOXMJ3r65eAlAhIBicCUIyDlzJRDLBuQCEgEJAIhEbibpOiV//0TflhdxTu//jWm+ck8MmcGv31vBqOjQ9x5X40HKh6vu/x4iFGv1aioJ5AcDSRGRZllX0lnY0kVCxZOfrxRSYrehQ9PKhF3AWTZhETgY4xAT80enDn7MJs+xoOUQ5sQAlLOTAg++bJEQCIgERgHAk7aqh0M5RazPjF2HO/fX69IOXN/zdf4e+ukZU8jpn1FpI6/EvmmREAiMMkIhCNFva7uE/1XdPnESwf5yfFjSszQhMR5PPDBI7x386ZCiIrHS4oGxg8d73D1rEW9delZjVp27ORLa7+Bd6yi7ETHLUnR8c5eFO9JJUIfrJ6aAmqNBDpdUsjRogCx7GxhT6OJfYF/92uqj/rSCyyryiMZ6K6pZDi3DPMcNz115bQlbKHQnIhRNXZksJOmug4SikvInBPFApi0oi467dX0pOSRl5ksQshO3SPwLW/i7ZAtLKHwaICy5OqmxjZIVlkOCVH2TKyFzoyjhJ3OKOv0Fu9zVHIhvYS85BDm9oOn2VN3k6xiC2m+eR2hzWaHvDIyg4jIHmoKag3E6NXByMAYDH8XwNzsCvYJpnSkHduxGAqtGZr17KK7xs5wTkl4MtXdR31lByll+aQa9EhwNpZSE1usth30CGW6nKbQi0d9Q++79qvrCo7SLpZV5LMoQr/cVxxUdqVSkp9q+Hs2MBX3VREpZ0JNl9jvbTjNVswJMTgbq2lMKKQoTd1BR644qO1KpVizdpwte2g07fPfj1zd2Pf3sCriehT7QycZgftjyO51UlN9k5yyTPTvPAIPp304SltJea6QmHobzqwI3zc91OxxkrPPHKJ+oKeO0r5MqtYnjvVS72+Aq9NOdf8qrJZFXA0jw317k6uTuvpY8hR8w+wNc7Op2GeGljp6UvOVPUvMQ3mIjcRXv9vF0OAAl7pfo71rJjl5bmqPBSsWvvKEr1cAoC3rBWT8F1Ph8Te832v2y3C4RN5bJ3c9BC3roU5sL/aQ+VwRqSGUq3F/X30OSjuWUZG/iLAi4YqD0kvpVOUJzU88nm/ySCZ91ce44F7GlrL1jKkEegSQk8bKZpJKNPInol6kRWMu2RUfv4tMKWcmR85E/IaVZsa7hgzqYOpmR0UR1ITV9/3HvMS8hEstmj127hKWcIlLejqfZ99ydZ6mI3F9kC7qbNxD+YVUKqpyQssnA5qY8y7IjWjkZCi9eCAn/Dmnr76UjiUV5HuV3p4a9jhzQujaEFQ+7NnYSffpPkw5CXTWDWIuWmHwHDnA6dIWkiuKwpwRnLRUNhBnLSZjNNz5Uf9c5C8TxNm9g5QK42eS8EvEQP8FzgNZFKc6udDSQsvN5RSmtPFioP7h0VNMDHC6soWEwnwy5vSGPhP6nXOGaK+248zdh0/VMsRl+I8uFCl6acxw08AXE7qI6733qHm+ko6/fYWEx1KIe+zzPDh6h9/8Rv3Ahcu89wkkRsdjKSrq0osxGm4Qwp1exDX9+pZ8Nnz3uxMar/blJbOk+/ykgRmqIqlE6CNjiAjrqaGgM2N8pOjAaUpbkqlSmDYnjaWNJFQVkaZ0Z4S+07U0zbZQEtH8boROeyn1Q2lYivNIm+NVx0e4crqWEx1XGb0zjbiUHIoLM0lQfnYz2FaLvbFX/W1JHs8UZaBybm5GBnroamujYziV4hLNYVVH6V5SqBGi7iG66+04uueQV1VMRgRm1DVwGrvtNa4q/cvFWrxCo3i4GGg5Rm2z6CNMW7iRipIVah/DbtR6h34hEMtpejPUVxAoCN04uxuob4PM4jxweEjR+d3U1bbhTjOTk5mKySBJF9iqkYOmFlf3UCd19h7SSopIiwVXdw22ATNlQnI5W7C1LcSqPWBFIhkmeVeJdCB3d9qpHM1VFKdwY9c77IuuDpzew9mEEoozjF0RiDY6Uo9QnKE3QUIhr4GiMAdCzXet398lbNp0h7ODa/2JGgVX4wp/qPFO8vTcE9VJORNmGtyDNNZ2kFKYR3LMCN11JxjNLibzZiPVzSa25Gfg29Y9pFkQKar8vRpHjIWS4JsSTePhSFEXnXX1xObl+wgj8e2WD2ZTtT7UVZI/YTPSXs0Lzlz1uxhpp+asify8ZA1JFEh66fy/H2nrpttezkB2Fdou9NSU0pfl/zd1kG4GW2w0xGzBKm4HnW3Y7d1MW56KyTnMTdN8liSlkJw4x9engdOlnE14juKMUX3rIyFvlC1DyMI+HHu6SN9nYbaGnBaHphqKlD3O99+ZA9h3NDHIKKRspDA3g8Q364IOkdp3VfE2VlfQqtE9hKpzEL/Pqz9E88lHJkUjXggG6EG6pKK3SxEPWZFI0SjWg+iXoZtttXNemRuq/8Hfl9ELSG394vK4FvcmKyt8+lGkiwr/b2zg9GmGM010nIyluDgtiIB1uwbp7eqkd8TEsowMkr2KylA7NSfvkOXTA6NZJ/dHWSlnJk/OhJ9xA3qUtwJXJ3bbKLm5Tmq60tlnmW3QyjPcXhDZUnRML9X2VVOndt9y9VBT3UlGieayxNlCpX2YtKQeehY+R4nvgx2h3XYMtmyBY+Jf7bccCrWplhtR7Iu6XVT11vCkqDAEEIY8FhZ56whLiooL0i6WbZlJU5OJfOsKTJr9Xzn/nU2guNhjLDHSRqUdissyiem0YxvNpczU6L+H6xkrDJxmV4OJ50rCk6jCOMHWn0lJTiSzGK0Or54NTQEX0YOn99CcXEaRUUuNcB+Tkf4rsqyX+IWpLF++nJTURBJitecbJ+02Gx0pVsq8nMHIFRy1XaQWj+lzft3Q4y/66tnTtYQyi+dizzNfxSlt2HtTycvLJDnCuX4qSVHXO+/wUvmzXDz/Ggl/mMbvzX8Y1/AdxULU/b4atPReIEUVTfQDNQ7p17d8l63WXXzw4cRlqCRFJ45hxBqkEqEPkUqKFkJtKKu7JRSKnz2kaGSiy/9WdfB0Kc3JVaq1j7sTe7mT3HHdRuorB0Ntdhpm5pKfYSLGPUR77X6a4ot5KS8Rd08NuxyQVyFItkEaq/fTm/EDyjJnQ4+DHc2jpMe7eM2ZqljH+CyEFFJ0gJwIVkaRSDIV8SucrhklUxz4UftwIek53+Hb2VKpCDBrYYZCPrpdbmK8QiCiRYSG5HQP0ma30Uwi8U7IfKaYDK/F5Ugfp+219KdZKTEnKIcL90AjtgYnadl5LE+erfxNzG2baTup7tfovDBCUp6ZOy3NONOKsIYlIEKtrfDu5mEPla4e6mqdZFm98yIOWTZGhZWxMlFepS+J9uo2ErfkayxMwdVTQ3WfmX1aq6uIu0RAgYiHTS/+gYfGJSxZ4iRRx9VeJQK+SUbnkchWnJ7u6JOKQ7RUPstAVqgbbwPKvO5lh+bgKhTo0lou3QzARbmlTaVH49YlLhhG41NJmFLT6Wgn8O6Xl3JGH/OWPQXG1rvPAkAlzVRSNBwpI+RNDgPlRqzGRd8836w4CNY4yS6xsCh2hLbKp2nQu0wS/ckZoFxDOs1dvgZTd2vwd+EZuko6RUOK6lwwiENRvhv7tmP0aiHVOSwZsuRU6hjgdM1VMotSuKDnkulHiiLMX6gbziZrtDqypWggyalziNQjRUNZoIreBu97V6grOMyFCJ+1wD/HGdq6Vfu6t41o9SBRR0Qrs7BW+JGIkAArfyPrIdTldYgLBuPfl+ZibfA0pXWzKQ5n8SzA6avHdjUTq3mI0/V3yMpNwu3q4cTTHcRlJ+AeGGTw6jDDriQKf5jPnQBr5/glS5gfb8aScJbvn9B+AR79cmYblU834P1kp82Mw+/sLPoQk0TuM/l4jNHvvjCYwhalnJk8OcNQO9X7WyFlOZmZy0jVXCSpl78RLpc9Xelz7KErvQhTUyPxxerFvvYRlw31M7dgXRHexS3iGUsjIxVN2BfWKcxFtXYv6qvH/uYaipXLtHZstg5SrEKv7sOxqwGT8t+engs52RBH8dpB7C3JlBSlhrcO93z7UyM3CPZ+MrIv+s9CRFJUnBur+1JJeXuQ1OL1CL+NoZZK7OR7LEW9cjRTNV4RHlK9mZStT2Cos4baQTNlK/pVL0qLC3t1P6sUPUPtyEhbNSfirBSniVPXCN1tV0nJ1HhX+fZxDHrDKdKS7G0ZdB7ReBYuKaQisVFHdnvP6N4zdQ7OPY0MmC5xyWN4vGTJEi55/0fp9Xg87qK5TPP0yVnDrl4zB/ME6gOc3tNGclk+cY3VtCXmkdptpyEmjwqPR5GhM7gXzxynvuel10pb8XpNYai7jf4EMxkRwqSFIkWv/HZiG//7LhcHn7bqEqLemrXEqDamqPhduNFPxFJU1OHNTB/NSAQ56iVGo3lPr+yiT0tL0YliGPF9qUToQxRsKapzmx9K2RY3Py3JHPT5WwcrEBEFvKZbftaYQd2NfGOqvNJdQ0G3sGpNodO+jY4lPxi7+RS/tSTyfJnZYy2qaBQUNCZOISkaqBjtoXwwl6P5i8DdjX1XL6te0txI+mtRYcIT+M/TUFs1x4ZyKV6fSKyi6LQRl51H2uhZ6ptHSC20krdIw1i5XYyMOBns7+dSbz9Op5sY03xSUlNJSkrANDs2svIT4aszMvfqnKshCXrTi7GkCcumEbprTuDKK1atTERfXW4YbGL/a0lUKDeumkPlUCc1LzRB9jPkZ8zB3VNHeXM8xSU5HovhiNtDqI8jjMtMwHfiFjfwfWSVrQ8KW2DIGttDSke0VvL1tJuagmNcXfUMB3WJX4OWnEEHd++4chmuLKfBmcr2H+arN+bKbWo8+4qEnbf2exTKdBMLnyvxtwq6y5a845zlSX1Nyhl9OMXBMnJcNM83HehGGHAIjDxhbq44SjncNUr8qmd0rJzVGlw9dRwbzqZ4/ll2taZQFWCNJlzU9/usR73r3QI1pdReSvKFLtG/3ImWFNXEjfPI2+fiG2hKrPAcnkJ7Duhab4pTbUjrlhCyNJAU9QCtHZ9uW4FWLuIApdyzRnaf91qdBs2pXt9H2qmuhcIIljLqVhUYekGHhNS0MR49yLClaMTLTe3oxeFTPaT6vhej6yHCJZ5Pvwrsj+HvS8jpUnqWH/RZDulb+zppqeshNd/MzPbT9KQk0ltez9XYWGHgTIJ5Lenx8ZiSTMTHztaQmWOH9AFbCynWPEaFtWlhMRkxBvW/AP3J1myi8GMYzkXKmUmQM37EvpuhgR7VZdeZSGGZ8GZQdhJjpKiHPCxcdoET7k1YFcXVoA4mmtF8g/5ET+C6D97HorIU1cAmQta8UDvI8jINCTrUif2FNuYWWn2xedVQN1vI6K6lz1w25nIcQRBPvtwQpOg49kV3NzXlA5irBMGpsRQ1tVHtcGPRegmiXpD2ZR0lb7iaEzOLFc8tP7nXWEmDyerx6Bor7xd2LKSnQB+OHfWYSvZhRuuZoQFT77wt1lcd5JeFCb/jq8JNT80uOlKryB2tDgpB5L9eBJ5j8ibQUjSyrmWwhNH+ixBkpSfp9yRBj1tW6CFAhWfRfo4Nm/lBSaYv3MDYWPQIWA+RG+ay0KsrBF/ORiaBp4oUfbGsVMkwH2ghKvrqJUPFf0+2pajWdX68pKjo14biXWwq+u6ELEYlKWrwu5pIMalEhOJ9hKVoBYmNIeIPei1lfO7zIs5jLdM2lbDizcA4K6oCMSB811NKKApw6x08XUlbShkWn09CNDNqTCkeqN/FsWnFVK2PoWWPjRHLQf+4IYEWoCFJUc+N27Q4UrIK2aIT99TQLZVmiO6RPhpstbjzXsIiwmwpm7WJjXe6aOgd5c60uSwvLCHPe6UYDTyesm7XCM7BXnrbWmjuHYY7MZjSzWQuSyIpIZ5Y5RDiprOmlI7ZC6HjElfDtBOeqA7fwUj4+B8qh+issdO/vAzzm5W+281pcXFj8SlnxmOKcTM/TyhmAcqhYilrp2VkJsSIcAgTJETF0AxbiopDeCUN8XkkNTsUl3VTY+hYvSqmxhTmkK7nVxzsaHJiurmQXEXZC3z0lHlhXXqSuBJxyAwo7yNETDR63HqThpx0N4h4qFXkiFvT7hp2DZg9JOzY9zjTsYNjM9NZ+NprujFepfv8OD7k++SVD78ZTUfDWA4EETMjtFc/TetoEku2WFlvGuC0rZbR7ColztdQp51j/elsyUvzc7kXvRFkZ60zgZlNAyRm32EkSSRfCdVPN331dTjXFimE/hg5NkjjnmZMJUWo0Sw86704mY6zA9B1wd+C01e91wrDiJWEV/EOkG2KXIhn1Z3ZrCgO8GAQ1gwZnR5XuzGXt7AxP32kZYj2vH337gFey1hffFEDMUVR56thcCFZZZHiq6oNRrK0DNo3RCiethSqxIVihGd8pKhBPciHf6ReqL/rylCBtW0Ey8FQe3fg4T/MehhXEPBxfF99DsV906o5mOuSosKadP9rjMyMJ9XyHPm+oKZindcJv1HMWmO5EKTx3FWrmPPa2yw7IuTVFep2XGD5SxYlNr0qniPEw48YL9vY/N2LpeR5JtysRCNnIs2uEVLU48W0NouB+j7MZYHftJsrdeV0pD5HUaD5aJAaZsTCfczbwS/nwJJssp1N+h4Z4lvQyo3nk2mxO1lrzUNrK6F0Z6SbOpsIY+V1R/a4xFuTaD3mZpM1hPu2V1+eMrkRpZz07Iv+e5TWfV7E+y+lJbHE54qteBfWXiJJ0dGv4KjsZXnZemIbS7G5t3BwRb9iOWv1uMJry4f1TvBgMrO9mqdPutQ4x4ZJ0Qhh0QJ1J2cjlTWx5CuxwfXWk76lqLiE85Gi89upPhmjjDNG1NeYaMxKWPdziqL/3TXsGdbGbg31LatjMDV6vREDLws0a0VDiurpHIp8RnAZiZiaBgzHoQ9Fiv7cFWlPCf37iZq/4pT9oC+G6M23bwQVvtfc57Ud9LrS76iowrx+/biBeDxWWoqOGzyjL4ZTItb/Mby0AEwPAh9ASy/8aZ9HoU2GH6fAAs9vP+6B7AHPb49ByQJY+Qi88S/wxL+O9eb4GrDEaXp3G3b8LfxlqA7Hwve+AN8yQeoHMLNVUzDcbyHqM3pYDWUhkfaUiR5nBvkrVIsTX0xRcTBpMPFMyQrcLZWcjBMxEL0Mi0eBMKfQdiGBKrGh+vp3BceOw3QFuuKK3w1ZKhggRcVtlG2ALBGIOlZspo0kaoPs67nF65GiGkzdzk5qq09A3pExix2fUm4wG7mPXJvGwjVWCnMSlZsuZYNujmFNSQk5CTGMdNdQfuwOeUeW073NqDuowO8J/q+Yi/xsFOISkkhKSSdtSSIJc2KJcbsYHOih98IFunsGGXa5SbJUeZSz8HHNwlrCGPjwoiNFDVSoKGzt1LQkULR+NCBxiRpjz9Y0SIxf7FiD9eoVCxtHyN9S1P+A5h9CQt9SVN+q2s9SNGT7Iq7SNrqW/QWr+vfTkVqhE/NHX5m/UldKb2ZVMEnkR4p61t7cbJ4x9+PwxEkV1ncXllV5LjXU73FmFjQdu0ScN9mUD8dIMfMmMC/38KtSzkQxOSODdJ6tp6knhswtWzBrgzj1teBo7cSVXkTiQDMDvaMkWgoxazJLu4e6qT/WS6rVMpZ4QMiA+pkUW2dTr5D7OThtzZgKdeJNjbRT15ZIvi/2lkoUXVoeHKfXPdSD44UGBuPcxKZlEqdRno3tk+FiiupckCiEjomWunaS8tajDNvP+mRMHoqDTFCczyBLUa38DHMh45PF+t9vyDigI+047G0MJKYwZxjih16jQzfJW2QLjJArKOIlFaRsUudufKSoNhSJur+H1IMCEmcZWwNjIxMxbHc1jJBuLfOLIauWiH49RCKYfS17icJovy+uULfrMIPmCuUAGTLsgY+IdDPkdDHHFIvLhXIRO+Ia4Oz+EwynpDLTpbrPj7pmYi7zuuerMrweNcb8SFslTzcMk/7US1hmt1DZaKJMQwCH9cDQfisG1o12zU3kIjiK3W9CRaWciQK+cHJGtxqRb6Cbsw1NuM1WTI0NxJXpXCR73+1zUNmznDzqaUkuCdLFRCin/Z1pPFeUplzwR7dXBJ57gs9B0VmKBhOLYwmE3Ax11nFiNAdrQI4H95U6qnszyZ/dQGN8cRhydyrlhrBo1AkrEk5OCm+80l7WHPRepmhJUfU8UV3aQaqwlo2/Ql3pWWJSXLhS1QSPI+01tCTkk3B2GydGctmS4gRznhoawR1c3rec9CxFhTfZrgbejJnGcqtRUtSFiCuu9UzxW7JB3h1OGvdU03UzjmWFmkRCuut8zDJfeCbEl+XgrrNR3+smTbh6HOtg2Uv5JLRXY7tpCZlkKvyXGF3/rzh2cFhLEmi5Ae95KHOIuspLLN+Xx01f6AjjpKjWO8UrQ/JdIh9E0kdKivZ0tFOy9b8y1zSPuabHlfihgY+epag2ydJ43ea97YzefN/XZOwMiHlwWhQbrVrUm3xp31/VkvrlL3Lnd1FXgSRFo8cs6jdCKhGJcPUL8FI3/OWvoSAD/soELzXC9z8HP18J/DuYfwrfWgHVcWBphhPAz3PgoXfhoXh4oyeYFP3G+/CZdmNd/d4K2BsH1z5QSdEHNKRouN9C1T5RUlRk7TV5Mwk6vaRokuI+1b/qJYUYUZJAmLUEi5eIycNZ3UrKwWKUsCmebLn7r8aTxDIsvmQ5QuhUs/9qNgcV08lwTwRSVByGK7tJ87mCDHB61zFirB4rN+WsIWKFDpJ71OMOLP4WgRRVXmsspdyZG5RoKhLpF7yjOemsraZ+Wh4vFaUxLEjRgSyOKu7ISks0lpbjzB07nDlbbDSbCjXWFmEwiuSmF0Q+R7ZmmsgBIaIlR4AVzUi7nRMxmyjOuBo6lo7eod09RGfdCzSRzTP5SfTX7ufESDrPWD1kgrFPMLhUxMNU4AF/jIg0ZinqH6sq6JAXihR1NrKnepRcEXYhZIw3Y5aoYtCKRVZqjyfJypilqAgDrIR4KB9g7TMJnC3v14R6EG5AbZAei+nOAJ3xRUodY+6KkhT1W1CfcDkT/HGJ9VlNf+ZzFK4YSwakluvDUdlDSlov3b7s8yJ7fTV9mar7nquzhmpnFvs0yQTcg41U14164oRqLi08l2Xm54r84gtecVTSu1zjDihiXld34I7PpLhIk9ilr55dJ/qIccWy3FpMZkI/dQWhLq3GYmP5Z6sN/h7GDsd6FjCexIaK25kLi7B8HxbhK0TcKzVpodeVUJCiEbPD+4W7CCFL/Q5Y3v6K/SDcBZ063pTO0/TSS2dsEUUx7Qykr/dY2Ool14ksd8bWi/HMz9r90yhJ6B9TNJgU1deDBP7BYwiOw6YXF1WV88JiMiYnic6eVMqCdJ/o14MhosV3UJ8Z5fclDrblOPrdxJlL/A7H+iS5m8FGG7a2q9y8A3FJC4kZcOKOjSOGt2FhLtlp8zXu8zrrYe5y1iS4cMcO0uXOpXjmSc5qQ0lIS1F9rUbKmQBcwskZ/6LukQF6ulpobu7lZkIG2blrSUu8SXNpI4lVRSj6UNAzRFvlMcg301czQNa+nIDwSUb0MM8eJywHo8k+70n+qn8OCaV/6ZOiZcsGqbc76LqZSHah/+WjOmQxzpPEWdPpqh4kd1+oLPVTKTei3xf7HKW0pWgtdANIUa9xSk8mPyiElp5UVty0+bucCx14RxPO2TPJfKYMkZJCeUbaOa1XXtnitbJaWz6e2W0NagLUiJaiSQyctlE/O4X4plZdLyylZt+ZSFhk2mgZnsnyvAzebOvBefUqw3rL1i8vgCCbG+hPdDHNOQyZBylKc9NpF2fRKhIbA8/5Rg9Urij730d99VUyS8w4fWSnekZXdClTY1A4Mz/3eb9wXdFZimb27KBjmQX3YXGRHupb9x/317d8n7899he+P/774Jv8fsJ8/nWMVzQKFEO/eoddeRaGf/1L/jDpj30JlWIeGrOsC+c6f935FnEzH2L6Qw8p8UR/8ct/4/PzPs+0Tz0UsQ/CbX7EpcYrWPi5GGbP/0NG3nmXq794S/nb7NjxEaNJ/+FxfnCsnllzok808UcPSUvRiBM30QIhSdFYeMwFv/A2EAtXvwrn/wYcGXA+Hr7VDKfF757frl2EJzzWouLPP/8mOCdIinqbFwToSw/5k6JGfgvEJypSNDEbZ5MmQLNfZXPJzjbRNJDB0dwRqk/codCayWxxw/aCk7wqbQxFdSMS2WHj6lWrMpX/FDEHW0mpKiahzUZj3CaKROxHcYi1Oz2WnZFmODQpqtRT3UtaSQlmNe28EsA6yOpHkFwtKfxAG5PMKCk6vFGNA6p5oiZFvcLS68J/pY6C11I44rOoVUnR4Y1HUZuKdHiMZ01FAOnryx4ciKeeknQvWYp6skquFSR7iCy1Ood2swWaatvAXExxpppEClxcceyntjeJQpFBUi85e6TlpsAfGB7Cb/YVSyJ/AapvnTm5lqJC8amkZ3mVJ1aucM0qpSlBk41R6aZ+XxAkakMCz1k9mTC9Q9Jxn09RTHxiEcnSai+4iV+ryUwqCKTKUXI9LjpjlmrVNJus5Kf2BljyGgH8/i8j5Yz+HO4pKBB0iIFnLtk7zcT8No0UZ6Xf4URYq5Q2JWAtNtG4v4PUimIP8QYiPprthJucCq9FqP8e4pURScXFrBcWqc4WbM3zKc73ZB8VUkocoFKfw9xXS3eaiKmm7a5W/vjXrUtIBe0d4yRFtbFPUy6EJEV1LUX9XNEiXCoGzYyObHD10VJ7jDYy2VJoJtmbSERkXXbEsDaxGYcmM70uURvSpTnEfuXZhyNlVxeXd2mdO+jNVEPTjMtS1KgepJDS/vgo7cVbSW4TIXv2kWMSLrX7GcyuCrIEVZIrOnM5aDHRXm1n2FKmhifxPWEO/yHWQ6SkScrlpslzUM9z0XY1iu9rqA17UzxrExp98zsmNsaslMf6f0WJMe3KzCInM1VJIOl9xCX4C8MWqrKm0e3Qot3yAAAgAElEQVSw05VSQnFSD3Z7B/FZW1gbf4ETDU7St+SRNidGZCWh8ulGnPOzKAuIp2fYUtTArnO/FZFyZhLkjPAii3fS19FGU1sng+4EMrJzWZOWqAnJEkIX1TSvJuYxY4lpoDkhnBWl+pKhC4xQe4Hf5ZZaKHxcRU9FWuIsMC5nXS/TYhPIyLWQm2YipsdB6cByqnI0AnDgNJUdqeSbGmgQSYLUmDI6z1TKDZNuTNGjHutxX4xwr5y0uKirjyEvX7XQ9aCvk2ipj/rSBuILyzAnBM/PwOlS7Dc38dzCJvaLJEAByabU+cwJk6xYbXksbJbHGCISKZo7rOy7W/LBEXTW8A5HE5dUeGt0JZMyUMOwSPKqrV97dvL9tzdZqn5MUWdjJY0JWcQ297F8n16Ylwi7pkduGO5/qDAqc+dCRpFCio7pAapBClpL0aDL2+CYoq6e0zS4MzEP22mMMWOamUROhhPHjtdIOSg8ND8aUvRgZRWvnTyBaX4ygggVBKj330CUtbFEXSO/VkjQZU8s5zu53yDh0Xn8evgdfnTqNOdaz+G6hUKWhnuEdaiwCv3Of93M//PdLcye/Qi//e1v+cnZv+PIoSqu/tqt/B6t1aiwGM18cj27q6qiFq+SFI0asuhfMBqD57El8MYfwN5GeF9Yhj4IM18ba+/1r4PpOjzePfa3UKSoz33+NvzoMmzQEKmhRvCRkKIZoTJYe3oZFKhYJWb6Mw8GCEfVeiz1Je1Ni2pl0JLiJVTU2yPH1RhuDseSrc2SHnZa9Q91risO9p8YZa1OPSJRxvdb4nnKmkeykn2+mjcD+6xDig61OWibn02OcngW7vMNxBV64oBq+miIFL1yGtvbGSph5x6hp/4FakezOaIk9RB41eLKq1DcUUa66yivj6VQEzcrNCSCQHUQ/4wmuU2IRBke1UmHpIpEuoaIh2bw84uEj79yKDKd93mCoRsnRXNKUnC5TCSKA5Tf42Jw0EVCQvhMn2GHEo2lqNvF0GA3DbVNXBUhdZebGdC9aNDG9QtvKerqtFE9mqexzFFdURxYqCrSZKtUssQ7QIRF8Ivfpqnf7cYdE6MksWqrLKcvy1O2u45qVzYliR2U2p0sy7zDhaY+RqbdgZjlFL60FhwvUNvlInnTcxRnePDsc7CjYxkv5S/yC0I/hmckS1FxaVHO1bWq1fnH5ZFyxuhMhiHBfPp+YLIcrytWDEsKRcgIz1FHZA+udZJrXUF/dYjY2IKMyxnBVtNLZkkeI7UniBEJXJQqhNtuNfaBLCrEdyXc4io7SCsRYVi84/noSFEfon5yWOz/jSRUFZEQ6D4/mEDMhQu8SRzLnzrouZj09L8sF1ddG3H5Gbxtb8CdZ8WsEHjV9K+yYvEFmFO/X3PuMD3kkZPQzemWmaTNblD2n6zhLmZm56kZdZ3ttI+sIPmqHkEWhlQQscrqYj3JI/Qtqox7KkRaT+H3I0PJ8LT4i0uh0h5SshNx9vTQ2ysscmaSlGlmZk8/8ckj9Mfn+2LVqXPoZrDNjr0zZSwup0u4d7aQZNVe6IYnRfXWgx8pGpDgzjc2LymqibXX6LPEFrWG+L4032NgYqyQ4RSUd0boaznBiZ4UnirxZGoWJGd5C6NuMOV4LzKFHvRiUGglde6Fhfgu6vqTsARYekf0RJExRfmknWeCpU/4feGKYxcNrkxycjJJ1bL3Yx8ZNQXdLNd6lwU1IvbPWtwbs3HWtpFSkq9exEfy3PKrR7UWTe2JIqYoblxDg7Qcs3PBFYfLJAg7b8iy8Jai8cWpdLfFUZTcQelAFlUajwsRO94/rqM474kz0DIu1I6SGzbZz1TKjej3Rf31UM5ATugzr/ZcImKX72+YhkVYCscOcLrUznCuVs8OQXKHTLSkWY+RSFFfqJAI57QAD0DfuSuc5bHPUtSrL43FJ/eTCX0OSrvSqfJ4Mwjiubz2Aq752UGXVKE1v+j6DyLU3gmGzVvYYk5m+PQuainkYHJLFJaifgd1NfxfPtTZ+sgsXk9sh6pbmvvsCCqn6+YqXrLc8Rm6mFpstCcFXoz7jzCUpejAbaM6sFruYuc/sXvzt/ns5z7Hp2cvYHR0iJnTpyuJlMS/3kdLhirSeuTX/OaWix+U7+Y7lu8ENXr69N/w9K6SkMSo10JUEJ41R2v46p+uCarj5z9/g03f/IZCjI7XYvTQX59iacYXowIlcbq0FI0KsPEUNnRYjYXX/2SM9BRxQQNd4I2Sor4+zobapfDdR6CkEV6I0PmPghTVSRIb3EuvgjnSx2m7nf4kK1aR6VxT0j1QT3ntNLZokgcoVhGew2bM0AA9F1pobumHpBRmv3kVd8pactek6ZBagV3QI0VDuKb4lGEXV+qrqe14mzuBCZP0CC/tbWp1JU1X78C0uaRb1KzogU8k0k8tr+kD05i7JJf8/BW+rOjuwTZq7Y30jt5hWlwKudZiRBjXiM9QC5X7nYoLtS/wQCQlTM99PkyGcD/ScqiN6hd7Sd20yT/2X5iORjy0aN3ne2rY0ZPJS2oGqujc5yOCJbx/ou+/cUvRPup3HWMgIQEGnCQVV7A+tk1j1eXtoJYgCFbWvYdXc98uXnhtFLSkhpJIykajy6yvjDjbsVU3gVkkBUtmtmJRYGcwM5PYrhY6B1Mo/KFFzSIvCM0XB0l/yoKptZre5cXE1tcyEJ9Ecmoqy1JSSDDNJmakW3Gp6jXl8Ux+Aheqq+kwWXjKkoazfgevpRxU4uzqHow1lqT6y7mHmh09SuKMjxEnipQzRj5GUUaQejXEFnvjCQa/57f/uJ30tDXS2HyV2ISZOF0mzDk5ZKaaNHGrtXWEIeMGG6npzaDIbEIkv2s7dozO+E2UWBaNyTPF5b5Xia2lxjFVSUjVjTK8kq+4ZAdlZNfHJWTSNR1Cx9m4h5rYIoRxdrvNxlknIpU3hRuXG5KfjaXVdLnjWJiZyp2OfuZuEQmoPBLck6iuM6WYErOwuO+mZkc9V03p5Il8DS2zlSy9InGDQowtH8JRfZaZeYXK5aHKARgnRd1DndTuP0Gvey7pOXlkLouh2+YgVrgVGpF/gXC6uqkp7SbD70I2YD2EkXVGZJVSm5iXfJfiTjmUsFDZL5ckJRHT/SJtyVUUpTjprLNz4hIs2VJMvrC8Eu+N9NFyTFjZrsVqXYG/YWg7NttZyNzClsxkZiuZ1vVi5/k78I6tB5PG+kx/bSrrLK6eXS0piqWT8gUqFk5q7DwMfF968xvKfd7ZXU9NfS+zPQfb2W6PRV5LJ4OuGEwZFixr5zNQ/4JyUe2NqORXn3uI7vomRs35ZKKGR/JZenvc5/1icGune8B/rEZ3pfulnJQzRmcqspwJXZObkc46yrtSqAiVXMj7sif7fPGafmxd6ewLEw4sOkvRAep3tZBy0GtoojkHicRntYMkpKWRnr6MlIQ5xPpsA0KTosIbrdWdwiZhSPJmDaUDOVT5TNVF4sFS2pKEC7XnBNNpxza6luzBeno94WtCYzaVciP6fTG4nwJPO+4twUYuY1Mp9sUSzH02bF2x5JZYx85kSpi2NkwigVya6hasO58TIEXd3Xa29azSeCaGv1gsdcQrOT68Tsp+pKjXczCspeiYEZMIFdeYmKtj9SpI+zLiG8oZzK4goamS4VyjsjqK/nv1kIVbyI09S/1AHHP6rzIUN5PU1Nn0xOb6hW8JfQZ343bHEBMjIoAF4qmGxGtMrKJoobjc7GBJlTAuGuunu2YXA2ZNkmadBT9ZpOjugkJ+1vVPxH/u834Z5UWTXnI0sHkRR1S4zD9b8j12fL845OcoiNFtxSWKpaeeK71wsz/0gx+ErePv/mcrFkvRuK1FhRv9kVOniPn0w0Y3bSQpahiq8ReMqEQIQjQTUkchtV11pz+wCr77gX9c0KhJUdFlr9u9x8VeWJZ+wTOUN675W51+FKRoSMXSC7fPQmI+bdV2BjKFsu8hCf3IRRHcuWIs/qUgomrdWIrn0/xCLVfjUlmemUl6aiKzFeHtDWh+lm5XEltKLKrlie4zpFiWnY1ZTt6mHFKDLAPHvzaif1NYQBzjWLObtRUlrJiAMaLRtoXb2dMn1Tzx0+JmgiuGtPwKLGOmTOrNdLTu82HjxflbiiqJTextJBSXkGlgzJFIY60yMXB6D12p+zyHI4OWohH6rmI7FpPOeP8jW9D6zZuPwAi4BdaNDxU60UhoayU3IslRQ8wmrHmLfMpP0NpRLiyO8WbmM1gzRqnfVctgqpnszOUkB1hBjFypx1bbwdumbCr0bv7dIvNmK6Y8bQIcFwMttTj6/wNL3O+wSFhgB5IhggzddkLJzB23/CkOauIH+/V34DR7OlLY93EyE4XIpOgnVM6MzX03NQXHlPhY0+JWUXxw/dilTsCC9u4PuSPV7G+FtMxs1ixPVlwbBZnZ0dCkJEVc+5zeHhzZ7RFhYfrCBVIDkzx5+zHUSY39Aqmbl9BRfZKrcat4RrnwM1C3gY3dSEzRgdPeCxLxQSWx0WplRVwndfWx5OUn4WxzUN/Sy5ujakyo4CeeVc9Vsd4kvufXSLIso6dhkMzC9WjzWqnvjdBdJ+R7Gevj2qk+dhOLJQaHw02e1axc5PmRVq4BWmqbQLE21fwWgRBekreR0eYuFm4qJCfBSUd9Ay39TkZFAMqgx9P/hIAfxKXgs028qayjOHC5ScgqURL06D+TbCmqs1YbhpMZ6hkmJW8jOSnQ29ZAY9tNMosz6bU3EptbTF5aYPxcT0UKAWinfiCF4rIV9FcGZp9XY8zqrgcP9v5Wn2MdHGqp5NkmBSmSNlZhXeF/mDf6fSlzP2CCS5fChsJY8q1sbv4fWLvFTPJsQbKUY++NI3V5JpnpqSTGCOu2Wpp7R7kTt5ynDuaR7NMj40jfXkXe7GZsdTf9s2OPXKHedpb4ohJlvenKy+4aCo6J3SVAFzXwPd5PReR5JtJsGZcz/jWJXAQvoNxJK3uLcUOFPsceutKtpLTVMphTEhASY6wVQ6SoCE/29EmExj8taSNVkUhZAzF21Qu4PuptPaQXepP3tVFZ2cCbmq13mp8VoJp5fpllJk0tyZEzkAuZOlVyo7CCxMbo9kUv6n7np7lrsO7LwS86jmYRiPlpcCYyODiTLcU6clIYINT0styqxiifHFJUQ/hOiyO9UCQ09TLcwfpGn2MHLyoJiaYxP7eMsswxuWfcUtSsuZzznnnmK+RnKDE6fktRf7d0/f4P0Vb9Ir1phRR6QqFdcezhwrISLIlOxRir4+pN1KUax6pnDpLcEirZsYiB+ywNQuyhyhQFT993pb6/ol+bs2OEdtvTnOxXDi+qXAqzzUwGKfrT19opK9zKp+M+x7SHZkXa1BBkqCj37tuDJH5hIa82vcLMCO7x+fmFHHcc57HP/4Ff/cJtPvU/PU7jmb/h4U/PDNv2ju89xZGaGhbMfyxiHwMLCDf6Z6ptmJ/8huF3A0nR3/3udzz97F5O/jC8WeEDH3744YeGW/mEFwyrRMyG11fCF94Fczu+gMbr/zP86GFY+RNQ8iXFws+/Ctf+Ef50cAxQPff5x2LhFy5PmRCxSPWm5G6TovfXsnAz0tdBfX03yQaJuckfnyCoKmmdmcOmnFRN7KHJb0nWKBGQCNxfCEg5c3/Nl+ytREAiIBG43xCQcuYenDERW9k2Sq41jgbxb1g383uw/zpdcjZW05hoIaWtHrZY8dyn3B+dl72UCEwhAqFI0X93G29011bVSnT6jGBSUpCfXhJU+6+o3YiVqLcX//iP3azP/Zbyv1prUSNWot462l47z7c2/Pm4rEVFHQuT/4i/PPE/mPXZRwyB8/sx0n3eEFATKRRSiZgL//xleOTXsLJTk3BJNDYXri6Hd/vhG5c82ec/DeafgCY5vG6ipa4/gx+JjPa3Pe7znx7LWh9uHJIUncgsy3clAhIBicBHh4CUMx8d9rJliYBEQCLwSUBAyplPwizLMUoEJAL3KgITJUV/ceVf2GbZyu1bN3VJ0VDjfm/kN8ya/Rl+9KNjPP641+d4rLRwd/9x448xff7zfG9bIY888gh/uvbr9Pzzz31Jl+787n0l1mjz3/6IL39ZjZPxs0s/4+dv9PH4F5L5j0v+o1/zTqeTr/2XleOOLSoqe+r5F1j7TWPWooGkqLQUnYKvIJQSoZCQvxfcoONvYDOw5o/hR38Agt9+/7fwVxfh+540ulo3eG8N5z0u8mvS4McLQOT9CnxPb3i6/RhVs9CH+y0UVEazz08B1LJKiYBEQCLwiURAyplP5LTLQUsEJAISgbuGgJQzdw1q2ZBEQCIgEQhCIBQpqg1FEQ62o/v388qPmvyK6FmMegt4yVNhJfrlL62iqfGvmDbtQb/3hUVnwZ8XMOJSgwzkfevrvPSXL1K2dz8Hnt/vc6EXrvOPmubR2voKJpMJQaQWFRTxy7d+yZe/vJrt277N+vXf9NV9584HfOOb3+Knnf8namvRmBmzcN96j6UrV2GrqzW0kuZPk5aihoCaSKGIMXgmUvk9+K4kRe/BSZFdkghIBD7WCEg587GeXjk4iYBEQCLwkSMg5cxHPgWyAxIBicAnGIGJkKLvu35LYe56Bt64yvSHhOmc8WfoN+/yja+tpi6AYPzgww+xfOe/0nKug+8WbmbR48kcO34C+18c4mc/u6wkXIqb+RDerPNfyvhjzjb9DcIK9ImVX+Xhab9l458X8b87/p5f/fItXn1VJUy9z0TiigpiVBC+x0//Nb/3h6Gi+Y5hoEeK7njmORpqD4YFSsYUNb6OIifAiKKu+6GoJEXvh1mSfZQISAQ+TgjIw+rHaTblWCQCEgGJwL2HgJQz996cyB5JBCQCnxwEJkKK/ss//wvf+/a3FQvKDz+c5gPNCEEaihRVXNy/9iS3B/4FW0MjmatW8ifmtXz7W7kkfeFxsr7+LV8WehFPdLNls0KsejPUH7FXK9ahwmr02W9v4Pn/foqv/ukaX99e+gs7O59+mj/6gxSl39E8n/30A7zz2w/ZvLOEb2/dzKceCP+2JEWjQXecZaUSMU7g5GsSAYmAREAiYAgBKWcMwSQLSQQkAhIBicA4EZByZpzAydckAhIBicAkIBCKFH3rg8iV/+ivT/PyCz/g9vvvRywsiFJtOS2hqX15aGiYP/uzr/O28y2ys7/OggULOGL/IXvKnyXtS19k+cqvKqRobOwj/Ou/9bLhWxv47//9OMcq9lP5347z03/6B8UyVMQWzcrKpnJfOd+xfAdhgfrgAw/4XPDHk4FeWIqK5z/8p8f5i7/+H8R8Kvyw5z0Y7D4vLUUjLpXoCkglIjq8ZOmPCoEeavY4ydlnZsxw/aPqi2xXInC3EXDSVu1gKLeY9Ymxd7vxCbcn5cyEIZQVSAQkAhIBiUAYBKSckctDHwEnLXsaMe0rIlVCJBGQCEwZAhMhRV946inOvvp3flaiRjsq4oGaVy/n+PFjPPCgyi4K0lKQl9/dWsS51nMsfnQ6LRevIgjMc//rJ1z990Ff9niRgV7UkZyUwvnXmzhzppGzZ3/CsWNHmTFjOgP/37+x+k/+jOer9yuWo6Je8Xhd82fHjlm2Gu2zKCesRYmdw9EzDXxu3qM8GMZaVJKi0SA7zrKzfwyj7nG+fJ+9Nmsa3Mg21umemgJqLxkou6SQo0VjYnak3Yb9Zh5l5nDUnRDQ5TR5ElPNza5gn6e8q9OO3ZmNNSeBGJ3mXd012AazKMtJMNA5GGq38eLVNVRYFqn1OVvYU96Ep2lgCYVH/RUFt2sEl1gTo076ncMM9/cyMDjI1cEYMivKMM8x1LRuIWP976GmoBYj8MNcsiv2YTYZfGduNhVeYrWnhj3OHA/2ge976x0bhlgTnRlH8U53n6OUjmUV5C/Sm6loMHIz2GijbjST4rw03qwLs/a0/QfcnTVU38yhLNOkzm2jiX2a9RiyF0Od2F7sIfO5IlJDcGwDp0tpSa7yjVfU5e6pobwzjeeK0vB/zU1PnQ2n2Yo5IQZnYzWNCYUUpc1WujByxUFtVyrF+am+95wte2g07fOrH1c39v09rKrIRxfWkXaqn24irvAgRakBuPvNp2jVRbd9Pz2rAubI7WLEOUhvbxstnfFY9q3HF80lqvpVdMU4aihS11FQH7QzoKeYO2msbCapRDPeoG803FoKXqfRrLy7VVbKmdBI99XvonVhBcUZ2i8qmkOct2wuw9V2+tLyyMtMRv3yYKTNxomZhb76xXot9wofb7cC5Jh/b6O4kHL3UV/ZRlJJEWlGuHvXFepsr5FSWEyGrlzxx0FfLgd+AyO02WqZtqmEFXf898TAPTxoVobasdmvsqbEwiIj/Tewj45nnwt8J3jOguW2MhZXDzWltfSnPcVLeckhFt0ApyvbSFH2nD4cuzpYVhViv53oBnGv4aOszwbii8rQV9HEequBIqFTGBy8q5MaWz9phXmkzdHIJGcL1Q1xFBdneGSemyuOSlpNFgrNiWPyc6iN6lo3ljIDF75TgWdPHaV9mVSt18Q00/ubQTg+ymJSzhhD309nMfZKhFJuOu276F110E8fdnfaqRzN9Z1vxteU/3kpbB1CPy6CGr8zTvhWl5iXcKlFc9qYu4QlXOLS2CFprAKPnHR1nqYjcX3QHuFs3EP5hVQqqnL8jDecLXX0pOYr5XXlr6cF7VlQnN2OOddSuF7IcnE+6STDc1Yb6q7D3pZEcckKJnAcMz4dWr3W2YKtbSFWrXwJ0nujPw/4dybyPuzutlPau4aDFo2c+//Ze//wNs7rTPSVREgmZIN2QJeoLTQhswWTQCmxKdEu0ZZqhe0a24jtkm2p1GgrdC9ZPWAcVDYqiw8rkpeiylJR4ShwAsYX3ATaFrohbwsmITcPdO9CLdksuC14u1BDNAVvC8aFXEM1EQdwBEoaybrPNz+AmcEMflBSrLQz/1AiZ7755sw33znnPe85JzWHk7OAa+ooBB4ymV+qBy5TBmvhMMLb3XAaI3hFbAex/hWkbCQJafHfl7Qwhe+tdE4GEe88qCMDsBGSQ0W/gVyVRsibgMVVg46QmggVh38yCpN7CKxLVn5WzXqg8veYuavGV2c/Uxz/H9PX8CP6A6jGFL1xg6kneu3bb9bEFBU/AAdofmXhS3hK+z7cuU1hz549dNOl//k/Y3AN/Ab+Ovlt+rIXhoboRktc6vv7n/1gsaYoATcXv/5V/OiP/ihufO97aHqSsaRv3bqN/37lz/DRD38Izxw4gHd37cb2O3n8/H/4ODZffxM7BUX3a54GaRZ15gsz+Omf+YmK36QCita+Ze34zF+OAqE3dnz5D9SFfc8Cf2qpbcpVnScyTNyH41FLCRTNhDE5voBrcrcoOp6lDd8Un8R8zoCtK1d4QCVvAD4IVvP48gBhR28vMlFi89ugK0ThPZtGL1EgmRBGxi8jK5h7Axo1OrQZ2mAwdsJoaoNefR8AYM3zlxJgNcdcRvkQAIxGeBlA+FywCS45UJTHRI37xpDpEzpGgjVBwLPxTRy54MDB2pZUlbMobMWC8EZ0MGmiUIvuzVwslkEOkUkv4BqFlezbcqAoWac1IfzMXTqcr2FIJ7GWtR3oaBAbizxAgkojNLMCo9OOdlUOMf9F5HtdsG6HML2ow8CgBUKfUQIUpR9jGgGVA8ME6BUcGYQnPUhbe0GF47AME0CXZzxlOJA7Iwmqt/Q6YYnOYCHbCI2uDSZzF7o6TWgrTqrW8YXz2ikompqbQ9aqw8olNVwuc1kQhCqkkViNIpHTodNiQbuO/fa2luG7dAc9Tiv09/E5PpBlW+Mgip6pIKhcBB4vYB+18hypnYCiQzDlkggvZWCyH2LGKsTgG5nF1W36yy4FwPhGeDKAExETLgxpMOfdwKEyw7va3it8NhIY9GT7cUYicFd/sFEMikrty6LfpecwEmjGqVErmkR7omAPr3dfFDvPVdY+vY+aGCe4LPgjuc/J6O2WXjgtUYS4wEsuAmbbtxaBb3oquRh840HA7kRbeBYp2+liUEowVSKfhTZMuMy0DXNyxYzzEvtPjZ926bR65fnQ5WPEKi/4XPl5uG+D74xXCLSKgghUOgLvTBxdL7kZcJ8Aot40bKcHRUHHHJJzM1hocmCYh7oSnRdsHID7EA/ieOjyJBKhEPOOI9U7haM8FCHuG0GyR/i7utfDe3CBomdqE/p9gaKpOYxEjJiyJpifgwcBsqecvSL0H1oO43DzFVxJ8Oe0kyBurbqwkp6qPkbJ5hftAZxfwPf3SPBpOsraoOzzEf/Gm4XZEEe89TSGD3FhSfL3JAJjq+g640ATTx/w30P5O8lhPTCDK4YBuCzXiqCoMRnE9JIWdqcNxaQh4r8FtDjlyOIc+Tl8SKgbalsW8mcJQLsCot4ZUMfcKD6iFKhXpz8A8IKZzdVA0RTmRs7hisBhNaKjI4WrjLFTPGg9DOIDJaBtNaG7u1vCl81g2ePBitEtIDSt+0eQsE6BHy+SFJLEXs3ofzlQlGy9W4j6L4Hqd+HQNT5BR/o1FNYjiDV145A+KyBViR4Wrw3p5P9eNjSn9+rRA5W/pZ0yRf/+b/4Wv/1rv7EjQJQ81p13b6JwCwgEfHTNz+9uU2jcfa8IjJIO9Itf/RqdPv9bv3UM+x9/HEd/4xi++id/QtcDJan43Biec0yKPDk4RihhnXL/LxRu4on9jTTY+uu/9uug7jJd7VV7ameLkmvI+YQpemtPMxwnPoVP/ObRil+qAore70ZWw/V/9w7QFQG++y+cLfqkCli1Ah96ogah0HgnYQU6gRk5xmIHnOTPHCiaWYbHswKtAUhrHRjmMT1pg9kbhdE1TLPoAG7DH0TOu4C2AQMWAyxQKZheSclryRieRaBNiwysOOWyFCOEueQcvDMbMLu58YkzHIV/Xg27g2HmEaN7UefGoC4ChghhQy4wgohpopxxR8+huhFRmySZs2gZ1DN/9gFZVboAACAASURBVB1UxPIEjkkdTNGySDIx1PqQ8pXS8wWgqFjhdRzDAOYxK1K+9IOKmJz1yEh4bgHrAS/WOt2wq+YxHWmFUwQq0oYo69wWWcA8piiVDsGzoCsxVcQgPu+GAsedGDPTXmR63DDFFqG2M47dVmQaM5QDo6Y4/HETBotOXZ2RfBaULt2z0rvjjOgCUnMzCOuPYcjSDGrdj5ErRky42rDCMXuKoCjDmi3OkVpHwHsNNrcJcVkWUH3jp+bGsGI8A8fBCkxRHlNoQ8Q813Z04IDWBod+CS9e5HsN7PM2RjD58nwxwNLQqEFZPEJlQP+pQfnI784X3wO/UtEz0iIdO35cGAwr7h/l31T7T7Yg+ZdS9BWpsck6GoYuPIuM1YnubAAzKRtcrF5KzZ3Ekn4KLosKhagH03k7zeYpxH2YjlowPKTDihygxM1xB4xmXagEYJJ7nY2Y8JK7pMsY1cOyO/sygqwGwsroS41LZHDwHW3isI1j4zk3dMFSNka5hERMyy0CTGdgdffD1KQCtRVD8GICJqejnElf6z7K3rS+fY65SIopyrHRSYaCWG/n1oPwzMShd5zGIKGCFOLwjweRt7ngsgqzTsj1q51TcBzMIDQ2jssyS4oDdeveDB4Z+RDnUZgyS8UC8Ga7aaamaisKv3cD3aMmrLzAsbBKzrhVkwOlaoJaJXJs+c9XI3BZziiqpjOFAQxB8F1Ob9e93mhDqJixRF9ObKpBCt4XZiHAsioyyeteIQ/tAkXP1Cba+wFFybXzmlH05yfpny5LFuHJaaRsLugiYeidLBstF4F34QB6NfMIqEkQQDr7rbYZl86SDCBIDFI1ACey1YWgqIzu4H8HySC8156Dy9oMsP6f0U0Y6IR9Pw8d/W/exJJB+LO96MlPl2dqsKcx+wRqB7XYZ9CyjNxRzfwDYOZKCpOXVQcgNYfJFSNGiQFMDgEoWm1v443PfwfrAZxY0GOCDvZVBkVJFluwyQWXJoywzsGAloTk482jf9iIqJhVSYJ/CRvO28mJKcyNRdA+OghNaBqRNjtMMS/mVXZM8DLZgC2EJy9BM+yCZQfkA+n1J5PhEfNhLMtlLYrkL9IxJV0Sh+9EHNYLDtBcWfKMSRvOSyK4FcBZWtY71wPi73GnoOg3/uKvMOz4rXq3A8H5pK4oxwIloCg59uEudqn24rEGYcFOkg7/if/0cWy+RdHd58lBOtB/+9rrxWZLBBAljFPuoLAH9+7cxk3swdP79xaZpjupJ8qNSZii5Pi5n/0JnHrllYrPr4Ci97U8ar84+Q4w8k3g/7kOvMMA3v9ijicagJ9vAaY+CrTXCIgy+4swVZpm6fHSFzhFwBirDQhOXkWHy46DTRTSkRkEEgb0P29EfimAxbwZjgFeVI/b8K1tWNnsxJTjIH0/KQCQ2QAbEJmeLdYTzBAmTkSDXrsZ+aUgFnMmON3k3sLXVoj6EFQPwo4AvPEuuBwHoSYOJwFFhwrwz+vgJqldO3Bua04to6e0taP5S7E1i09Y5nhJbfqVgd1k4ASCuuFS+nxFpmgOy9MvI2F7DYPwYzxqxEtDIme+jMlZ42dEM3ZXYTg2AFt7E5BLYs7rxVW9E6fJOwNZU154w43oPTXEppkS5/9FxLtL6fx8pihJVz83k0b3KM8wq+LAcU4wRUo0ZPsYJkshjsACYLcDfp58knNBbPfZwWSw1wqgsyC/GJSuCiQLAUtGqhRIFHfJcAymyDyT7sgHRcnfA15cszmhW5yhAV6bTs7Q2sH4cR8+GbXg80Mm2fT5XGQSHmqQlzrGyakPKU8YRrcdeRJxJ6nDqlplyFtTJI1pUQenwJCrcc29B6cpeqYeode3HuK+aeTswyXmBr3tRuA5u4iNbT5zogMDE20IezLodzZi9twV5BsOoLe4TxQQ988iSxjeRdIan4Ejx8YRGeiSj1pj4Iq+ls/cKwFb0gx+IdA6MgM4uJIwlZiijKKviUUvAAhr3EfLStVU3edKQpMFRbtTpewOsgvmkojMzmIxo0OfywUrnzpeWEfg7KuIa3vhHLCivUkFUDF4X1iEYeIMSJbKZLwbU8PtWH2Q9fYeIfnQDvDkEtrc3YhNM0HPhugcLm9eQzxO9OkgDNsZqPV6qEnphHNLSOXzIGZwg0aDJtMApuzbQtuvAuhbURcSPT+dQJfLIUyzlwDBBZ/PQ5OnaI9hn+u0dh4LbRNwmVkkoJ6yPPVscQ/pXEXPVBfszkFRYgefQ9ZxCtoA+TmFvgYCfmoxQOyQdBj+hBEOmx6F5TnETUdxqKmAWCAA6ghnu1afn/CMnYFsQl0h1qfleqwupihvgpK29lYU3nMRtDjdZTXg+Xu7NFOUgKK11D8tPcMWy2g0RmpkNtb7CiRKU0X989A4HEyZqzJQtL7568g+Xcb8lJgkAaX7s6X1RsUR8Cdh0F7DwkoKMNrhHrRAmwxg5voRBrAmR24ZnpFL2GDxDU2nkwVASUbbWcxmbfj0sCjzAuvwH38Va5KyqpXxzPdLuX/3IVNrBoMgGJXDsseLbTvn04nWcN3AtLSNxWXAyuuBykzUnabPL8x9Ba/83qkd1RPlXhFJoX9G98P48pdn8eEPfwhv5W7hsYZ3cXd3A/a8ewe7GvbSpz6+bw/dIOkLM18qdp4nvyegKMf6/GLgv9Cd6t+5sV28noxD3X4X79PsxbdfT6Pvl57HP2V2njpP7snVFNV/8AP47B/9sVJTtN69STn/+yMBBhSdQFtIJmJIHJy+FMb56fNUAVvpBNZWVxFPAa2WFlxfTqCgt6C7ywCDXoemJjVULCiaMzZjQ9WP0b5ai1dRKOQySCcSiIQXkcgCd1Q6dNms6DQYoNeqoSbjVzCiWzo6gEwbHA5gIZBA55Abh7jbF+e/gVxrK+4srUHbewDpWB56UycMBj10TYQ5sdN3UOP82eGrRnrLmKKE7VFZ4ZSc23XMjcxilVJD1zkA19E8ApVAUbrW5CWojn0G7mLtvySCYyswjg4y4CA5x7MNh1QzKFopr6FzipdywhcjAUJnglDZR2GITGLF4KIZkXyjqbAegHetE24SnV334+SrazCwKYj0ULTz0gi7dgXeNS3sRQC1/vdVVfbskEIGTAXQowwQYEDmy3kDOgbcOKpLYc4zg3zvFF2TaivqxexGFwbsZjRTUfiDceTXrmKD/yiaFhhMFhxIRtHEB0V1IWmgQ6ZWVMd/PgbV39QxPh0RiMP3ySgsnx+CTrKmaCMikx5Qg2dgg7iOL/MQLYcPo/nKdXR+joCi6/CfWEM3F/Wtmyld/ztWrnjvJZAMnMRq13mQsljJ4BjiXWfYVK16QdHytHJmS2Dq3RKGJaPP/IipVTA7hmuvmSgI9siAolQU3sk8+mtqhEe+/XEkuicwaGliy0aQusrTmNe64BakHRI5zAM9GqTyNliSFZiimjh84wFsUAY4LrB1smsARbm60oRZPxM1wXVUjdB0EE12BmSUS3+vbfXUsc+pmGBsWXC0w4mJthD9Hl0qP86lejExeJAG8aZ/bx5ZYxsaExvS5XfQAmMHkEyo0T8xjPa1aUyHC7C5+5Hxr8BULEFSixNb2xPXd9ZDlA+9/ifhxyBGbRn4xlKw2tVYurgCVfcxHLPpkE8DSHgRoM/RopBLYfFcEE0ufukcUqc1hT6uTiCxr2LdeI2kDZcdVb7brSh8MwlY3MK0+vtbYwJDona9Kg7E0aCoFofvNAlLaPyAgaL1rb9/nWfL1bXcMTu8JmKFDEuu5ldAAuHjWDGRsiCVCz5XqttZuh07H/HcO3rRm1kQMqi5i4jPYYmy9mUHnL/fjrA3gyMSpBRSzsTvicP8cQozX7xazCKrVK+yxBQNQTfUhpBsbdTy7LaaxbiTE6vUvOTYwyTzpHTU6g8UQMp1zOR78eli2n+19HkKhXQCK4shRK6pYTpixxGLHkhHsTQfRrrRAltPN4x64m8DKGNiys2NB3ZuhTF5SYNhl0VU2oowSGcAJ9dfQwa0p30eHUJFNqc8W5MQdBZaJ4QlF0T7LunH4c32wa0LI1Dox6BlQ9h8uCIwLb43//9SwbFa9ID097hTpugXv/AlfOkPp+8LFCUd6UkH+V/6lV/BpcAXsatBhe/mb2DXbnZdNuyiGZ4k7f1o/yfodHvCEiVg6L17pdR3wjj9Oeu/xx8FZunO84R1SsBQcjQ9vhe7770Lp/MFfCnwJbpp0/0chCm6bx/Q9L4nMTM/h/3798sOpzBF70fSyrX3JQE5pqj5JR3iGQsGCZLIMQZ6Upj0roLStsJotsLSJay9SWWSWFmOIJbYRDrfCsdUH7LTNF0T8M9Da23A7EW5tkIdcJ7WYdG7ijw00BsMMHaZ0dGmR7NaBVJ3MBVPYG0thng6iwJxCKcqNLngmKLEeSU1yM4lcOiYCqGLSahaLbBau2BqI44qf6OkkEvFsRqJIJpIo9l+ocQiqEXK6RAtn3rnvzOmKAFFOQdPXI+uxP4lLNr5DSCls6EvvYRsTxeSvmyxu7343um5EZy9koWx4zm02Gx09De3PI1zmf5SgwIi23kNRsuUKBeprACKyshRMqJPrcM/sgC0UqAsvEZF6RBGzl4GZeiHyyWsN1mbkcimz0k2aqqvriD9OLk0oktBLMRVsA6wLFjuOZNhBC5HUegaQltqEalEHm0OJ1N0nD3oFNbZBExuB0wkhZEHWpfqq/JS4gVMUWYQobPJM7QIUCloSlX/+HHfJxG1fB59GYlGS8blUl3D0hMhHfYgCKaeHGGSvjyfRddLF+BoCmMypMMoT/YV6xorjmotO88jfw5pRDFO9pC+HAJjcXQXm35JgSsyhjwBzXQhLBrOQIzTSDfosSE5Ekb7hAXRYtpw8atDLBCC1iFqPlYM9sjsA5I1qZkxG7tewgV+MwQQhyaFeGwFkdU48pp2tKoyyLY+T6c1M4FDclDIxIJ0QETd5cCxPpOgJnHZy01HMJdtRVMoXOoyXCMoOnwgjOkFHYbYZjdMyZswGntPoS/vLdYErXsfrXufk9q3+CU6NIj7xrHYJqx9VtNCJ0xFTx4GbRQQ1KyWcOrqYLXy7/1IyofaQjx0EYEraWi77HCSQBtZYKQ24pIeEy4T4v4gKPsgLPwa1VywWBzsLDqf0rWrpd9FZWaRfN1ZiaZoUjfgAsR1rTcbMpMSaZOkJp1/GQb7UaZmoaJravq8fpBO2jlTtNanFOsJnj6rkZ3P3YkDaulyK7wmn/UFEsT6tFy/1scULQeSSk1bKWxF/biY74O7mFInrTcrvge+ryYSe0XfqNZXVM95VUDRmO8kUrbzlWtvyvkDdHmrBLqd7H7DWO7yDe9IMPDsZcBsRa9xCxdnRLVsAWgPO9HfFEUonIf19DC0Syfw6iovY0aq4a51C/7Jq+g+Y2fS0UmJroSoAV1xbhJBRJKF4cnjGJ9xSoBVLzBIB4vlQNEkAieC0A2LmvvFfTgRtzK2E1sbfsP4HMyZDIwkmJkNYyzQCDcHJN8XU7R+PSD3PV7+3Is7arREsiNf/exr9axK2XO5NPqJiXG6UdLtu/dAGtKTuqB00yXXi8XmSAQM5UBR8pMc5HeEdWr6tx+G9zN/CMOHSs283rp+HdN/8Gl8zue7L0CUqynKB0U/e/GP8VTzk7LPpYCiD2R5KIPsRAKV0ud1XCfBjKjRUvFG1Vg+pQ3fFB0rObPcpkaYbnwGKjtuNYeDz9qTPJcYzqROG1tTlNj8pDZLxEjYeSUpkc3Ok7Bi2N5e1vxlJ7Lkrqln/uSaqmxFMVP0ZBK284ewUSE1gTawjOvwTydgtWUR4Oq4iABNgdFBnMmTa0B7Ag3dp9GeyqG7BwiQMUbN2JjLo/uoiSlDUGv3d1lBVksx7YDz00YkVtthhY9x1o05JCOzmF1MId/uwOckmmbUZECy8x9qC8nWPJL2x3gp/IJvYBob1tNwHmoWraMkApNxGM0JxIrd50m3ymkkraO0YUVA6+lMD69ZC2tUkmY0KhXj0Aab8NKoCWtlNUUrNVoKo9E9jEPbMqBoTeOz3jKbQj/Ksrj43ecHc14Emk9hlO6AJfFOW7rxnL4ASp3GKtUPV+MlLPFTFute//fzZSrXvmcSIEbzbCNcvZvwxq0YPZqVbBJG1/rjAebi71muy285UzQE3aAW8+KmGFy6OmF8+tXor2EP4LOKyP1fWOvE50QBIbHTR+uAxTw0ahUata3Q69tg7DDA0ERhI7GGeDyJjWwbBs47cDA5h+lVFbQbGZinSM0N6RIzQueZ1b19pBy4XKCRuYJrwDCWbEfbtSQK2au4ym/coDHCqNPAeCCFZDsTfKpnHz0z1LiDfY6ZG6n5Gm4/T9+TdhH5bHSsI3BiBSaWDVuzXs1FEdk0QxudFDURrGav1P51PFLymepBYSGIhWgW+u5+GPPzmF/L8x5Gg07nBAZJwWyB3hJ1nycdjZf0mOLWdgWAgO6IHKRgHSblWqTkRtL5V2AcduCOX349c7bcw5WndPo8vc+QpjH+AhzDfdAT5/u+7Zra15By5sOXwAMHRYneeOGisA5t2WPcD1O0lhR6NvAgk5kjJ1VOj0kDjXJkAGlQdLQzjaA3gNXtNvQ6+UF+bhwdQsfl+lSQGfKCJxXZt7Wmbz+gtVQJFCVg4MkEnuNlOZXflchLzh+gNVxNdVR3xmROIji9CeuwDRl+A12ev10CtEsz3wpP4pJmmK67Ljyk9SWxgWZUTgxQM/Dk+5mGTcRHiHXj87SDLQ2KEp3xQtiITw9rMD+ZgMllZ8qrcOxWK4WQdwX5xhVk0YHsHRPdU6SJD5qSCcrWJSXlwTw0E5c0RaOfhkoj7AlD6x6EWTJjgG0gLasH5N/XTtPnP/uZL+BPPv+Z+2KK8t8Tx/b8+HP/Af+uqws3Cjfw5yvfwJ98eYFmk5KO86SxUsPux2gAlBzqfaDZo9y/33jzDboJE+kKr3v2Wbzz9ncQXf0rGlAl59bTWEnuS1SYog9oj1KGebgSoEHRtl5kFhZk09J6e3VYSLGbRw3RzxJjpgSKGiInETYyzk8mNIJ53QRcar8sKMo1Wyh7epHSKjN6+M0rfAUMjvZBryJ1KUew8UEDVr9W2YHk329nikns2ImeQELp1sUUJeACndFgKzagkq3vlVtGKGFGnzpQKh4e92EkaSuyPrl7m+IehPe9H6p9vwBj/EVELQQAJOkeM0j1uUEqH1Akrf2aDW5T/D6chwzC04vQkbQ6TgeTmpGeMNIqExynyxt+0A6T1g71QhAFqx124yY8IuclHjiJZPd5HNrgOiBLg65cx/manB/xu6opdYp73y3o/V0bVDfMMGYmBV2Z6eZJC3q4XTqEzq7ANOFCsVIBm8Jrs23gHN2YSIOOAZJGtV2KKPOYoqSZyIppAj3kHgULVGrSGCpHgwmdFwZxsAzAZozWWsenn4aKwTedhdkcxSLXGZqWjRmWWAza4SHQZdlIfSnvCrQ9AziiXcPF+Qy6BljDh3SSfjmEzIEejLIsNU5SClP04e7xj8boSQRHVtFgyKK51w1rk4QTJhFsKQNLyDl+FdyijuRSTNH+5/OI33HCbd0sq5Odi3iw0OKmG4hxx3pgBLPpDrhGeexRgfByiEy+jKjl02wQoPTH6s53NUBO7u81Oquk/8JWBlSzDk3IIZ1WQa/ngWDFvUxcx600Pkl35LrHl+Rewz5qL9AgZM37nOw+2oHe3gyi3B5DB0xK5RIqAmc16dVq76D2L+XRko8LrblriF+Mon2KLadQ5phKMcgIKDqKznQQ3oQJg43z8De5irWhZdc06Ug9HobxVC+uXdyE1U3YQWJ/WsTuYf9ciSnKrL2HsN7EtcBFtVILcT9ms71wGdfuw66pfe0oZ37/JFB9X65zLut+nFjrwoWi4thBZlGdt6wpYFAcsx6maC1p3xIBBX8CDWo9LP0O9Jt1UMUDGEl1Y6qPNPeRkEchifDMLCKwYsBpQ3vFigAPbo+uU8zM6ZwesTYgFbuM+SUKR6YcOAg29f2qFr0TbK3Lev2BCRFDkr5htfR5lsEuW16ADXqSoKLMfFpaWgDLEM4Iym2VgPuKwUbNYZw6z7eHcoj4wmgdOoo2AhJPZ9E/asNW4ASuGM8zmZWSJYYIS5Q4rhfoEkp0P4mZJegG3GhfYzPQDHHMFaxoX3mB9j8dIPuyDd1JD6KWC4LAaUh7BkNm3hvOJRGenUXsgB3WOwmoe+0wFaLwvbIC7YCLrXdbIThG7Kca9QD3Pe6UKeqbPIv/+sUv0SDlgzoI2Pn2d96gAVDu32Rs7v8kdZ6k3D/RcENwy3fuMCns1K3vIVe4Q4/BPzhA9X5BUdW+x/GEphG3bgH77m7hD7xfwEcO/azs4ytM0Qe1MpRx6pZARUCCG02m4H4u5sM5QrvnpwyWUds9iGznkUcXPkWUi4oUmg6i+dQorJslBmpybgxxM1NnrqIhUxcouoHm7QQS+QZojP1wuw4xxntuHYFzsyj0nobD1MzWDmVSQWY3u+Gyk6Y/Oz/qmT+jhyszg/jsKRKlG0kfgbspUIXlKOzqykUI1wMnsGIqKZgSKFpyiEtrgjB1XgWdjdHQSLOeQGlgtRuxEmvDlFT6ebWaoqSTfKAZp1hQg6Rv+le0sGlDCBR6YNmMQzsg7DQuCYwIQFEmOpuxX4BtkweKCtLQeU3FdNJdnyu/cbnof3Wjptyo5QwsFTqcExgSMHgkjMo4AbWtOGPTCw03U7zYgCjPAhrWhAebrQewskbSJS1QyYCipBFH0ZGVG19EARKsa8mIOjF8XmHWC+9ggguEIXsS/g0DHKfZrq3sOfWs/51/lcqV76UE6PIniSgWAivIqlXQWG1gspt567AaKEoVQKmyCJEOQwNTtK5YD4xho/sMTDGGcWiJcjWyQ0jpruKqRAysw3ka2kgUFvdRsF8UiC47GzHitBMIBlXoL2suR1jdXrw43wDn+aFSQIe3hplAEr2jS7NgJV8Ax4ThG+wUol4vMOCGRS0aq5gOJzLwaaZDDnY3Sc3boq9f63TBZWEbMAhAUVEKGTumLChabR9l9UB9+xwRBglWnkW6dwpH2RdB7zGFQYz26aGiUgiOz+PAKaax1oMBRcW102X2dZJKPr6JIxeIQ1x+CEDRR0I+YjBBzNaRAkvGsZhtgLqtBwN2DS5PrqBjqtTEjDyjHy6M2oqdyFjb6SIK/azeyoQxHcih38VPCSVlx6fh2Xbwmu8xMqwJFH3g8qzsDBffbsXGUu/l7qnce6cSeNCgaDW2OjdPzeFTMt2xKzzJDkA2U7yWshPcHkehsJVGeNaLtYIGBZ0N54e4OpKVg29alwmxiAZD7SsYSfVgqo/TnGLmHht0788iDjv69DHMhRthbppHAA70ZFfR2GvHQc7BqvGZd0pQIUDX+MwaCgd6y4LxUm+CLvUUyqDhDqA2dsPe3weTjqIZiJ4NM4YdQMCbQs/EEARme3Gw6v6A8L41nF8hM096PyV+20VkbQMYsLUjO3cSM3DifHu4RI6p6YMqXxOk3udM1ope7SbCi4u4el2L3k9ZEZ/l6cqycgjEHjmL+cYBnOcYnLz7E/t/xfS5IlNVgEkkAzhxsRGuqRIwK3hmKoPYfADz0U3kjQN4jSClVBohjweRvAnOUw5eY+Y69QDJNq0ARu+EKRqdmcHX/nAKX9/eW+wEX9OrqHASx/4kpxBW50ef2Yv3P/Uufuz9d/FMK1MfVP8j9+ifTfuFHcZzN5j6ojdTwFsNu3BzC9j8hyfw+vZNvP72bnwrs7vILuXG3wlASkBRddPTeOOfX4funet4/iM/hr7/80+xX6eVfDIFFL3fVaFcv2MJVAUkuJF5aY1ULoXYQgALWSvcbhZoZM/LhMYQ0LrZQsqiDZ/tNr5hHmUo9+t+HF8x0RtZzDeGLFv/q5rhsZP0ebGAiHGQ2thAYi2C1SQFlaoAlaEPz/d0ok1XarK0FZnGKwkTjh2zgTRMr+WoZ/5kvNqZokSeXuQGp3AoUQIxS0zRPmSmQ9C5LIi+SJoxsawRziE2RTHmpeDgKRhS+DvVNwV9qFQrpxpQnlv24GymV9roqwKKkjIGTPo0IRb68cpKG1zDNkJfohtsnOnOwDe+yET3WIFLgqJBDYbdFga8Jmn/L66g49PDaF+tgSmqCeJk2IjzRVCXQirkRTBRgNE+CjrgTQ7ZNA3+KsggNOKDWtCwQmT28BhYoDKIR0IILW5CrW9EpqCDra8PVpOOTb0XNbtgSz8s6SeKRgNJQ5nM9gsczlSQY2IXEPONYNXMRm2lQFF+M40axydPVB0ULT234FxqC7HgAvK2QVgRxuRkDAZX6f1WXG8p8buq5QtUznnUJDB54iTQZoK5swMGQxv0zRvwS6XXsXqGKuSQSW9gIzKPxc1GqArXUVAZ0H/aDfMGAScp9Do6kQpchel8P/KTAaZcBL1Hk28yhDY51txWBP41IwaJDiL1vxb8mE9b4B62gTQ1p9JheGYSaO0/hj4TUxKDNEQ7ezED06dOw1H06Fgp0+CdF9QxlgXBCZ9u6JfC1XgClE6P7BJxCFuRTzWhy9KFNq45An1+yWA3xH2YDmWwfUeP3oE2rAUoicZOvPNTc/AEwQKi3M1ziPnOIszV5JRlipZWCj9gVhMTUrSPip2Vyvsc03Bq+poV513sPs7tMTkjmq9cQQINaDnswuhRprzN/evVOlhIdMpeN48RJrenV2A2fl/lU0taJg8AJvXtJi9DZx+AVZdG8NwM0t2sXUY/KgGsX0S8mwX6Ka50TQGdbmGnabou7cwyGkkWR3c7mlQE1J9Evr+cGVUTKCqxL9CgyI7lKSEbUZkO+gsMjcGnHioDch+1vVSZT+0SeNCgKH1nqoB0Ko7EygriKg2QahM0HZWyz2qfcfmZ9TFFUwieDMNIAncivWJKBnByJg292Yyurk4Y9RwhhPZCRLXsuXkQXTqOy5QRPjDtfQAAIABJREFUx065YLnmw0iqD1PFprkUksERRAznWeZeDL4TQWzqumAnZn24CQ6Bfb+FwPQSGu1O9LVzzQeF9nRtHelrkSiFmHcc6d4J6BcmkZXYj4SjUCDZIvPoxWCvBfomgK737w0g0dRf9HVJ2bXxxTa4RRlPzFjV/QGRJpGvKVp8BdINTLk/CwBjKo2I14to6wD61UsIpjRo3tjElqYRJlMT4mqh31BRihINddcDJ3ExrUen5TDMHW1Qr3kwvpCB8dh5uLh0N2KzB7U4RbIZWZ9/TefA6UEzylxo0u9jPAg1xyBlSUIkwDyoDWN6OgbzKNeFntNLI9h47gIcWlJzNQJd/yB6VYt4OWbGp61ZzF7M4LmpI9gOzCBcMKOnzwqTjrYgyksX7EAP7JQpeu2rX8HyC5/EN/fuRvCNt9B8oBX77+2uZSGXncMBoYQB+mHdu+h+Zi9aP/gOfvRj99Dx1DZ2fag6C/Xem0KAFLnS/++93YC/f2sPMtnd+Nb1Pfib1/cglt6Fzbcoei71ptST1HlykA72H1a9i1989zaePO7Ex0+flnx+BRTd0bJQLnoQEqgGgNH3KEbQD2DZcw6XKROO9B+BmW5UBJCOcq9w9DBNJ5wTXMdRHiiqTSIwHgR6XXCYWeZBLgrPyEVskG9R042XzjOFn+thWpadK0ifB4b4TCQ6hXcemUYN1CrSzKkNBmMnjCbSMApMU4zEGtZicaRVNriHrdCBwlYsCG9ED9ewlZeyLi/9mudfQykC/l067P24k9RiYNAEjhnYnTiJi/HSWQVVK/oHjEgsECf5EKOEaIe4B/0ZP9Y6R+E4WKodQ7rWji9cE8hfak2Q2m/nrjB1yho0RvS7XSA9uOo7CEs4jLaJIbRGPXgl0YWXWEaWQGZ0N8sEukYJs1iKXZJBeHISC9dKm7im04kJnlykSKykds7vkWdFAwzPT4m6P7NPQgyBly9hk/4vl7ouhYbH4Ds+C0JEa9Achuv8UaZoucTBKdH+3DSYuum9eK67nW6CQeWSWJlfQDgBHDk9jEPNGUQmJzHPe7YGTRecUw5s+49jlma+adD1qSnmPZLAwqtrQIMBz0+5cUi9joA/i94h9t2XgaJ1jH/HL93dXuY5udqFx+kah8wc7U2L8Pi3hV1Lc+sIepagHWI6g0vuQTEfjtMPK1UPr75Vp5z9KEqgQvq8NY6TMwlo2gwwGE0wGQzQ8wJVBLBJhWcws7ABqvNTON97HcE1IxxkMZG6iOeuIC9I+5Ip/E83MohAZ3fBbhbVAy6kEAkEEL5jw6nnKcy+sgazk+nSTh+EwfDKKhhSdAM0HQ6cHmKN/gJZ3xeRauqE5blD6G4nAQ8hEzSTXEFkYRlxqh3HfrkBFz/LzPlTLhUuz2vpvVuTjmIhGEYsfR3bxa1Og8OnSKMHdrxhE2Iz27CJGs4xk8xg2TOPO8dcsF4jOqBPAvBhuqJfIhuehsvmqMzKlNtH69nnjIlpnFvrKg+qCmqKCtftg2GK1tZ9PjU3hhXjGUF5Bf5sKs3lvZJP5a9cDhAm4LkHK8YhuA/paIbny/RiABpanoP7TB/aKGK7zSLfYcfzck3A6CZPlxC82ohjp7uwNp2gm6mpSW3dhesVp0b0Bmnix5VuEJ98//J0YNvLe+88RijfroHGgOfd7h3YNY/i/vqvc05jx4/LlAETy2MHtSrTIYx5VwGtARarFV2mNjQVG2OaECXgIanV3NCC59xnSsH1+3wVNYGiPLu1wfA8pjjbv8K9qxFiGLAtiaAnji6uOVAmgsnJefDMUzTwWZhEp85uw+FQIRCgYHczgUaBfV9IITyzAHysEQtffrjlzOplivLFRSUDGJ/No3vgGGwiRkwy6MGmlV9PuQZ/oEZWLDeHIthZM1N0C5HpV5AwO+G06mnfnGTSrHUOw9GWAWnws7K5DcaUIHaEHdlzleq+8qUhnVFBSqpNrpowPGiCumgTcX4Thcj0OcTNLrjY+TBmiRDk1RieF9gBjD/w+zCtzGLjsIsJQvN85YbWXowOC0u20PVK5ws43GuHzaIvgq/UVhyR+UWEN9XoP2VH/gHogZ2Aott3ga/84i9Ak0hAr9qLU/ks3tjzVN1sUQKG7lHvxY/sv4dfMezDh3/yHRz6wC080XQXaCp1lb+394ewW/sd3L39QezZ+w+40/AT2FXgF5IHdr3zNv06dt3+Z3CAKAFD5Q4Ckv7Z36pogPTy34FOt68FHCUs0b37GnE9n6VZor++txFP7mnAm4+p8CtfW8KThg+V3VIBRe9TaSiXKxJQJKBIQJGAIgFFAooEFAkoElAkoEhAkYAiAUUCigQUCfxrkAAFCqoH2jC5mtR+aaD27vOF9D/i0s8fxg/fpPCxx1S4cmMbw29l8dT7nkWTuqFq0yUODO1sAXpMFBydt3HribsMGMoe955+hv7XvSeewj01Ly1d1Vh6FIoJ4/MBUg4cvfsWU290z9vMT+qGkMWq2s+k4pPf/2V6D+b+am8RHCWMVa6jPV9uBBAlx9u3CrhbuI1faLyNj95+Fx++9y7ebNgLDAxKskUVULTa6lP+rkhAkYAiAUUCigQUCSgSUCSgSECRgCIBRQKKBBQJKBJQJKBI4D2QQD2g6Hfe2ELI+u9oUJQwRTV7duEL1DadRk+aGVU6CCDa+rQK/9tP36HBUA6c5K65+9R+7Hl6vxAM5QOh4sFrBEbFoKgA7GQB0r9KqXB28TH85eZtSdYoxxJN/O0a7M8+TQOi5PjoY2q8c5fCP374I/jE/AJ27d8nmKUCir4HC1q5pSIBRQKKBBQJKBJQJKBIQJGAIgFFAooEFAkoElAkoEhAkYAigWoSqAcUJQ2WNqfO0mnjHCh6Q6PC777+JtZzBVlg9Maud/HLH3oXv/Mfb+LfPM2wQvlg5e4DjUVAlPztXtOBatMGRKAoxxQlF/LZopVAUe4mBKAl5wXW9mLq60wzJ64RE8cS3Xr7u3Qd0d/b24Bv3izgAyoVntijokHRb+1twH/6+n9Hc9sHFFC0+ptTzlAkoEhAkYAiAUUCigQUCSgSUCSgSECRgCIBRQKKBBQJKBJQJPDeSuDj//l38N+++NniJP4xfQ0/oj+AN0sZ7fTfuNT5xhvbRVCU/N6g2YV/2CMPjBKG6E+27sWfDtyg2aFy6ex8pigNjPJT52VEtJP0eTEQyv//93bfwxfmmnH+f3yPLgdAAFEuZf7Zu29jrvlp/H0uj2/t2o2f2r+fvjR/9x4Nkv506Ct4v9msgKLv7XJW7q5IQJGAIgFFAooEFAkoElAkoEhAkYAiAUUCigQUCSgSUCSgSKC6BGoFRf92+c/xv37dXhyQpI6T9Pn37dmFAy37sPq9u/i1azfx9nfeoBmjpDbnvXsNkANFXy/swnfe2Y2faGM6wRNQlDtIGj05SF3RSocUO5ScL1dPlBuLgLMkZf5qeg+dyk8ODrD95dn9+OY/3S4yRUkjJgKIfvGp90G3dzcuvX2DZol+tHEfvs2m0RNQ9N/+cRA/3vVT2N5bagCtpM9XX3/KGYoEFAkoElAkoEhAkYAiAUUCigQUCSgSUCSgSECRgCIBRQKKBL7vEqgZFP3yl7E5fApP7t6Fb1MUDQw+u3cv9uFd3MJu/Ngzj9HAKJdK/+wPPwu1+kncvnmTBkb7P9ZQlj7/2a8zoOfv/moWu566A9I1ng+ONjTdAOlAL3WQbvPkb3TXeXLk7tA/+J3n5Vipf/rXe3HxL/bhdM/NIihLQNI/+sZezP/1HTQ/9STNEN26tomDTWqaIdqMd7F2GzQr9PD+Ruzfs6cIiqap22i9eBEfOfSzgqkqoOj3fTkrN1QkoEhAkYAiAUUCigQUCexcAnHfcUQtr2HItPMxlCsVCSgSUCSgSECRgCKBH3QJZBAeC0F3ZgiKSfCD/i4rz79eUJTUEiUgIDmMj+2jQVECEJKDMEb/v6ceh+Mbf0fXGCVd6UlHd3JwjZZO/sfb+MX2OzQz8+/f2oNf8jXjcOv3aMD0Rw23yifb1CD/ACwQyp1QDRAlICkBYv+P/3UTX/zN2/iZrm3cvraXriX6X77RgM23KHq+ZK6E8UqaKv3vTzZCc/MetrAbf3HjJg0KE5bojbt38dbdXfStiTx+YmkRTx/8McFcFVD0X/a38wP4dCnMTUZgHB7EwRKjWfgccR+ORy14jecNZsJjCOnO3LeDSMYZX7guK7eW3gmcsenovxOndOZqDSLucArmWrwiE8F0kILDZYNO7ln5w29F4F3QYmDQBLXMbdMhLxIWF9gpIhOeRKDRieFDzRU2qWVMv7wAjfM8hkyiicR9GMv0FZ8ZKCDmPYv44QkM8l8QVUAuk0YiEUE4qoWjL4tzPOHQcjPFMTa+gHLpdsD5WiVFHofveBSWsnOSCI6soXPKjnYAMd8ksv2jsDVTiPvHEdEPwGlr48mKjDODaq+M/46BOHxjGfSdsYF56/SLp2XiagzCu9kNl8MMeelSiPmmke0bLb6TGlaM/ClUDL7xFGyuJgQkZQl0OBmgJBP2YFHnxKCJXS2ZMMZ8wBD9LDIG1HoAI1e7MGUnEq10UFgPTGLF4MKgpRmlVVPAut+D1a5h4fqghxLeU/r7aUHvxBkJWVEo5AogSRtUNo3N7HWk4ilcz2wgtd0J19RRtImfaWsZ3plrOOy246A6h2Q4iAh6MGjT8+abRsiXgGWI936xDv/YBnrO9JXe+X29NOXi91IChagX0xuH4XYcxGaFPbv43Rei8AfVsNP7LFmz45BUCS29mDhjA8J+xE2D9JqtpD+K41MFbKVTuBq7guXVRvTZKczMlu9KUntmh9MJzEjtYbw9lOiJixSOOG1oI58+0ZciRSXc47htbQyZPqlvT+rtSe0fGYQmF2Eo091kP/YgY3PDplchE5pGSO/EkLmJHji3HsDMqgmuCnoNeHB2QTUdzz2tlIyYv3HPPoiGwCQu6xwiPbOT1R6HfyQJK72PsffwhHHA5ZC0g8gz+DDE6GWiewsU8pkNpDc3kNhIYSMFWIf5OqeAaGAemn4HDqqBTMSL+YZ+OA/peHshtw7ux67ZQtTnxapxCO5DRY0pIZAcIp6L0DhdMMsZM7JirOz8C94v+UaHAJ+ErtQ+N4GpvtIcc8seeLftGOWMp1pf41YUnlfisJ4eAqdqxZdK2qeFGLxn4zg8UcHWrXUOynnvuQSOHz9emkNLBzpwFVelXAnWHyhE57DSdrTM1smExjC+ZsLElND+yDxMPcOt+VwEvnArho62Fe1czt8h9nW+fxRWgbGbxtzYAvTDLljo75jYhR4kut042ibv1KwHTmLVNIVBkwpby9O4eMcJt5XRB7JHIQ7fyAyudZ/GVJ9e8rSqe7ucL1bT6qEQ9Z5E4vB5gW1LRb2YzPfzfKSaBhOdVMHOEA9XYU+Tu3OHrQNXwzwb41FYnwC2lj2YzRyB82g7moivxfPztmJ+eCMGuIYPVfCvqsm6Rn/1DKN3cxEPLjY64WIWMzHo4FnUwUnbJgUkA17ErcM4Krn8JHxF8VuWwimoOPyeDHqG+T5I+XPxdUgtoOjde8CbX/sKrv7O79BAKKmjSYBADiDk7kCAwvZn1DQw+pl4mu5KTw6STr/3scdAmhWRg9QY7TFR+LmPUPjKnz9J1/DkOtP/2s9t44kmUUFT/iMQkFQCDOWYptypHEuU63LPsUNJh/mTP/U4un88j5X/V4OVf7qNtevA3QLTef6NN9+gwdyJA2p8YtdN3PsecGvPLnxzm3nmjz2mokHg79y9R8uBHFcPPItfDX0Njz2lEQhbAUWrfVPK3x+aBMJjx3nOJguGUHMYWWzHlJj+QgAdGRCofIJywEr1RxE4G+LTRQBhTUydIoCrk3eupZQeH4Qr/j2FuZEAVM4zkLEJgEIc/pkMetxkg00icCII3XAlRzeD8KQHaWsvqHAclmFi2BMFTaNnsGU4UDQjCSi29Dphic5gIdsIja4NJnMXujpNaGsuGURb4UnMNrow3L6KsZAOZ+SoTRLOOwPwyYCiqTmMhLm1kkFoJAT91BCYssk5JOdmsNDkwHDRyalNaRWdTXociWuSAZxY6cSFQT1zj+YBDFuby0By2qk2LGPk3BVkee9Y3tmuvj6pmBfjqV5MHUpIylKwJql1+CdXYKbfKaPgK4OiOUQmPaAGyXqRM9L4AHYOMb8XcX0b0gsrEmB36XmY9ygGRctBmLiP9zv+N9/QCI2arCkN9AYdGtV6GA0HoGvVQ9fUBPpPfFBUYi0VZ8OCWZw7nFv2YknnQhEHTgYwstqFKUc1YLj6+1LOeBQkQCEd9mBeNQA38egyEXi9MTR0m6DLZLGtO4AOgxHtbSVwPzU3giX9abgseWn2heBbSiIwtoquMw408Yxevi4p/tuagvfEAtLIA8bn4ey3oO2aXxR4YsBVwT5UiMI7Hkf3RAl4KX3r5SBRYT0A71onDQSrYj4cj3fjtcGD9MuQ1nHMGNoz3P5Z7b0J75mam0PWqsPKJTVcLnMZ0AYqjdDMCoxOO9pVZN+4iHyvC9btEKYXdRgYtIBRGeJ95/thF9TLsOGdT6UR8fqRfm4UDtkobjVZAiDBqDXhnlOI+xEs2DHIOWi8YQTr6YUg0ho1CnkVjP29MB/QwaDXoYnZFJmD6KxXVrFdaSrsvpiphYEsEZhGbh2Bc69ila/sSpuuMNhVx3zKodXqoCgTIGd1NwFFxXaHONibCWNyfAHX5OTDgSmV9IrEtaUApXTQPhOeRkDlwLC1EoBcw/pRTnkkJFCyX3g2tI5nQ/K/GwLyTUdZm5udPlmH3izMhjjiracxfIgPFD5sPZPDsseLbXsPUr4M+vpS8GX60JfyIdPnQG5+A4cIgYMvaWKDL12HLpFAosIb4L4D+pTcMqbPbqL3vIMmM5T9X2qcwjoCZy+i0DuAtvAsUj0TGJKIQFQkx0jtWXJzJs8VMWLKmmB+Et2ZnsPIWaEtj5bDONx8BVcED78T/7NWHVTJh6k+xiOzPos+WQ7rgRlcMQzAZblWBEWNySCml7Swc4Fd2jQIYSSgxSlHFufIz+FDkIfRpQkwFf3VQgy+kVlcpZVkyc8he3RI60RfdhbBRjsv2Cd+FxL/F5F55NbnemAEK6bTvDXNt4OYueh4tmUtoCh5iu9u/B3+7Nd/FR98+yY+sHc3nTpOQEICkpK6ovxD1/QuCh/5IFbe/Gf8wdq3JVmj5HwChP7Q47vwrcxump1JDgKYHvuZW3iu8xYDjkqAoOJPjc8Q5f+NAKNfSzbgz9dVWErcQeEWaOCzRaPCd27cA6kXuke9lwZECTOUHIQd+htaDT525zbu3WIA0Xfu7qJZooQl+9FG5v9cPVHSff7NQ4fxK1/6YtkOoICij4QqVSbBbdbG5RGcvSK2qkVK5hFiikYtcswddmMlf6ZZrQQUrSW1gdtYTYjLMZTEy0UyctiCri41Vlc3JRYXJ88CUnMzCOuPYcjSDGrdj5ErRky42rBSBorSNCj44yYM0uyUdQS812Bzk3myAKrIrl/3jyBhncKhDdYh0IUxFsrBdKcJFta4IsrgatdUCZASzVaaTcgoCe3cCBbbpxh2MEVAgwz6RdF14XA7ZIry2KVF9pYEuMus4T6eQWmBJTaDBfRiYpRlZ076gcGdskaJovQiNziFoyoiy3KAWQzUU+sB+LO9sCRelmc1s86wJuaDJ2XDKGEJlB0EyDiLsN4tw6Qh4Dr/2TJY9viQsA4zil4U1CBy7EuNS8yJ960LgCduQjIAuWj8jo4OZNpMsOTU6D6UwTSRlS2FYEaLXHgbfTLsIXQcgxPzmGEsI/bYiZGr7OmPogRqYnLSE09hzrcJ65ARa1L7tnhtJoP0d9aTn5bNNOAHQwTAZBkbXwxcMoGrTP952DYrZzIInE/yGASMnJ7GNdsFuMwMSEbu7S0MCVhyIOzo469ircpLI+NbokImobajAwe0Njj0S3jxIt87JN8N/aFJM22l9JgoGPjg7YI6GTlndAjVkF3APMrO94n1wBgSBgsSF6UyKUqC6vhELzJfLp1TWlOVHGISTD2HbH+p1EIl8EA62MsHeVj2cTFbh7DwZzEb1eLYMMNELR65JOa8M9gwuOA+ymVtZBCeDkHnHkIxMaUCYFGV/cXt0mwWT+nZ5EBRCqngOOYPnGJAp8wyPJ4VaA1AWuvAcF8pk4BKkwBKFEbXMM1yLh5V5ivOWhLMSXY97Xz9PIp77b/GOQlBJ5l9j89WTAbhvfYcXHSwjlmHRjexD5MInJyHjv43T5IPUc+QrDI/BjFqyzDZUXxQ1GJBdKa07zB6poCodxwbz51H7fHjHJanR3C1+3yJjUe07dwIAioXzvCY29xTF1JhzMxEoOk/jUGSXVBIYc4zg+vWU3AKspQqZ2rQ49XIFCXf67xmFP35Sfqny5JFeHIaKZsLukgYeucQ6ESHHMneO4BezTwCakLA4Gch7fwLIEBcsHEA7koZfrVkK4oIAI/O+kTdJCEty8gd1czXxsyty18tYH1uHnmrA6YNLzz5ftrPqZzNVjsoaogyYw7CR2e0mqNjyJotiM5K6Hv6nRG/muAFfciMhZDSXcVVluhLfJv/tpasqfv8jRs3EDrycXRce6PYYIkAgwQUbNvbUEyhJyt178172Lcf0P2bp/A3u/bAfytL1+okwCM/pf7Grnex7+5tNOxmUuzJwQdHOTapruVOTQApAUcJEPqX6T341vU9WIyr6KZJHBiq2sOk4lN3mfqj5PfkIPOytPwwPtHyOOwNDDh7J8f8jaTNcwAoAYPJIU6d/8qzajj/8I/xsa4fF3yoCii6831LufIBSoDZrPuRmb4Cw3kXLMT+3ApjcraRps8LIkIy0foyh3AH87s/pqgEYCMwnmtwyIpKrJSiB/84wupeOPrN0KnE9+BtzMRRLwJlSQRGLsPwkguWZqFDQ1EUVCpKAIgyoqJAgMwlwzGYIvMipiixzEhqjBfXbE7oFmeQ6XGzjEIpUHQL4cl5aEeHoPKdQNx6AY4mZn7DphVG6XQlMHluC46po5BOhuFeIP+ZS/9GreULaFuIZZwWU+GFTiTntPRlRAwtMVOUpComF3B2KYdOLbCZ3kQmq0f/BRfUfiEo6g3noWnth123AP+aBrrsBtAvHeGuZamSNOAXLzYwpQYqMKdlv4NKTFHCWvAkYRs9Ct16AJ5VE4YHTQzji3NszcMlQLQQhc+zAbPTATOXTkVYyuMhwHYIWA6Dsp2iwfbSsQOmqC8FnVwaWnFgLqrLG58DmkxJLCe3EUmoYGvXwmQFAsU1QGErnUOTvhnU1hbQ3Aw1YQicW0PHqfMg2HAmNIJQGwu81/KSlHMeaQlIsjeJ1ykBTDIPIgM2SQL2jFPGASKS99KFRKnsHWAy4mXS5206ugQK46wKo06STNHivkAAFhc0816sGkTp3ak5nDx3BXk0ouulC4xDS9g7M4CzIvuC/2o5ufQh5QnD6LYj750B5SS6my+z6uwVZlRpBsyDtwuk0/7LA5bVGTm1s2qrfBJUDN4XYujml4ehfzePFnYfEo9QbqfIybmAuG8GUeRwVTKXtzQypzfoddXWi8yCPEBLHLOrIMFeI12mxZc9Are9HZtBPwrPDcHSTGErFoR3IQvLgBM2uo4D+0WFJxFsdMHNZ8FVYXFRcT+mE11w2Q+iSfBNksCuF0t6VxFkkUyfp+2iRgROvILVbaCh5TBco0fRrlpHcPIqOlx2HGyikI7MIJAwoP95I/JLASzmzXAMsGUo+C+hCmO0qIPFeloEUjzSm6UyubolUBcTjzc6KSFybiaN7lEeCLoVhfdcBC1OkoourDHx4PVMDqHANmz9WmQKGYR/b5ZXZqoFRuMdbBlcONMZL/lkNNu7AAfZtyp8D8Jg4CQmN6w477KISoAxgT8BAzSXRnTBj/lUG+wunp1Jy42U6TiHhe1O2I/1wcRmpj0YpigBbs8h6zgFbYD8nEJfA690WToMf8IIh02PwvIc4qajONRUQCwQAHWE7H11LxuJDIkKY/D2EEFmVZmtUq7DHpn1SaoO1UUSsmGLJdkYIwzZRpK7IRBbHf7q1jKmxy9hk8Hd2IOXFSdH0BCUVqvAFGXtK1vrEqJtx6BeWEOXS4dgGbGFT4oqgaKkTuxOmKJf/q9zWBgdxm/ueldQS1QMGIpXG6kz2vhkYxk4Ss7jA6Rct3p+13pyTpO6AR9q2Y3uZ/ai9YPv4LFm4Ok7TNo6d6S/y3Sy/5vX9+D1t3cLmKekRih/bAKIEjCUY4aSRkq//f5ncexxhu1667vbNEOU/veeXXj9Nug0eQ4QJb/np85fevcmvgENflj/Qbx66QvQPfNMcV4KKLqT/Uu55oFIQBiFacHhw81YuZKCmXPU1v04sdaNC7JhSLlakzufXjVWgrimaNQygbZQhZpzfSmMi+qf0io96sO5BRXsE4Mydaj4Tk4O6egC/EuAfcKEyEgStvNc7TE5UJTchb/BepAymnAnEUNC58BrjgL8wTjya1exwReXpgUGkwUHklE08dPny5x59iKZ2jQdzk9BtXgNvaM2XONSosGBtq200bFCUWiyTrDOjAxgTBsAOoROxGG9QNJtpN95em4SESNJYaz07vlKSxoULc/s518Tg++TQWyqKeRV7eg90oVWvQF6HZO+LY4q0mvF2ojkShDBxQSyKh0stn50d7VBz09trGW50qlWAWxcNzBGKP8aKUCn6IzJKXbh85O6SC9cTKChoQF3VEY4p4ZgpFKILQQwn2hCl1WHzZU4CgdssNu70d6kAs2iCWRwZJikxFIopFNYjQSxGMuCUuthsR1BV4c4vX0e6NEglbfBknyATFFaHkJQVFxHsSiyYi3ISfgLDDOIdrpjZjj0MURSaWybCDtAhZhvDNma6yzW8iKVc77fEmBqvZVSkORqRtPfa3GfkwDa+RPnjGSyvxPzpcGFAAAgAElEQVRAs7im5JmcJd1BnK6XMZ9uRc/ocJVaw8J9saaaojSDpJ76oDRVp5QmWOkFyQRjWg4fRvOV6+j8HAFF1+E/sYZuer/mjgos/TI2C5+J+pDsAp4Tz6TURaHrK4HTwsBSBmFPEDgyAFs7Cc8y7yRu/TSb3sqkAK51uneUQs/YHDpBXe1k4CTm041osjL7EEml9yatNNuSBKrKa4qmsHR2CZRVDyqdRWYjjWyhFY6JdqxcPoB+bVBQc70upii1hWjwEiKJLZjdbCkeORAzRzI2FpBWATrrAAZspFYc7+AyTKzsd1NprYlYXSQ4MK9xC0paaEPTmG+yw2UtMbSqM0UlbkrX+U1gbXUV8RTQamnB9eUECnoLursMTDmCJnV5WYiaNjPme7+cN6BjwI2jOobplu+domsTbkW9mN3owoDdzJaQqGlQ5aRHTAJjx4+XSgh19KI3syDNkCfr2hJlg2MdcP5+O8LeDI6Q2ufifOBcDH5PHOaPU5j54sPUM4wwyb6zUJa2T2E97MWVXC9c5hijJxyAf2QWCcoAx4XaGvtklj2YXmiEY0qm9i6xcceDQO8pDJmzCE4GQfW4YM16sSjoF1HyAVqTEQSDEajtE3C019KY4T4WTU0l3Kr1R6h2f0JMGWdSqasUW67mqzJ3Yucjnvt7vj5ZUHSoDSHZsngksMtm3kmWk6sgSzmQXtZfJRkwxGaia60UGZrFplWyWWvVelSU7MjQZAiZJvINH8a1fDumejIS2X41gKIHlvHxl0NVmaL/91e/jjMvnaSF9NPI4/ndj9FsUa7JkhQw+sSee3SaOTn2PnYPP9T0GA2OXn/fU/ij3Jv4k41bdGMjDpwkAClJbSdsznv3Ss2VCJuUpLdzBwFJ+Qd3LscwJX/jmjsRMJQcJE2eHPx7/ULjbfzCh57Gr+5TYfu727hzcxt3b6KYMr/v7j28fvce3Uzp6T33oNu7m34ejiVKnv9/3LiBr+3eizcamEDT4Z/vxqhvBiqGUAoFFK22Ryl/f2gS4KdpxX0jWEEHOtqv4/JWL6aO6pGaO4kl/RTtFDBHDUxLXi2QhzZxduDyNDNGWZtf0iGesWCQNBoQOA8UcqkYFoJh5M396Epf5KUjs8Dnig6uYRtbWJqkp5zFipZjiZIbV2Cw8BVfYxc+NaHH5fEoKB2FbGYbBsdpDCKIkVQfmzopR//npcQXa4qWWEpCh4rHQi2CniaGefTyJZSS91vQ67QgGmVTvtf9+OSMCq7P8x1nQkaNwevJ49iwteRMEcawFxikFaMUKLqOwIlXaQZI2SFwuMnzRkmJZekC+OzFDHghkd5RHCsG31iWab5E6tDM5tHvsrLgbyl93rtyB42pHLQ9/bB3E+cwg3gkhNBiHoemhlGtrrzgWTLLCGdUSM3E2YZTcfgmM+gftaG5KsvNgmjFFFAubY9LgR9Ga2QSMykdbD39sJq4WosUcskILl5MoOMlN7jMnkxkGp5wAVqDBVZrF0xtTUAuhfhqBJHoBjLZPNocn0E/5mkgXt3lwLE+U3UHkGY+a3FmSFWhQRY/5bBWVhppPRiCN2aGk5cqmQl7sWxw4Si4WrUNCIysoWtKtEYf9saijP+AJVBaFyTaztXqlE9hFzMdKzdaovckcTM22dqdDCsz4I0g1WZEcxbQbl3BimRvP6GDRRpwLBrOgC0NSgdh5LrPF0HRTHmTJUa4IuethlqJxmOf4+lipk5rEEzN5lxkEi/PZxnmaVMYkyEdRuVqR9MWbxrRpSAW4ipYBziwkZnZI2kXkJRN7wJ0A2TfI/Wrx3G50IGB0zakZjy4qnfitOOgbANE2QVNasWeXUImewD9bLCrEPdhPGzEacc2vPNaOA8n8MrFPI6cIlkfREfmEA+cxUy8gFazGVQsjrxaTRI5oCeBqAM6tOq1UKu5Wss1pJUWsyl48jdmEA/NI3zdgP4BEzameRkhIruGDoitLCAcK6DV1oceYwGL3jDUx4bhEOTTF40nYR1dOZC1JiCCky6jC0xxjq3NS5+XcrwJONWTwqR3FZS2FUazFRZRwJLKJLGyHEEssYl0vpUGdPQrlUtYFN81B+omwwhcjqLQNYS21CJSCaIPhexZaiuG4GwCJrejVFLgAe+CynAPXwL1MfFE9orAjqOwFfXjYr4P7io18WWz2+rVM5kQxjzbcJy3YkNQuovoChuSgQwOta4gACeGTXEEVtXQRGNoI93OqzFFrVsITK7C6B5k0s5p/SjRBJbUJfYsodU1XLQvSWp9xEgCCNz7Iz7ACkx0AK60n8gGwSXdglLD3J2vCrHerzEoL3FDLghH9v6zUTNOD5lpXVKR+Vo2jtj+LbeHH6n1ySwCXp8D4QPVHdiVeZE1+auSpQjksnjkgO/qNUUFNpsgs5O3tmlbUpg+rx3tA+X3IJigYHY68X+94qsIin7zr/8Wpz/528j+89tFqThvfxcffUxNg4Vc53nCniQHv74oAUbJcesG6HR6cjQ1l8DR2K07+Lubb9HNjkgDJA60JOcRkJQ7CFgqPm7t2Uun3tPjs//m0uHJ78RjPXv3bXQ8vp8GQtsfeww/du+uAAzlxics0V37gLduMWnzhCHKPQcBRbnnfOP2bXjv7sKG6jE8tU+N2zeZtPsXxsfwid88Sv9bAUV3viMqV96nBCSdOgKKnUzg8PkurI1chnHKBbYUmkQqo0QquWSX8lomWlu9SWYkxvjWhcROaWk+Oq5TJHFKCVN0sBHByVmk23thP2IG1rzwRjVopdKAUYfMyiZUln44+8VsAQqZWBC+RRXso3a058KYvKTBsMtSzloobrKAbyyMbXUB2Ww7jk1ZsTkpbpxEQE52Ex+1QqdSMWyhYBNeGjVhra5GS2E0uodxaFu6ziXH4NMOtWGRThcw0LWIwluA2iosJk8YizMqJwaomWJdFwIsfzLWjc/TVlE5KErSys9uamFAJxy8rum55Wmc3ezFeY5pXCF9vNz4EBsUfIVHarRF0H7KhOjZMNrYuk/lNUX7MARfWY3BnZd54D07v7SE2CAtK8HARvILUXim87BLdZ+n0ghPe5n0JSNQgJptXlTp24nBP11AL9cdsqwRGY+tlpzD9KoK2o0MzFMkGlu5wzEtI7oGLVkvZD0TQ0HcnVFU506QPiT/PRflT7o+TifQ5bKjLeFDUD1Id0MF3aDsMvQ9wGL6MC5Uph/Xsrko57ynEhCCohWZorQDWkP6t2Av4faGavUnGb1hjM6BtKWIqocwpFpGquso27lXIuBD1uhkElZSW8rrAfWcCZFXpNOa+ftKyaGgEPOOI3WklG5WBN1qTpXnA5US31VLN57TF0Cp01il+uFqvISltoliDdPyV0/kO40N62k4D5WaW3HnPVS7oAbwlz/fsr2aLiXixZVrRvT2ZrGwkEen8zQGTVU6J8ut/3QEoVwjMq+ywS624Y+WLveSxtzINFYoEwa5jBLyd08cWm0WGZOb1/G4ckBIrN+qMUVX1F3IpAqw2u2w0uzYNEIjfqhdYqaoDuHJSUSbumE7YoVZD8SDXgRWr0OQiUibTSTrg93DxYG8WpugkMZW/iAiGwVou3twrM9c1plYOn0+B+O162ibYOxJAuLPNLhEjWzIJKsH1moCKoq2WCMCk3EYzQnEimw3CnH/NJLWUToFtBD1YTrTgzOy3TPf081TuXkdEpAGcuSIDNKg6GhnGkFvAKvbbeh18sHzh6hnSA3tkXO40sD7RkXPHfP5EMM1aHum2O7b1b8VWdHRjQMTODw1iMr96QjL+iyutvajt88Muqwvabgzfhm6gc9J6BjC6l+EzimXgVfHyxSfSvoWvHCxYkOpsmBjXberhfTDkgAIAaXmxsNc+TC5DJL3Zn0yplal57ifGsuVGi1J+6vMt1sHU7SMjFIux/+fvfePb+u6z/vfkghJpG3QNmQLacQ0YluyKbwS25fMSralViGrsExsSraFUqP7iuvIaqRjRDEji6NFaRIVvihr8FwkIaOSW6G2cCtuJbtSSaG18CquJbeA7aBUaEuuAZtQ+QZySDegY9ASKOn7Ohe44MVvQBYdOzn3H/3Aufee+9xzz4/nPJ/nkzpWxCMGXqk4zH8U9hFJG6O0RpLhKTrOQnWUsvAKWM7T3RDjX/7qp3OSosJHtMt2iNDfLirZ4wXxJ5SbNbG3MsLo1TsLJaVKlKpqUZVUFGUEQarfGSdLH6t9XFGOikMQpOL4u9e389UtX8W/tCWZDEn8v+pHqiU70z8JQaQK8lO/s5K9Zes8/KEKTK9tx/CELkmEinPeCL+ePPWOSHQfS72SIEQF+SkI3lyE6NSWO1zZ8jAP3duqYCMOgY/hycf4wm/9Fu/7kWpJipbUZ8nCDxSBXEoXsTPomouhM3VsEFrKnYsZNN5u+IL2EdNJl9THL+y9tZvWViOTIeG9pWQDIjI/jcczRbi2gx5bJb6hs/gqnqbdeAWvwaHxjSudpBWZ4o8GLLx8cDGhrDQykdx1ipOijcEBXLEu+q1CchLvxK3WBc4pCTL01HWIsI21LNnnjcwrGfJO0xIeYCLahK5CJF2K4D46Tf3LnTyVsvMVYzkUYM7nw6czYgpEMfdWMzFhpMfk5ezCQQbtq4z0BWgUGeMVJXsE37CXvd2HqBbk+NCKooRcdh/lVdP5+ARITEwGVrElCTJhSB8nz6t8Tib0iaRRSxMMucK0aLI1C9I37qVX6BBtKG5wnQyfSFODBYafYUSElXedSCphcpGi2izSRS2oclZPQ5qIReS0mc8JcrygUlSQohH8w2fxmVQSOm1Cq/hDBdAZBMZQY+uiaupc1vCvJFEgSHRvLYMJRZggtAdWbcmFeuYCIdckOsekTKiJZxv5fOe6hhRNJ6y0frba37LbLGTgryQ3GCekb6FfSYYVP+ILa1IzJhdqNvL3dykCRShF/cOcXGlLtN1SF3tZ2m90Hu/IGD4sdHRZqVUt4cRi0K3jYPUUbrqV++UMg1OUZib8rmMEG22seleV/lBtowWVotZ2Iv4w1pYKPEMzNIjENqtp/WIRJKH43htmjhIUvtCGGVyuaQwtHRw0zHFxPExjh50G4ekW8THw/AThPZpv6T6UfpmbjfFmtWnzgutuBoLNORLMqU1a+E26GLlqoNVhYcU1hfGMiCE9hWf1ID09+1KzMpf0JSQiTE6bmHZOo9+7Rqwp7mMsNvbOhW0MJg3UYsTQsaJRPCd6rAyPNuH/vdraTOD5QiF+amXjcyexYbWhQN5IwFW2x0a/2EAVxdNJzFhcVeqZnqe8wU5naxNVCZ44Mu9lbMzPHuGNuOpO89TND5SWlBbXuTgeor6rjVXXBMbeJgIj89R3HEoJO84VPt9TO4Uz0skZ6xLDZ4NY1AiAIr6B8sbnkjZOKdfPEoGRsqFnj+JbbMAk5kyaEGAlqeVkFT0OIxNnpzGfdiQ2RkpqOLLwuwyBjTlPMXYhmaTokdEgZcJ6yNaOrcGILuCmL9TMYJtIfrmJ40zbCu5gjOhVlM3nsGbTWrV9USyWvDUbGxvaDYQ8/bzWciz+uqLKXDTQfFqxjyA6w+hYjBZHlj5UbOR/apryuhWCK/X09BxCN9WHU1hw6w9wush8E8lmYjjA6bzJWPM0KMXOrVGzSZ7Pd/rBNMzS1gulKEW/y+0zKzylzrvyY1zaejXT/iyF4M6maC2ZFA0wfDSAwRxkwdhDr36cYwsH0uwBiwifN0O+7PPDA2d5xf27KaSfQKoQMapFU0uIav9fhKdrj527y5XwenGoRKn6uyBM115/na9V3KEs+n7WK76R8uf7CStFhQJUHLsf07P79Q1lqwiPF4cIkU8/RMi8ogpLEKOCEFWPfITol9a2K5nrBSkqDi0xKsLoT42MsKcM/vJvQzz2uIEdibodPX6C8ZHzeRvclnv37qWi82D6AHmV7yME1EVd5955pj2TLFt6OVQbD8tzToapPnwCR17X6hI9RUVI96lFDr7cTk7ryfAEA6MVdKrZwrNkgE9JSNC0kdE166tTFw+d5bhPjRE2CaVoE8ZVkdXUS3m9ifCCEUe/maDTyRW9jefas3tLReYv4XppmlijnfbWBqorUz10hN3AuPEEvbWziZAELSnqYnp9hZXIHmz9/VjiK5tMBV7AzcmwhTPWROqjZMKaAM4pI12dZlYTyUQsQSeLe/cwPVfFaUHOaUhRERrjDBixWCw0mlfxfGKGptPVTIwvURWtoqU3vrgXWRbdunZ6LUai/mFGViy0GhbxTk1x7aaB1mctBMY07yxlcBJJJE7hTRJ9IumCE/eijrWVClrVcMPEixELzOeDVi50GxMLSLGoHcJX3YmjWUdQhLb71rEqC5RcStFGIiLT7tQCNB3nvL2ayFUXF3UdNAc+lZJNXUwGhVL0wZOincRcx5gMG6l39NKWxeIg/sgizHOCqsFu9l518tKChROd5kSIZ/4JSDwZV6J9ZQ3zEHnQBnhF35sIqRWKtGMEDyQSt2T1NdTeM8aMywUdPTRVpE3QNP6M7vIeevctatqpn+GjQZrPt/OUktBlgxSNLQdwnxtnSR9F12DFMDmpSRaw8XWmqL+U5FCjBKJGmnvUhAbCRmCAyRs66roEOZGa5OD7qIv+HnnUje+gKj18fqkK3dwcN9DT/Nx54kLzRDvttxEd9aHvbOKma5yYXSSWE5YmQyzsF/6RqjowsblkWyGAnbYqP5e85TRUjuOmnZaVWcpb7fGs3OGrXI3so3YxPaFboj/OFukgwhpPXUFne5HOmDNndvsNJZ74tj7Bxfk97FfbtLjGgI8VXS32E4kw7KLfrvY7EyrqeLIa7RH/poQC7hijCzW0n0hk5816jyI2G5susGnzgiKJWrWfUEKbXZOsNHXQZRUZ1LX9WJTrniFGAkbsxztpSiT8SHnsgvMO0f9NsWKqoNnWQ20y/DvRh4s+rrOfNk3288KJlkSiw1fQ92pCTIknPxrzr8K1KBX1OvTmw9gbUtW6+cj25HNpSVGRpOKsD721jTaLmTIR7bHYiM28gm/CR7jahqOQX2YepWgsMo9vbAxfeSvHO5vYpU3kFQ3hHXETMLYkElHC9dFnmG38PJ1PacLnlYgDoWp14lstp77rTNZEHRH/MOeCFga1PvZpi98M0lUTwZDELhnlEHf/ziQ3xNylj5FrYoy5/+SLRX/CsuCmIxBdDuEdczEX1RM1WjnfrUZz5VfiGRxm/D493bXT9IVaGNQqhlM26zZ5nNGsB5ZUL3Uxtww10ATsWfXw2YVGjg+q+Qw0/WCOOWK20H4RqeCct6ZuQi1N4PRV09Wuzk/jr2vefZQRuhTiaNl/iblV8E8s0NDfCcNDhFoGC3pvJl+8UJi6DRwvIUJC22iK8/AE/f7jnC+cBSi1PRY5JsVP2rAJyRX1opntJryqY0SXl9497TPeKRaldr2vyLqwt6T1qjL7SvFhj7dtbdb3jPkOw6kWMFnW09p+P+Z3cVREPIpxyHWVSNmr3DRrLYlSWpviWz6p2Cpt+OGrG2u5SNHf9V7lxL/t5uHKuJLz9q21ZIi4+LdKjP7c3dv85EMPJf1F0zvHbGpRbZmdZXH6Tw1bV3/blkhIX7YzTpSqhGm+zjcf+ZnrPK1S9K31LYpvqKizIG1FoiXVR/QWWxEh81qFaPo1BVYqTme/MMwvW/dJUnTTR0t5g6wI+IeP4FnUE8NAk83OAcMSl90egpVtOLpqCDqH8FW00NFhpVaEZt9HuEDKjQNCSSkSN2WnRGPLM4ycvUgwtpvGNjuWeh1+p5sKkXAoNfGvctn0xDo5X3MyYUDcU/Ty+CQBnUV5ruqwh75xA8eFNyRRQj43bp8O24nO+CI6FmUpOM3UhJcFzNgdNqpuTDOh/LsGa1sbFrMRnRL+4mHX8X4sKx6OecQ1jYwfC2I9b0fsM8cPkZHvFNcaB7HXBhjuC9Gm2TkVapzLVSL5UZwQEx35wMqG+k/8X8hzDK/pPN1msePbx2xDQsWZY2KECPU+F8HeU4k7I9veBmrX3ce4uFRFfdN+GuqqqZgTBEAY0+HzycyyhNRns7IuiNdQC6e7zeiWQwTmvEx5F6DGROWNRWKmg9gONFCtLFQj+AaeJ2gVITcreE+Oo+85jIk1lnweLl4JY7R10CG8P5VHz6JK3r0fW/U1rtJKt83A1bMeKh397PX2Mds4iNmnCRdPLKTyhc8v+4Z4KWjm8GErSoRiwUNVFBmZcsXoPG7Ec/YazRbwkvqOlOycrnP4InpWK5voero5gUO2m8SIxSAWDjE7c4WZ2XnC5i4+r34nWd+rIF4GWLWJbyOuonL56zmhmXDmU4rWBIYZmgiztl5Fa0c1c+6YRv2rtLKN9iywURJhBLjsHmfJaEJ3Y4GV8r1YrFYazdVUrngZGPJT2djEgaZGqqsWGM1CMGknKSkKpgo/zuFFDjjqmXtphODeTk60RBhzXqZcGP/fX0rRgm9UFth8BK46j3FZbEpXWQt8B2pdBIk6xGxMz16LmfXpBXZ3ODYyAIsQXpeLGZODXqtI8CKIeg+LxkbswovYW0l7r2JKHN8QaV7GPXSZcnsXbbWVmYlykhBk3+SLhi7hdE4TVpKXtdJcL5KXVRDM6SkqQggn0B9up2Y1yJx3iqlrKxgaWzCt+JiN7MXaYqXeVMWuYhK+Cd/kPj9NaQk1UpP9LOP3TLJq7cSCl4EBPzUOB4eydmwC3+GNUOy0JrDp8wItYaUh47R9Q5LcqpnBNbRAY0r24xCeY15M5zcSjMT7kgD1xze88DZea/55R7olTHiij/EKGzWhCfzV3fSbAxl4ijKjFc8lIj7U8cqDvldsMon+8jqjx2ZpFBEcxAgHfExM+amwdmFvuJHoGzvZ4/cw4o3S0KLOI+5nXqNOLdRkRdNMz4TRN7ViO5i5eZv1i89FigrC9dwc5hTf2fQNPUH2jjM2vkTj8YMsnn2VmvOCDE54fysRkUb6bTHcLg/BlRj6hna67Q0YE/t+sUg8qeDkiiVD9Su8fN0GsTkXH6SLUorqPRzzmjifiKJIIUWFqlbxFl+koqqccNSomcdtfn8o77A5CBw7OkBVQwONjfWYqnZp7Idyk6KKN3HMxGGxgX9jWOP3H5+rz3v68NWIkFnx780dZzZEEnvwHn0V03kHVUKVuXiAjuYgYz4TjuZruALNypw7ZXOoWKWosP8YjWLraoDFBQKBIAsL84RjFRiNBirM7UkP1dTETOIbd/PSWBCjKpYR18o7zqS+Z7GJfzZsy5O4t4h2IdZjoQDB6WkCOj2EqmnXbIpkWy8VcdWcRUpTiqaPS5p+ct7NsZGld137TH3wB6sUVa9d8no129vIoRQtxsc2TuqGmTjpItaesDFSNkrF2rw7h4d0JhZizJ+otolskHwxtjNr+PxP/fTP8cbq6+zYAW+sphKi6mNpidEP3bvL+x5+KCV0XpRTScZsUAhCVBCRKjGqlNHBtm2ZpTPC3FUdl1B4JpSeKpFa7HeiXDPePSr1UI9shGjwrVv81r2tfG3rVsq2JhjbtBsJtej2HeUKMbrng+/jj72XJSla7MuQ5R4sAr6hkyxZurE3GJUwsbM+I7bOVprUuKuEssE1uYr1uWzqltKUoqFLJ5k2ncmeoVyZfM+y93AXbVVhpj3jeBfCrK5lOGMBBvafGKR2KneiiyRS6UrRvVZabTUsOs/Gd4HK9DR2nqY9XY0Wm1c8SAO6KswNjTQ2mjOUocpE/vI4kyEzPZ3g8RkwL40xvljGHls//RY9gdFTjIjtVc1Rpm+kazCutPMNDDB+Y+MZ1d/WRo8wJkJU0NP47GA8q+71UY58dg7Kanh6sId9Fddxj67Q2r0vnhQpjTwTnfipKyviIdlr66fXFMhBbGf3jomJsMZZM71C3aiEd8+ypob4751jaCRGu2MPU+dGWNSbaVZUqdUJUlMloC/jj9bQ0VPP3NgNrD1WjCID7rHP4kdPhc7IweM97KsUC5UpvDMLrFCD3dFCWIToCRN5BbssE1s19JomHOftmkzLG2Cn75SnTnLiyh2XrwpHryXDGy3za4u392rbOuHdXco7ERngR1wTBFe17XQPttMWQlMV2DtNRMXCd9zPjZQy2qvv4RdsBr40A1arlXpzNTdG83l+ip1LC8G+OeoH7Rh8Q5ybb+Z4d1PKM6SQoqp1gX4/zzp0XBk3YO/Zh35pRkk85l+6ycanpmd/h4UbwT04LAsMuWZZLTew19SAxdJMbUKNJdp/YNbLlE9H22Bn2uSigKfoHh9DriUsKWTHMr6hc8w3H6ezKaGeilzH47yM0dGLRThOyOM9h8DoaAB7Zw1hnxuPN5jnO4j364eM13EPvEpNez2B8SUsXYeybFpE8I+6CAlfQP1VhsbWaG/X4XbHsPdYFe+zlG9fUbRNgqI21fyWzHafHdY6+9Os/ckNDvTYqY35GR+bIrB0k+yfclo/GrrESdcCRmuLouBLEkDhAL6JKbyLBtq19iJqFcQm1guT3FCGJz1EY1S19CoJleJdoZq8KT422CuncI6upWZPTnw3hu5ezYain+EjY4p6u0y/H8f5Q1n6TPENujZ3XqAdp9JJUZoIT05ys6yGw4M9NGk3qzSecmV7bfT3JkLJC3wReecd6tiS3MAR2Yf7GF+rZ9+BJhqrq+LkyvIMw645zI5GAi+Mca1MG/ERr4CIzhiYvJHw8ixjT2s//fXzOM/5KLfa48n+lEVJ2rwptkzAN86Ed4Wm3v4sXulZHjCJm4n5S0OMiTmGXsxV6qk3mamuKjFTe7GeovEnzbAKSNYw4sd9WUfr3mmevxikrK6Dl9tWGBgNULlWgbmrC0tVlHmfB8/UKpYTHXDxHFdiZg7aDtJQHd+0EAq1l1Q5tL6eLtXTtUDyE0G8vDCpfDnUPD1ITxqRaosMcfYKNFhaOdBcqyQbFErY6fFJvEE4eCILqf6e63FlhQsJJgP8dWgAACAASURBVOJEyTweZ4DGrkNUK1EEPgYGxtFMxynb07ph6yPWKJs1zij1ic9xmy1BLq/ZN/p7lvG5JjF0CJ9OEY01gr9BRNWUqBSNzePue4nZ1TIMe03UNTRgrjFp+ooIV4e9VAn7rGVh0xKg3tEdTy5HmKujPipabXGrFvVQ5uCzmI+nz88S/o1Kptcy9OUQ1TXQebqd+wr8WZrgpGsWDDU0JdcZG6HOM4LcVpY6uznQcwbF7eABHEWRopqktmU1TzPYk1iP5bn/d719/pNyJn9PWWAWddyXWrSU9WpyfZlanaT1Q56EUPkeIPn+jF6cvr30JHJeLPtcTBo66CyqMaprmT20nu5X5lO5lKIf+tH/h0f05dy6Bd+JbISip9dREKMihFxkpW+5t40n37rN7sceUYrlC50XKkxxpBOiSX/PxKeZjSAt6kUXUSibn6g4TVWMCn/U76xGuaqv4O9itxAh82pm+/TLr999SyFLVWWtwOyrfx+UpGgR70EWkQhIBCQCEgGJgERAIiARkAhIBCQCEgGJgERAIiARkAi8owjkIkU//OGfYvuOx1n51jdSwubTK7e69hY/YHwfP9dq5clQiG/PTvNPvvNmVtVo+rkphKj4UfX2fAcIUXG7pFJU/CPhKaoSojf/4Q3e2HqPr/3ALm7/SidfWQrzpcnJZMZ7QYCqRKj2z4qKR5Nk8rVrfyZJ0Xe0NcubSQQkAhIBiYBEQCIgEZAISAQkAhIBiYBEQCIgEZAISASKQCAXKaqGz+dTiYrLC1L053/uZ/k3/+ZXWfjbv+H//v3XeeTVP+HxxUWqdNt5Yts9JaReqxpVw9PF+VmJ0US9N1MlqpKi4h5KsiVAJFkS6tBvfudN/lJYAfxQDVsPWPmRhp+EN5bp6x3g/wt/s6BaVGSgF8eXvyxJ0SKaoCwiEZAISAQkAhIBiYBEQCIgEZAISAQkAhIBiYBEQCIgEXhnEchHin5z6at5KyMUktFb8DnXEB89eJDgX11n5R9eZ+XmTf7nn89S+8U/5NFtZTnJ0QxCVNwtTSUq1JybRY6q4fORLVv4hzfvKmToN8u28/revTxu+Qi6f/RP2PXkbt636zF2VOgZeuEY3v8+TcUOlFB5VSEqqp1NLSpJ0Xe2Lcu7SQQkAhIBiYBEQCIgEZAISAQkAhIBiYBEQCIgEZAISASKQiAXKVpX91N5vUTFxYVKdNdjj/Kb7i/wEz/RQOTbEVaWl3lt+XWuX7nCN3/HnazD+96K8ejWLbx/+3Ye3xbP8K4eGb6iiR82kwyNJBIrpZOhFfUfZmt9E7XGR3mo4iEee/JJtu14mJ0Vj3Dh11/kCyO/qZCi4sgVQi/+X6hFJSlaVBOUhSQCEgGJgERAIiARkAhIBCQCEgGJgERAIiARkAhIBCQC7ywC+RIt3X4rEVeeo0qCFK2tMXHxtz/HB3+wint37lJWto1bt27z56f/PaHf9nD7ST0rq2vJK5S/uZZVPXpLB5X3EkTpA/QU1fqGqkTo7be2IDxDX9u5nW/fvceqycT2H3sK/Y8/xfs/8IEkGfrwI49yd8sWbt2KKaTof/mDSQZ7+5RnEQmXhDpUS46qDylIUZGJ/m/+9i+kp+g725zl3SQCEgGJgERAIiARkAhIBCQCEgGJgERAIiARkAhIBCQChRHIRYr+0AdNeU9WQ+eb9zfyGxcusGPHTrbdjVFevlM5709/tZM3/+gya9t38Oiuh1hga/J6KkkqCNIP6uIMqKogFX/fvnNDRSr+XVmW+u/CTwUqASrKChJU9QoV9RFEqCBr75gaKP+hah750Vp2PfEETxge5+GHHkL/6KNs2b6TO3fuEb0VY/3OXbbt3Mlff/nP+PSn+lj+h2+nhNBnq48gRmX2+WLelCwjEZAISAQI4xtys2xzcKi6QuIhEZAISAQeAAKyX3kAIMpLSAQkAhIBiYBEQCIgEfieRuB+SVEBilCK2j/+MYac/4HYrVuUbd2ikKKxN79D0P6zrM7+PTr9wwp+b+rj5KdKjgpi9O9it/hhXTwWXYTXi0OE2JffvsUjd7co5+7grpKoSRzpZKn2xQjiU7nPnTvcYiux1e8o2ePFIXxCBQn6nYcMlH+wmi27dvHEP23gYb0ew2OPU1G+gyd3P0n5znJ2lpdze/0Ob61v5fbtt4jduauQouvbyvjWN7/Bv3P0Mr8QTIbQ52ockhT9nv5s3gsPFyMaiRJdWWIxfIOFQID5xSUqDw5iX3MyYTxDtzntOZYmGPBW09tpVr198z9oYJS+eQuDh6o3ymX7P2IERp2EW3qxGrWXDHHppA9TfydPJeThG7+G8Z4chu4zaedkr1LYe5JTkzcLvpjdrac5YwXvyVMUURyoo+tCN+lQFbwRUKhO8bqogIjnncB4Rr3XPO6+K5hOdKHzZGIX9jqZMnbRaU4QiGEvcbisGEm/VpbaLs/gfCmA5UQ36iXSS4Uu9eGtHUxpJ7HAMKdmGjjR3UAmdZntvmEmBqao6dW8Y1HXU5MUfluiRrtpPZ1oA9fd9F1rZNBem6xqbN7D0OU9dDr2YcxoQ5onigYY7hthoeE5Xtacn/89hrg04MOkrXv6CYFhjsw0cUHzMYn3nvX7KqbRaMvE/AyfCmF1VOLOgVdd1wXl/bwT7SHrc0X9uM4G2H862zdc6gPL8u9pBObd9E3Xc7rzqfzjR8Z3HGD4yAxNn7MwPzTGXKyejv5D1Ca/503uV4oexxJvJ0s/lPW9pfVz2v4+cnWI5y9Xcfy8nY3RUzxngXFpdyunlT4+9QgMnyTcVtxYmXJm2MvAqUnWDpxgsK0q4zECw0cYuVZEq6zrSukDizjjPossMzPsYtbUTc++dBQ0l4xFiYSXCAZ9eGcMtJ85RDViThQhvLTAwuw000E9ree7aYjN4HLFeLp3H7vUS2Qbo7JgH/YOMRy1cyYLdjkfsIixt/i+9n7aTK65VYDhk2HasrSvlGeJzeMZ8FHT201DUfuXie+7yHlUzO/i6GwjLzsaipuH3mdLkqe99xCY9/QxXXeazqdgZniA1ZYzWDO7LeXBCvdd6ty+iG8oCVWh9UBpbR0KlBf9WFSQIzFWlhZZWVslFAixoqzrdFh6+5Pro40xQDtexoguLxG65mfaH2Qh1kRvf2L8iM4w7FygoctOwy7N5DnsZWhcj8PRlJjjx7juHuCKsZ0ua/XGvH/Zx9BIjHb1evfbnO53PVDq/UoZE1LWEiEu9XmpPd2NOdcaIzDMyVALDnOYOa8X71ozXSYfL6UvMpNjiFhbeKnq6qRpV5DhIyNkHWazjatFzLOWfS4mDR0b60MFqzC+AQ84erBUpoFX1DvQrMWU76vIOYdYI+WYRKSugbO8UIFruE2zTs720sU3lAO/jOKpz5DtavdLigpCVBwv9H6Sbsez3EqE2j/yUDnf+drX+F9tH2X7jX9QiE3hISoOQVgKgnPpoTJmV29h0JdTw90UFakgLssqKtj5rSXlnO2vrSp/CrJUHIIwTT+E+lMcQgEqyr226xHl3289UYXuSaNCgr6vei/rT+xKEqHi9yd3PU7Fww/x2GOPs2PHdu7cu8ftt24Rjd1RVKKx9Tus3V5XrnXrzj1uRVc5ftRB4P/8TUFSVJzzta9/VYbPl9pvyfIPBoHRI88Q1FcglNixMhO2lkaqaqowVlawkpW0ieF3DbFk66eNHKRVSgctyp8i1DrIIc2kJDDcx3xL6v8pTxS5ytDZBQ4OasiTpUv0TVZzOuvkVztxz9Pp5VyMFUEMqlBrOl6xGBmmu0AnXNw7ynutjM4+tb5i0XwubIsTzpGrDF820mmv3VgkxK4zOjBNQ2+C1MxHiuYZlLI9iUK0GeOL5RvaAoY66squcS2FzdQOMqnPELp0iRWLkelXKnBkecex6BLB2RmCESP1TcLIOTHjWL7K8CvrtHRZqEpOQiL4BpzEOsXCP/8kViUKk1WPCHLRA/Yuqr1jhKwn6G7QzgrSr5d4ptgl+qZqGUzfPShqAqHevfAgnKs1icXhqVArg/uCnJwwciatHmLSP9MUJ0XZ7PagEK/ZyV5BDLh17fRa8pAUxX0ystR7DIHhI0eyT+azPEf8u4wy4xohdriHfclPsNBCcjP7lRLHMYrphzIXzsq3YzhDdwPEliYYcoVpsq7jnamhJ9uiMstiIDdZFMfHcKabhlLaz/IMrnOX0R8+jHEyW78YJxaSfUyua2s3hrL0jRv9cYwl3wiuiSCr62Xo6+wc725KEJH5fkvcOHId97nPMruSrSKaflYZ74KU766ixtSM1dJA9Y1RZWFWVq7HWG2mob4ek7maqgod8+6jvDS74fGlbMR1NTEzo+lzU8ZXcf8ooUtOzr2aMkJqKpZoA/cz9t5vX1t0m9HOrdLmWRpSNBaLoUuE8qUjHrnqxLliK5IMLvR9a68uvsej+Js/n7lpX0rblmW/BxEQQoFZ6gfbeSriY8AZozMPgZ+ftMmzPihmPZDlu473cznaeonlwxN9nLoSoVys4QTxYdCzvrjGHlsrDXo9xhojhopKKjQkXSopOoB3DdZWoVxvpLqmBlNjA3XVVezSnBRb8uEaCdD4XA9NYkdIEKKuJawnOtPEEhHmL40wWdlOr0bZIuZ+nvIOevYlt5MeSLt7kOswpUIljgkpDxG6xLFxIyd695HOJSbLJa5v2Gumubk5ObZsXCfMVaeTaVMP/Sp+YjwbmcXsSMc6cVZyXKUE0g/i7XAe97Er1Jx20KTZuIpdd+O6YaUnVZ2kvPcNUY0CWHyjOrmRlbmRlmxvufgCcZk8m6Up7zga4pLTg669l7aNRR/4hzm5UogUzdbkSlj/p51+v6SouIwgRlVS9I03o2zfthVBii77/fzFoacpf/NNqsofRp8Ih9/ycDysXSQ3Ct1e55FtOrY9tj1Zo5UndvCtH/sIkR/6EFUPbeP1f/g2D6+u8lYkTozeW17O+r0J0lMcOyv1yp+PGQy8+fBD7CgvV0jQnTt2KD6hQhEqwuMFEVpZ+Wgy1F+9qPBCvXv3bgYpKghRcbwZW+eFZzoUUlQcasKlXJ2AJEUfSPcoL/K2EBCdXRqhkpXcCF3C6W+gR1V9pnWSoUsDeKt76FakAVlIKdH5dcZwfWKMoLbCmk4xGhjFE7XTWeHOuXO0sYDa6IQt+ggxnZgApHXUyUHDWFhho9ZJ3akrcrGSQbCV8DKKVoqm1WV38wGM/itc067TNPdV6yQGuNGVVpqCz+dW82jVLVlUjeplU9pEbImJIRfhlh7M/ikq7PFBe9k3xEisnX5zgNGAmU7NwJq+K2+oq2OPwUp71WU+dVHbIhKL13IfA8+PJ0lXsVjVTvCUeulqsB3vRPCXUf8wzpCVfqV95h7w0tt25LoH50iAqvYTdCoXCjB6ysOq1YHDUpVViaIO9qarfZx9NX0FnkZybppSVDyji0jnIId0md+wMm1JIyw2rT0kGskGtvl2Zu+fBC7h05JF320IiA2u0UochVRm8x6cixZ6rMtc8qzTYqshFg1w8flp9K1VxEJLLC2usBKtoevznaynKRUfbL9S+jiW2g+lv4QI/tGzeKs2Fj5h7wBTe/ppWehjonoQe5mbcxdXOXjcoSxCl2eGOefVYXO0p6h1lr0DnIvYOZ+MwohwdegUiwdfpv2p9PteZ/TIZ5kr0Ca0Y9myf5SX3GHqenridiWxJbxDLoINXSlqoHgf0wUjuZQYdXSJn1W1vEKKhmjLogoUUQbH3GA/LRSGYow5S7DpRfotleT7DSLMe8cYmzFwuLedp7TqxMg8l1wjLNQ4lLmL8lM2dUmusS/sY2A0Qmd/G2Gt8iV93qSdD0Wu43GOEKhsw+HQbtyJm0fwDzuZNTtwKCxD4ih27H0bfW3xbSYXKepn+NgsFTVRFgKLrJi6uNAWLjGqo43QqWJVO3Hi2FhSlI/ceHu3df3vWH2uuxkIWug/VIWIYjqXMTcTNdmYf5REij6A9UB2ZWpuZWlp5fNsLKRvRO2uo45VqrsdWIxxUjV+RLjqOsfKwUHaVnOr97TvM1PJV0hVW0hJW1xr2QxSNENxmLNPvg/lYXiYY0Er5+1ifRKPgKzt70Q/MYSv2o7Z72JcZ+d0p1kZo4pSWWarX7HzLAGziKILlqO/ciXPxnXie8lHbCZfWaJs9BInZ820RTyEm5oITMywSlPm3C8L96B9+8l3XB9i+NwktB6ns2kXOoWQLW0MyYzkDDPRN0H1YOlRnm+XFO0bGqTrX/0Sb0bXkqSof+IPeO2ZLn5sR1yxKUjRLULMmfg4v/Wdrfz97bs8se0eH6zcgoiOf/1WXAm6+NFfZO2n9ylh7eJ4M/qm8udbtzIVoiq+gvRUD0F+ikMQoLrt23movJztO3ckQ+PLtuvYtiV+L+0hVKLrt2NK6PztO3dT/ERVUvTure/Q1/MZ/uiPfpv3v+/9BT9uSYoWhEgW2HQEiiJFw3iHr1LTfQhjYJiz0w2csK0wpIZjR67iHIOOHnWnLI2USnTeJwzjTFafxtGQ+NJzdYo5BqMk6bLnKs5zlwmtriKE2mV6PZXmDgbta6m7VymkqDb0XKCajTjThIdpF045dobfbhj0/SlF22G4j5FrNcmw/aLqUUz4fIGJX5JsFQTkSlt8RzgawD0JdjuMalQk85c8rLXZ08JJVMzbCDm9mHrsrApVWJeDJt197NyFvTinjHTZwe2cx9ov2ucormAzPVrVbJaPKBaZxzc2xlTYSJvDgUW7+xi9jvvsZwkYWunqsFBbmRoTE5+w2AgPvUrNeVF3YNnLwFg5jvTd4hyYvh0yXTxOdMbFpy6WxdtAHmVqzvs8wPag7CJrw/dzhPBuel8mb/AuRUCoP/sINJ+nOxFflr3vC+MdDWDutFJ+9RIBUzXBUx4WKwQpB1XWgzQaDFlUMJvUr3QamdZalhQax0TXrPZD1904Z80bVjMqOdfQu6EE0Sx+jBPHmG+wsuhbxuY4hNY2Obbsx+PyUeXoxZLg0ZQNNW81z77cjsKBCmXUqSVa1X9rW4KIwhiBrnxKlkR5tV/0YaGjw0ptivQlwnWPk7H5auzddhqMuixK0SyL8wylaDZSNMaM6xNM171IryoR9g9zxFvNZ/otLOT5bd3rZHjloNLnL3pGiR7opmlXjGW/B9fkCk0dXVi1gKb3yWJjtmkmw+Yk9WNaxjswRrmjN65gzkWK9u/FK6IOWh20mxYYdUOrqnaNLeFzeVg60EX7U2maoiLH3rfT1xbVZtLqYdh/mLpr41wrqyByc4X18j3UW61Y9iwwNm1Ki5IIMHw0gOXldjYMbAp1SSL0to/Pzq5i2H881Wopy6nz7mNM7j2x0UYKXV7+/n2CgFDoP898ywW6a2ZwOcPY+tvSbESEktSHORHmXCopmiTN3tZ6QNs/FqOQLrZ84Wtpn1dsxg1M3lDWT9qjbK+N/l5Lhv1KPqEB0RlcQ0Ea0zbulFXWg7KKSqtnfP7QSb8QLuSzxSq29d/XmBAfBwZGobOQRYBYI/e9wkICcH19V4IAjW+Ujq1YebHXklSabryrbASgJsogxZqr2HlWsaBoypWiFDXM4OpbYvfeIGsVlayW72E5WBm3bhMbn/PW+GZuEaSoM1BJedSIrcdO+pCptK+J+GZyhtVf+iOqa8UE6ZzNliI84cRrctC+4cuUFai3S4oKpWhH9zNEo2uUb99GRcVOrr7wAmX/ya2oRMWRJEWBbTvjBOjC6j0+uH0rxsq7KfX6C8svofulX+FDVbvRlZURW18nurYGiTTy6+vr3IrF2JH4UMrKypTzBfEpjrIyHTvKKxR/UxH5UVYW9yMtdKyv30FEi6zfvcfa7TtK6LzqJ6qSoiJ8/uS/O87/nvnLgipRcT9JihZCXf6+aQgcOXKk6GvX2VtZ8UyxUg5rBgsnetuoWhFEiJ99L/ZjWdzYVdzw5NSQkMqiyMD+9Ur2OTR+Z2qnKBYkiqdI4ZCyOMkjvL9CTJ3zUOnQ+qQJX8gQbYOJyZC4r7+ZC8JgSByagW93axdNMzMY24TIJe7WkkIgPYCd4UIAF60UVS6UWPg7apm+HILZuVTFbfJmu2n9RBMznxOenJpd2WJIsEIV1vxe2I8pXlhpD+ZAVjXJ7v372fXqTeo/J4jF64wenaNZs6AqeI+Eyjg24+ITF4OIzn7d2MJpMUHJ9f4EYecox/3COCumasqDCzm8S3djqoP5YAW2071Ujmu983azf/8upl8N0fDcy7SLFeD1UY7ONfOy8o9sR+FJa9HwC//TITcLN2toT1dcZVNBJUnLzWsPispg6HmurNZQ19HDIaMIdxlhtXWQzqd0LM+4GFtopMPegNaequhnlgXfuwjMu5XwMm0YeFZSVKgczr5KpNyAWSi3k2bGou8bBUc/Vm0UXo7NgAfVr2QsBAuMY/3m6Y1+SGeia7AbUyyEf9LNeLCSRouRxekA0T1W7PZmZbMlMDxA2NaPcVz138qmtMlU11wfPcJkeC+V1p74JmNKf5dWPnSJPp+JQXUczNWSlq8ydG4OsxkmpxdytjdD/QFqluaEpBOz7xPMNJ2meiKH16nob9tCnEpRiib8osv0mFq66FB86MRzO4m0nycpfk2qStsI5/wtTekRmcF1apIlHRgtHXRYazNDGrV9ZMYcJPWx66x1XPNmurnVtbYSDuULn49fRyEf/A04bHDlcpjGw0Lx+3Y/5fvra4tvMxtKUaP3GUZnKzAddtDeEMY9sBL3FM22cS28VwdWsRVSg2seX0QHjYSrKJ8MUd26TqRGJFLUFCjJiiZtDvd2YZbnv2cQUJTkI9eo6bqAPeLGW9Ueb0eaea9+xsXQUitnEn5epZKiuXwPtSDF1xA51JLKZrGRieTGgTonFP1blv4zZ/ni1dPaNU1R6sOcb7yAaGF5huGRIE09qaHem0mKuqbXicT2YD8ufDffJjNaypiQ8OlX5gcDp5jM5ZCiFQdkhHnnUjvG1ZbGCXU+kO7jrHkP6X1wsfOs5FxhY56QboUiosoGZs30q/lDSiFFjct4h87hExaXBhOHu42MD4cwkmqttruuDmjKsP1Sm6BoO0O+CsytdlqbqrJaE/iH+1hqG6QtESCQu41HCQyfYqpajdLxM3zEh+nF+CZnVOTC8JryWyAkKna/pKiafV5LigpismJ7GX/Wn5sUFWpRoQz96uv3eOyhrTy+457CdyZyKaGSovU/Wp0R3q5iKVSd2dSeb6eDzxU6L675xu07igpWkKKOzqNFJVoS50lS9O28EXnug0GgKKUoxJZn8EzGsLY3oY9BRXiCY+deRafZ3Rc7/nP1g7Q/lSPssNuId/QqNfaEEibl3nk6+8STpg6wmR4mii+pc412dVJelAlzYRjvK1lC4cuWVCK2HMB9bpwlfYyKBgv6yVDSzyX7xEPFs4mZvKEG8UHYHCguEVVuD5hikjDEWPI68RD3HYr4Bnh+fIVGQSxWehmYMNKv2fLL61eX0W7DeN1XqWlto6pS98ATMGjrInxxp6mjrvYmV5ZbGVTCtY5xuWoQhyIbVZbDRVg23GcoUfgq3rCO0Egg0QYCDA8IZYSVXTnb/Ca3h3kv7iszRBu7qQ5NEQquUt2eqtBSFG9jQcw97bkN6Uv6KmThdz0Cwsv22GdZsp6mm+Hcye6SNioxlsNRdhkriEahQhcjEg1x+exFVkxmyqPx8PnVaDnWfnVDbLP6lfscxxTpSC97fQOMhIxYW2xYzCLsSxwxIvM+Ll4MUvfcYdZGXthYVJU38lxRKjtBijlZs7UR8sQV8iqPJBTkfYFmzndrkiEWscFnOvw5Td+lbVX5N3My++h4+YbnjATCTXSKZEc5Ij9i4RlGhi6C/XM4GkQyiQmq1aR5cUYxEWovxrBcvwlSNEZ0KcTs9CRef5S91jZaTFGmXF4qDvfSnhJPnxY+ryVFVeI2Rx+asgDLFz6vgS8W9jHivIre5sDeoLaB1K+20OZosrT6jdxXX1tKmynsKaqfcTK0ak/1Vg9P0HfqCtksXcsbn8vcMBQqK085jp5KPIo/XRth5xTGrmweevFF7bT5NA6tCd67vgOUFXwnEBg9NoTOFCVqTksQm0HmbNSmJFJU8xBFrwdiflzOVQ5rFIBKRJGLhNdpWt9aavkUYPP307HlEFNjLmZXdRiae7CGTmW11IqLWsIlhCfnt0PKujYpYjzSPlq2aCdVKerQT3HOs8he+3G6tXYkpTa6XKRozjFB9EepEXspt0xrd9fdR/ms1pc6zbZMUSFblhkduEbzGTtrSauWIknRkudZmvV2LMSEc4yA3oLdbqFW2NANzdCk5qNIjsWFkt+m54/wUN7Tw761DT/S8qtDuNY66Be72wWUosLuxSXUwPVLeEa8YGlPI0fjCa52WSBY1oZjn1FjOxAlMOoi2NyDPan8DON1XqWm5xDV826OvjSLwSbseVaZGPJSncu7Na0t3S8pKi6jZp//9L8fYju3k2rNwDPdbP3iF7MqRVVSVA2XF6SoOFRiVCVFf3zv+6l8NKerbalfRN7yWpWoCJ2/tX6X27fXlazzQiUq/k+Qoq+vvEbPkV9j8WvfVK6neopGb2X/uyRFH+hrkhe7LwSyKNwyBzIROnaKqdWKuCdXjY3TZj+f8lfQuLiEsacfa/lVhlxriUyD2cPnlQzcSrhBlHZVbZr0M30ApKgwvL5cxaCjKb4AVQc640ROj9JsmOVSh+TCt/RQ6FI8UXbT2l6Lb2oeXbSC5h4R6r3AaE6iUx2Y0t5BdAbn0Cr2HNnni9rRTQxi3dUTucmNLCDVKaZyaR4wu5s5UBUlVrHEbMyGo/wVLmutFYrJDqouEoXHqdPNjQoIhXS0dpjxfTb3AL6RkT0/Eaz1S8pK0IpJ7LEg+883Mtd3BdOgA9UZIjPcKH3S+naVo5rztaH76RPO5ORr89rDme5y3AMBTA1B/EZ1URIjMDrEvKVfv0GIzgAAIABJREFUUWxEZ4YZCrcUmXjjvnoyedK7EIHA8DHcCzH01t4UAiV7+HyMpQknTt8ia+ugr9mLLhQmVqFHJ/Tce220NuzRhM9n6UcfZL+SbrGSFgaeMY51GhTfzVDLabpNItVORaYPco53FIv5GR1YoaUtxOh8C/21UwzMtyiqpiXh123qVRTXypHodw683I5RLDJW2ukXUgmhID/lxXQiEeJdZHvInyzp/khRkYDB6B0lYO7EGhaRIk1Zs88rCUPCNi5067l0bAxdz4bqI06KLmG7YCGY87cWbgwMMFPZjPWghYYqCHhcuGdvZoSGkssvPBE+fzRgiRN3WUnRedxHXyJQ08FgdwMV+UjRWJSl4DRTE1Ncu5keoKq+lI0NsVLG3vvua0tqM/lI0WnW14IEV/U0P3ceuyYwQonYmKvnc+r8K/Go2b51JZnY6Cqtigespo2J+aEzhPVEt+IVvnEUmjPd5wZjkd+ILPbuRuDS1Qj71pxMJOYfyURfTcF4gph+I1OnZjCLdpXwHC4YiVRE5FrW9UNCSSi+hxFdFx2xEZyrtrhtSmCYZ/zNfF5R7af2raWWT713nn563sOxsRDlulVqnz6N7akKgtkyg+cRkYgkfn2eGJbenmQ2+9T7i2zp05h621kf1UZVpZYqmE28yGaW0qcIleo5DzdMXRxvfyp3sqN8184RPp99TIgn0fNUmjBM5vHjTM695/EMLWLptab6UmvWp+l+pinh8xpbspR1RXI+UqNsGBU/zxJAZCp/I/Nexsa8hKJ6LP1nkupLBbaSlKLihBCXjnmpPZ+w9xLfYK+Rib5xVo3l6Bo76akNZE0Qm3xNKZGecd/w8ZWD9KrWaEoi5ipOO8wEh12E2roweE6xeGCQxmsuZuuy2NTEJ1CIeem0qRUuL3LgfCl2L1CIFN2+cye3E5nl05ucIEV/4p/u5z+ODFH58MNQtoV7t2/z1z2fSpKiySRLqu2nqrOJwVvrW9hZfi+pEhXEaOBnf4mKn2vlQz9a846RotlUotrQeUGKPrJ9G1++9lecfOYIkeg6lRVlxO5knw+pJKkkRYvsAGWxzUNAqPVGyhwpHk35J+kxYjEd856jXN57GkeFhz6vDhML6Gzn46HE+RaTwg8xMMrYSisO05ymU0wjRRMh7elPnploqZ/6JQ+uoJnO8nFGKx3JxXdez07FlL05kZgnF74iPGKYaPsZ2qrUMuky/Af1brIoX1MurR3EUidA+ZWiQkkjkjucxWdSvbgyB8RCSXLUjPPZspxnIJA+uRJZjF3TGFo6OGiY4+J4mMYOezxxiPDCe36C8J4W+tN8eYpWis5f4uTkOlbbARqqKyGmS/EZynWdvO087RlyXUMY+rvmYuhMHZxPCZ3fRKWoArimDYjJw7Q5vhgtqBTdhPZgj+JbbMAUHkguSpSpx/VRZdLS4zAycXYac1qmywf15cjrvHsRcI0GOFg1gZvuIkjR67iPTRK1tNBmMWPURMRFrg5xbqWdwZYy/G4Xs6ZeHDWBze1XSh3HLAGOvhRAZ9ApHqg1ti6qps4xeTPz/ag2MOGAj4kJLwvVZmpCRtr69YwLb9DjRjxK1MMevH1z8YzKicsoatCF/bysZFQS49EQM+Y2DD4PK4KQVW0HilDkiHo0zBwlaEnYgJSocFf6xepWwpO5NqF209pqZDKUhxRdeZoLnVWK/ca1Zo1iVdTfa+LFXjOBnL8lfMxjYQIT43im5ylvsNPZ2kRVglSLL/b87OmKJ40S5MPQ6tMpahWx0ecu74nPg7L1odfd9M3V8zSvMG06QXfVdOqCTl00OsoZd11jd1sNN0dCNGdJKJU+Pypp7L3PvrboNhNfAeONpxrGatT+PVW1JBRzU8YeOhWf4Lin40wiMZa2xafPwyLCb/dijLbTqiI0jRwShOlQkBqHg0OppraZH5JCiMSTcLwtpdi7twuVNSsSgeR3JDxFTwVoFt6hq6kqtVNBS3xTo2Aym2zh4qWsByL4hr3s7T5EtdiQGFpRInmW3Ud51XQ+bnmSYjdRQnlhR5JjfZQNKnXNpFXG5iKEs5KW6mbb8VZuXFzE0qOxQFNvKPo/dzk9ab7VRW34FPl+8/UpsMyMy8XC/n7a1c3DEq5b0piw7MM1aaCjE9wpGdg1N9SSiLlsfnbvhqZuzqSIduKbO2iVohkCmDRPUduKUp/i51mZa3ShJPZfGefyvJFm0wq+6Qh72+zYLVnsZ9LXH9lwFlGbz7/CSt1hjret4nIFqNRXYLJ1YK2G0CUXvsq9LIVqc4bPZxKxqTcS6tvktyR+is4wPB6jmjXM7VnaqDp/CgzTN1FN7xkriBD9UJvija3Nz5iv6RQiRfOdK0jRvT/4Pr7wW79FVSLxUGwLLBz9RF6laLZrivB5lRQVnqLvlFJUqETv3LmTkmBJ+Imu3V5PqkTL1qOUP76bS7/3e7x85qxSfVUlutv4PuXfQj0q/k+rGpWkaAmdliy6CQjkUJZkDmQiPC3ItNeLL7CEwdJMhe8m9SLJTEUE39DzjMda+YwI301OqtM9RbMsilLC6jTZ4AolWlJSycVJp6mVMiqqW+iw67kyME3d4IZKRjzHKI6NxY82GUwOOFNUn9El/NNefDMLrOiqMDeYKAt6uWY4zIn2p/J3omJQOLXIwWyJL5ITiQkGRisSJt3ZSbRUEljFtDhSVGTXqxrsZu9VJy8tWDiRNJkuQIqm7ExqspgbE1nOS8o4KwZwC4GjL6GNHhEQqMRAYPQYows1tKepQwru5GtDbkMB5nw+pgNL6G2ncVSOxxOCORpYSGRhb5kfYKraQXdCgnI/pGjn3nmmPZMsW3o5VBsP23VOhqk+fCI1m3BG+3q7ytD0C6rX6yTmOsZk2Ei9o5e28DAZWTQT3+SmtYeE5UEmnmqIkY66Lg1Zo3rtBZsZFMnZQh6OuqJ0nO/kKUS49RgVjpdREnXK4z2PQLbNqbwbVko28YtcDJh4rtcSH1OUREJeVmNgbHPgEAkWiKv3Nq9fyRPxoH0rucLDYzHFuD7++SX6Tm1GAEG0vVqOzdaGuXwmYf3SyLxzBA63szYyTnkTTMcSKiPlQuKZPRh7N7y0l/3DnBu7RrSui5e1YfNFtZxCm3GlKkWz3FSDz7LPjW9PK22C7FLC58fRd8UJWSV5nNfAcz12apXs80PcsJxXwqXz/YbwQj3rQ29tU8j0MqHQWmzEZl7BN+EjXG3DofEynncfZbr+ZTYsVtMwyCBFw0ycHKZCkIQGocYNYHEY8SSjXIpR0mhxSW1XKaRoobH3Pvra0tpMjOhyEM85N4vleqLVTVhDMwmCNJUUnXf3Mds4uPHuxsvoEsqgNHu/lA1F8a5Gwth69rEwlMOHVozrbRGcw0EsyRBOkUTkFF7q44rg6l3EQpdwjtygKS1RouLjKseWor7+76VC8e+onyb/AP6G3rgndbqX/pAbXXsvloQHYTyJ3TRVjp54EjuhVB4OY+lspUndVVFBKmE9EPUPM7JiodWwiHdKKMYNtD5rITCmWRNo/U5LLJ+ovub1FZ5fppKiqmel9hJZ5o6R67jPXSRqS8zfwl6G3JGMZIBi09K51p5qp7HpiZZSN1rztuUC67HSxwRxtwLq9YyEo9dxH73IijXudb1y6RgjdHG+1psxZ8+tFE19X9oIjNLmWfH1dtVgGytqpEWrdaPNR+bxjo0RMB+n17JLSZh1KtvubhroKqkuSOZjC404jNOMB2OsRswlZ5+HJS71OVmxiURKccpy/tJJAg1nOGRIX1+LDQsP5Y4e9oU9OBct9AhldtohNuTOjSzR3N+fUDyL8wbw1/TQc0h4m+c4NO3n+K9+ki/+519PFvz60g0+ULXne6kr/a4+y1/+bYjHHjewY+dOpR5Hj59gfOR83jptuXfvXtxUQB4SgftFQBnsRlhq7k/Jhisul0FuRHw4z/oxtto40GBgcfQU3upeeoXXh8tNsLIJM36mV0x0PCcSCaxk+ikmCayNCocnTjJcIQa2MmaGz+ENl4sUw7S3mqnaVZHDFzKuVNVxHffAFYz2DizGJTwZzyIm0Z8i0CyMz9MWpZpFmvZZs4dIR1kKzTI9PsXMqpEqfZjwioEaawstzSaqKnIYfAeGORoQiXdUfU/qixIerSNnLxKM7aaxzY6lXoff6Y4vvDL7coUEFoNY9aBQ+uUfjHe3HsW68J/xRfSsVjbR9XQz1TmNyON4rvjEhFKEPme/tkJg6j0c85oUv7r4ESM04cITjGKy99OmklgZpuKad65kjUxMZmLL+D2TrFo7seBlYMCfog7JqxQNbdRl2TvEuUAV1tZmGqurqIhcxTW2xkGHRcni7Hd9gsD+C3Q+JTI9jrHSEg8BKjTQa3fN/cNH8CzqiWGgyWbngGGJy24Pwco2HF01BJ1D+Cpa4hmbhYdOEQS8iorA1rYyxEtBM4cPp2d8zvWBJ7z7ThuZcsXoFMqys9dotoAXW9rkVOyin9v09pDSbwjllm+CialFKqrKCUeNWNvasJiNyne9NNHH0OKBLKSon+GjHip7JCl6v137u+284ifrMcJ+D8OeIJWJhUNlLMz8tI9J7wxLUR3GpnbaD+4h5DmnEGZq+G7KPR5Qv5LVFzjvOGaIe1vOXGFmdp6wuYvPq/1/Af8sRH82vifN6H+JSwNT1ApiSBlm4psM4waHkqU7FvbjGRZ9kJWOjkZ0s2OMzZRjsdtors3uX5nRNqJ+hvv8NL2clrAoWbAwKVqUaCmJWxjv0ACTi+tQtpvGdpHAR808FOW6Z4iR6ZuspyRhij977t/U4SjK8lKQudlppmfC6JtasR1soLpSO0aLhemrmM5vWJ0IwvXYXD3nHU3xRVEKKZqKuVKTmVHG1/SExl9NTdKXsgguPty7KKVo2thbfF9bYpsRyTpGlqhqbGJ/Qx3VVbsIjh5jwXo+dZNKWNYMeDD09GIKujh7MYz52ROZ/q2xEJ5TLmKHVSVytt6pMKGjzjcioQCz3immgiuwXkXLZ3qwps1t5NjybhsB3pn6ZN3kFj63bgPH0xSMxML4PcN4QtXYHYmoJbUbiczjGxtjKmKivdtOgzZkQVhjFLEeuO4+xsWlKuqb9tNQV03FnJNTk2FMh+ObPMoh+nyPgeP9VsIlls/M1SYSx/iTeQayIe4fPslKW3x9UVApGosw7xtjbCpKfU9cYa8esSUfrpGrlFvs2JtrqdTFmHENsGrLXLu8c0rRAm0s73qs1DFBvVeefiu93cWW8LlczOztwFZxGU9Iz66FRZb15ZjNlQQqUufsuf1uE+tfITT2u/hEYH8ykXDx86z09UBj4fV2xjI3X58tvD7HoGsQJadZvmR5WeZT2jepbIZeDFNvO4y1boWps9OYTjvQXTzGXL34lnSKR/vYxQB7OkSSvng7FRtjw0tWHO2JxK6RJWYmR/EEjdiPd5NqPxvmqnOISax0dViUBJgZh6b9pCtFI9+OEHnjjaI7ORFmLg4d94ixpejz1IIi2/uDOm7fucf2bVsQfz6II/ls27Yqmejv59Bt28rDjz/BDl2ZcrokRe8HRXlOyQj4ho4x35w95CjfQKZmpeuxzOMcuYnp8NMcekoM0TGW/R5c46tYj9tYdWVXioqENOdeXY3XV1/D08KIWT/DqKcCe6eJqH+csckZFldyeXHtwSYy3if9pkRouJNpUzc9+4yIHcvnX1lULl+2+wA9Z9riSSi0i9J0UpSmePhfWQ2HB3toqlzmquslroRjlBtrqDE10lBfu7G4ii0T8l9h/HIAg20wET6W+gpCl04ybTpDVk5UyfI7y97DXbRVhZn2jONdCLMqjPQyDgP7jx5g8eVXWNTv5/h5kVSjwCIiqsXTw8i4nxur+fE0zaqkaGYNhOH1C0qKxTJqnh6kR4QYph+JcIk48nrqOk4kFZnKfyVDOfU0PjuIvXIK5+gaB3vsPKVeLnIdj/Myhu7e5MRtpilBaqv38w9zZExkA9ZT33Vak6E6s0rJiZ++kWdF+GnaWFe8UnQZ35CLJUs39oZ4GzvrM2JLURMk2v/kKtbnHGmDrgKAkoBEeO2plHJqjRPn+6pwqOq4vF91/HrVtnXCu4V3jg4xWR1xTRBMedd7sJ22EJpSv6/Naw8qnrbIEGevQIOllQPNtUq2+VhknunxSbxBOCg8D992BuaSuzx5wncJAWWyHjLCtWupJFJafeo+3sraX8JBsbFQGWPecwpXUI+52YKl0Uy1bgnv2AhTwVXW9c08d95O7ab2K7mVotnGsabQMMd8YLVaqTdXcyOPtxoJvzqT8GG8GEz0Z63ERi6SmetcALWb1k+3EPrDFdp6LEQ8A4wt1dJqP5iqaFI3I3xrWI73ZH5nwn/4hUmU3lyvh2iMqpZeJfFdccnh1JemhvkdIaOPTm9nOZS0D6Y5xpi/NMTY3CroRTRHPfUmM9VVOTZVw16Gr9bQnUxxvozPNYmhQ5PcJy3phnNCz+HupkQUTKLWBRMt5evvcylFix97i+5rP2khOPH22oywOzo1Mkdi1paoZBm7m7voPbCC66U5GrqE13ligE0ksViLz8LQ17Vzorshj9dfobExS0uJRQj5LzM+GcIsPO2zbiQ/mBYmr/LeQCBlPpdsg2XssfXTr0pDxaMsX8V5zochT/IzUSxuuxGiedBGdOTtrQfUdVOviNZK1i3LPDkBdbHlFU/mK/HUZvq6juzfmTo3L6/nWRGNoxPT8TxKUUsE96kxVuvsPN1mVuZvGUdsmcDEK3iulXP4RCNzQ0GazxyioghFYek5GDJvnz/SJLN83vVYqWNC8vKZ/ZZQnL6khK5o251YP7xEsKGLLiXCBa67TzJX30t7dZhLLhfTi2sJD2w9+4+fp9ab5f0o913GN/AC40rG+/haSrULKHqe9auH0X1Fsx7w+LmRde0p7mFg/y/t4dX/kn1Wkq1nUOZxX9uDo/2puLApV7KzQhvFiYsv+92MJOqob3yWwYM3GVHsC/bgd57DZ2il09ZEVZrMU5znGl/B4rAQdE2ANZ8dgJa/yFy/adtPOikqMrsL/u/eeoy7d+8iSMuyrVuUP9/OoSYrEn/e73HnjvAf3YL4s9Cxfu8eZVviJK34uzJ6b9mS/Huu8+8U8Zx3E9fbumUL6t/Tr6deRmC3pUzH1q1blSKSFC305uTvEgGJgERAIiARkAhIBCQCEgGJgERAIiARkAhIBCQCEoFNRiAbKVrolsXwmrnIwvRrrxdBcGarz/rdu5Rt3Yr4s9Qjdvceuq1bEH/ezxG7cw+dOLVsC+LvpRySFC0FLVlWIiARkAhIBCQCEgGJgERAIiARkAhIBCQCEgGJgERAIrAJCHw3SVFBiJZt28L9EKP3S4pqCdG3Q4yqr0KSopvQKOUlJQISAYmAREAiIBGQCEgEJAISAYmAREAiIBGQCEgEJAKbicAv/PKvMPDy54i+Fbek25IIOc92z/T0P/nKbmad34vX3l5WxsPbt/DpZ7v5/d/9nbyPIBMtvRffsKyzREAiIBGQCEgEJAISAYmAREAiIBGQCEgEJAISAYnAewYBQYoOvjzMG2/dzkuKvlP50L9XiVZJir5nPglZUYmAREAiIBGQCEgEJAISAYmAREAiIBGQCEgEJAISge91BN4uKSpIzAdJmEpSFKRS9Hv9q5PPJxGQCEgEJAISAYmAREAiIBGQCEgEJAISAYmAREAi8F1FoFhSVFRSS37+7hf/hDe+EeI7t0tLNPRdfdgHdHMRBr9Nv4tD//IjVJRXsE2nK3hlqRQtCJEsIBGQCEgEJAISAYmAREAiIBGQCEgEJAISAYmAREAiIBF4ZxBQSdHv3IopNyxG9fkbv/Eb3HE8/85U8F18l7X/cI5fO/zLRRGjkhR9F79IWTWJgERAIiARkAhIBCQCEgGJgERAIiARkAhIBCQCEoHvLwRKIUW3bdPxG55LXG+y8692l3GLO99fYAF37t1j25YtbNmi41L4Nj8y/dv86482s0P/eE7FqCCad+h0MtHS911rkQ8sEZAISAQkAhIBiYBEQCIgEZAISAQkAhIBiYBEQCLwrkSgFFJUPIBQif6N9ZPYdm+h9ckt78pn2sxK3b0Xtwv4b9+C8Zv3qPrDl2n9l/+cJ3btovJRA3fvrme9vVSKbuZbkdeWCEgEJAISAYmAREAiIBGQCEgEJAISAYmAREAiIBGQCJSAQCmkqEiC5PzsF1j6uaPf16Tonbv3+G/L8PuvoZCiLZaf4n17qnhEX5kVeakULaFByqISAYmAREAiIBGQCEgEJAISAYmAREAiIBGQCEgEJAISgc1GID3RUqH7vfS5C0lS9GNPFCr9vfe7IETFoSVFD/7MT/IDH/hATlJUlJdK0e+9tiCfSCIgEZAISAQkAhIBiYBEQCIgEZAISAQkAhIBiYBE4D2KQCmkqFYp+gtPQtu7JHz+rT97nl/7q1/ht7p+POtbiHyxH8+TL9DdsDP196//Docmarh09MNFv73YnTgpOrUilaJFgyYLSgQkAhIBiYBEQCIgEZAISAQkAhIBiYBEQCIgEZAISATeTQiUQoqKegul6M2PHaXlCfjYrtKe5Ft//nlefPE/cfXPF1h+sobm1j76n/9Ffigl6vwm/+sLJ/l19x/zv//uNXb98Edoef4cn2yrRZ/rdm/9T178Z1/mn/9pD/84jfeMn/IV/vPHfocfu/QieyZP8r/q+/jFH9nJrT9/HsfNZ7jQ9oOs/tXnefH6Rzj7y7V5H0oIRe/du8Pl17clw+elUrS0diBLSwQkAhIBiYBEQCIgEZAISAQkAhIBiYBEQCIgEZAISAS+qwiUQoqmK0VLIUX/2v0vOPKlj3D+s8/wE7sFc/lt/nriFCcufID+/6aSmV/B87GP88f7L3D+yE/zhCgW+QpTZz7Jb37gHL/7yQ+zY85JtfVUkZid5veXe/jHovTXf4eBuZ+mvw2mei6z5zMHudFp4vfr/4jzH73Jr7t38G8/08KeAleOJcLnp5bhD5a3SE/RIt+ELCYRkAhIBCQCEgGJgERAIiARkAhIBCQCEgGJgERAIiAReNcgkJ5oqVDFRKIloRT9qOEeP/9Ekdnnb/5X/u3+L/Ov/+JF/mmakvOvL/wMx/l1po78ON+a/Dgtc89w9TM/zY6UinyF37QegfOz/Ot/VKiGBX5/62v89at/jPvCS3zro7/Hi/sXuHDid+Dn+zjyyx+mkE3qnXv3uHf3Lpdf35okRaVS9G2+E3m6REAiIBGQCEgEJAISAYmAREAiIBGQCEgEJAISAYmAROCdROB+SFGRff7nd92jpcjw+dVXP0nDn9uZ78/i3Xn983zsRCWf/4ODhI5V8eVDb/Dp+kwE/uZCE4OVv8tvf/wHkz/e+NJxPrf6bxj6eE38/976n/yHY1/hI2efwZwIyRdE608d+SL8i9/kzy4eJHSiidFbz/D/PvsLNH/g0cS1vk3gwlF+r+ocQx/dnRd+NdHSl17fIpWi72RDlfd6EAj8DX8y/g3eb/sIH8p1ua/+D/7rX3yLu0XdTscP/EQrP/WB23z1f/x3vv6Bn+FnfuihxJmr/J///qd8+4P/jOYaPduU/32TxT+b5v/qP8zP/rgheYfXZv+QP33zR7B9JK1Wr83yh3/6Jj+Sr75F1VMWkghIBCQCEoF3BgE5zrwzOMu7SAQkAhKB71cE5Djz/frm5XNLBDYLgfshRVWlaLGkqEJMLj3HvCMLKfraf6X7qa/za6/Z+cbhH+Ybz77Br2UhRVOuEVlg4sTH+dLqD/LIz3+B/9iaIDIFKfqTg/ztD+9k78fP8enWmoTi9Mv8xuGv03rxF1OVoHMv0b30/7N3J3BSlHfewH9V1ffM9JzMDDKDnANyyETBiCK44oHGHJiNvpF3V7Or8YVVNpH1CIkaQzSShMTFLKzRfRc30X3ls8pqDjERsxiBKKigoIJyyHAMMPfRd3W/n+epqp6eu7uZHqaHX+dD5KiqfupbVd1Tv/o/z7MIa6z1k0C2QtHf1gEvN6iy+zwrRZOA4yKDKXAS217+H9QEUnnPIkzvJXzU9/8JG/YV4NprPwcr8uy6Zf3423hly1HkfO7qjmC0/SO8tqkGpZdejfMLWvDRnzbhE20qLp9bBa+RkspXRyhanES7e29nKnvLZSlAAQpQ4HQE+D1zOnpclwIUoAAF+hPg90x/Qvx3ClBgYATSCUWtStHri5IrJzv1yjdw2TtL8PH3ZnVv9O41+MpPy/Av6+bgozuqsOubzVh2YffFPvrlHPyi9Fn8y1ea8czXH4Pzu2vwv6Y143d3fB/43r/jC5XAR7+cj1+UPod/+UoAf37g+zhw07/j1vNVAB2hKDb8IzZUrsQ3Z4qJlu7Dt0/eLUPRI6//I35x8m48llCJ2pNwMKzLv97YqMZD0S/On4ORFZXI83aaMSq+eiwWg9NuR65DwT/dtQQv/Oev+zx4SkyswRcFBkog1Ij9O3fiMDQEDrUjZ4wLOkajuno8Ch1d3kRWZ9Yg2Ty1aPqNsAo8/fv+hD8eHYWryg/jNx809NP6jnBThqKngHMq52PO5xJiV1aKDtQZwO1QgAIUyKwAv2cy68utU4ACFDjbBfg9c7afAdx/CmRMIJ1Q1KoUva4oyeiu5ll887r3cdv2lbioy5iiH/3yCnwXj+PFb56Po8/fgK/v/jb+uKL7mKL/cd1i4Mdb8LfTulDU/BeW/eNhfOVO4OnnR+PRJ/8ao7ppbcdTt36Gr6wTlaKf4ff3/g6jfrAEjv+4FF/90xL88QcB/Oz5Kjz0vct6n+He3GZEN4LgxFDUqhTNzfP2epwYimbsFOaGexYIof1oDT46ehLIG4Xx40ej0JHQ3UT34/ihT1AbcqG4YBTKR+agaz4K6Di+7XfY0joR1159Xq9Vov0fgd66ufjx3it/RL0daAio8EQLMGpEAz7pq8S1aHr3bvZmA06hIKKqAAAgAElEQVS+/QreDozChbOmYqQ7oRS1/wZyCQpQgAIUSFmA3zMpk3EFClCAAhRIQYDfMylgcVEKUCBNgXRCUVEp+qWiKK5PckxR0bSj//0N3PL8dDz6z0twUakLCDTho43fx8O/HI3vvHg3Zsiw9DP8/o4v4L+nrcUjtxuzzweb38emR76F/6hciWfumtVlAiaxzglsuvc63PUf+bj/tde7haYxiMrO7Xj61sOY881mHK38O8yvBFDzAv7pjsOY85VNeLN0DX76ldFJCeq6Aj0mQlEFv2vUkpp9XmzY7dTgttnxT3fewUrRpKS5UPoC9e/jD9uOIq88B6cO1PZb9Wl3eaCHNIz/qzGo3/QB+qvx7NqworIiNJww1nJVXo4vzS7tskhvoeh+/Om/9sM1KoCa9om4quAo9pReiTnWtZhipajechTvv/MO9p8KwVE0GlMvrMb4bqWw6bNyTQpQgAIUMAX4PcPvGV4MFKAABTIpwO8Zfs9k8vzitimQIJBOKCoqRRcURuUvuwqEk+tFj7qta/H4j9bi5XcPAxiNS297CPfe/VWM7dTr/AS2P/UwHn/6OXxwBEDFfCxa/iMs/nJVpyrOlk/fxJaN/xe/fhW44h/ux9dmA1t+9h283PwFfO32K3Hp1NEyQBXtQ/Pv8J3Lvo2jC36O7981GgdeeQw/+oUTd76wBgsnnsTv/8/1+H+l9+PuO29AtQhs+3gFjN7znULRZMYUZSjKy27wBUSo+Bfg4i/NRteY0miMMVZP+8SOLvBWI0NH38am94ELr72ox3V7mhzpo9fW45McIxQVv++rB70MT8ccwsvbdUwccQofyImWgNfW9x/KJnbZ7wlV9x/Hnu3vYH+tDyg4B1OrL0JVafc62ME/IHxHClCAAsNMgN8z/J4ZZqc0d4cCFBhiAvye4ffMEDsl2ZzhJ5BOKGpViopQNL3XYbzyrevxa9dDeOA7X8XknofilNWc3/vrtXAu/zn+8cvTjVC0+TWs/PvH0Tr1Ziz4my9gzoQuKwdO4P1XX8RL61/Awanfx+PL58AbeBP/9jPga/8ArP3izxG6bTH+7stXYlR81WZ8vP47+Oet8/G9x7/aQ/f7jr2MmLv8alPqlaK5Dge+veSbrBRN76ThWikLJDk+aGLIKKst3z8Kb04L3vmkn5rRLl3ZE0PRzm3te5bITgHrR69h/dFRPXSR7z3A7c1Fr38Pf/jTJ2iNcnKmlM8drkABClAgGQF+z/B7JpnzhMtQgAIUSFeA3zP8nkn33OF6FEhSIJ1QVFSKXlWg4wvJjinaY1uacfClx/DjVS9gy34X7v3D+/jfU3tYsHkfXvnZd7D2pU045PwR1r+1GJOT3LdMLBaKRKCqNlkp+vsmo/t8MmOKelw2MBTNxBHhNnsXSPXJqpgt/o16jJ87B2MPv4b1n+Tg8l6qTPurFD2tULSPEtP+qkTF+4Ya92PnO3twqCEAOytFeYVQgAIUyJwAv2f4PZO5s4tbpgAFKADwe4bfM7wOKJBhgVRC0WhMwVO//Fd8tOAf5ZiiVxWkWyma4Z3K4ObDEaP//GstNoaiGXTmpgdCII0nq/G3FRWb/c0g30ul6MX4C/6nr8mSzDexAs6BqhTVWw7inbc/wKGGEFwcU3QgziBugwIUoEDfAvye4djVvEYoQAEKZFKA3zP8nsnk+cVtUwBAKqGoAHv6P1/A7ksW4SslMUSjMeixJGegHyba1u7aVAUvN6iY+MavcNWF52FkRSXyvL2NA2BMtMRK0WFyEmTNbqT6ZDVxx0Qomk6lqOtCTNX24WjxtZhbZW0wxe7zaVaKcvb5rDkz2VAKUGC4CPB7ZrgcSe4HBShAgaEpwO+ZoXlc2CoKDCOBVEPR1pZmPPef/09Wi57tL9F1/prZn4OnqAQjSkoYip7tJ8Sw2v+UK0Xb8d4rv8MnrYA9rxLVc2djbE6aoWiPY4oex7aX/9zjpFDDyp07QwEKUOBsEeD3zNlypLmfFKAABc6MAL9nzow735UCWSYgQtEVj/8C/qA5rXo/7dfDYfj8Pjz/u9egt9ShLXR2VYpaPK6CYsw7bzQcnhxZJepxe6DYHFCVnj04+3yWXRhZ3dwku5l03kcXKi//EmZb09SnXCnajvf+sAmtYy7HpVVeaJ02nmKlaEIo2rjjt/jjAZ+xNfsIVC/4K1S5s/rosPEUoAAFsl+A3zPZfwy5BxSgAAWGsgC/Z4by0WHbKDCsBEQounzlPye9T2Jc0VgkJIPRU3V1iAT8Sa873Ba0udzIz8lFQVERNLu9z91j9/nhdvS5PxSgAAUoQAEKUIACFKAABShAAQpQgAJZK3DTNxbj75fchcLS8l6rHLvuXGIwmrU7PkANFxWiIhCN9TC2qqIo8XfJddoRamnADx9dief/fW2f767EetraADWYm6EABShAAQpQgAIUoAAFKEABClCAAhSgwNku8M3vPopzzxmJqxZcC9VmgxXk9RfLJQZ+Z5Ohw2brtLt2FQhHAU2LQdeNEFT83nqpMQU2TYEdMbz42404WHMYqx+8h6Ho2XTScF8pQAEKUIACFKAABShAAQpQgAIUoAAFhp6A6EJ/wZz5GDdzNiaWl8Bpt8tgT+kyMGCyLVfR/zijInQVwar1367b7i2UtdZJXP50AlpFVaEimuyuQVMAPQb5XyjmwIkxczxW8Wfx+4T/6lEdR07UYcvmzfj4L2/gV7/6937fi5Wi/RJxAQpQgAIUoAAFKEABClCAAhSgAAUoQAEKnL7A3929HM3HDyMYCJ7+xriFTgKFublwj56IXz6yPCkZhqJJMXEhClCAAhSgAAUoQAEKUIACFKAABShAAQpQYLgIMBQdLkeS+0EBClCAAhSgAAUoQAEKUIACFKAABShAAQokJcBQNCkmLkQBClCAAhSgAAUoQAEKUIACFKAABShAAQoMFwGGosPlSHI/KEABClCAAhSgAAUoQAEKUIACFKAABShAgaQEGIomxcSFKEABClCAAhSgAAUoQAEKUIACFKAABShAgeEiwFB0uBxJ7gcFKEABClCAAhSgAAUoQAEKUIACFKAABSiQlABD0aSYuBAFKEABClCAAhSgAAUoQAEKUIACFKAABSgwXAQYig6XI8n9oAAFKEABClCAAhSgAAUoQAEKUIACFKAABZISYCiaFBMXogAFKEABClCAAhSgAAUoQAEKUIACFKAABYaLAEPR4XIkuR8UoAAFKEABClCAAhSgAAUoQAEKUIACFKBAUgIMRZNi4kIUoAAFKEABClCAAhSgAAUoQAEKUIACFKDAcBFgKDpcjiT3gwIUoAAFKEABClCAAhSgAAUoQAEKUIACFEhKgKFoUkxciAIUoAAFKEABClCAAhSgAAUoQAEKUIACFBguAgxFh8uR5H5QgAIUoAAFKEABClCAAhSgAAUoQAEKUIACSQkwFE2KiQtRgAIUoAAFKEABClCAAhSgAAUoQAEKUIACw0WAoehwOZLcDwpQgAIUoAAFKEABClCAAhSgAAUoQAEKUCApAYaiSTFxIQpQgAIUoAAFKEABClCAAhSgAAUoQAEKUGC4CDAUHS5HkvtBAQpQgAIUoAAFKEABClCAAhSgAAUoQAEKJCXAUDQpJi5EAQpQgAIUoAAFKEABClCAAhSgAAUoQAEKDBcBhqLD5UhyPyhAAQpQgAIUoAAFKEABClCAAhSgAAUoQIGkBBiKJsVkLORr96WwNBelAAUoQAEKUIACFKAABShAAQpQgAIUoMDgCnhyPIP7hln6bgxFs/TAsdkUoAAFKEABClCAAhSgAAUoQAEKUIACFKBAegIMRdNz41oUoAAFKEABClCAAhSgAAUoQAEKUIACFKBAlgowFM3SA8dmU4ACFKAABShAAQpQgAIUoAAFKEABClCAAukJMBRNz41rUYACFKAABShAAQpQgAIUoAAFKEABClCAAlkqwFA0Sw8cm00BClCAAhSgAAUoQAEKUIACFKAABShAAQqkJ8BQND03rkUBClCAAhSgAAUoQAEKUIACFKAABShAAQpkqQBD0Sw9cGw2BShAAQpQgAIUoAAFKEABClCAAhSgAAUokJ4AQ9H03LgWBShAAQpQgAIUoAAFKEABClCAAhSgAAUokKUCDEWz9MCx2RSgAAUoQAEKUIACFKAABShAAQpQgAIUoEB6AgxF03PjWhSgAAUoQAEKUIACFKAABShAAQpQgAIUoECWCjAUzdIDx2ZTgAIUoAAFKEABClCAAhSgAAUoQAEKUIAC6QkwFE3PjWtRgAIUoAAFKEABClCAAhSgAAUoQAEKUIACWSrAUDRLDxybTQEKUIACFKAABShAAQpQgAIUoAAFKEABCqQnwFA0PTeuRQEKUIACFKAABShAAQpQgAIUoAAFKEABCmSpAEPRLD1wbDYFKEABClCAAhSgAAUoQAEKUIACFKAABSiQngBD0fTcuBYFKEABClCAAhSgAAUoQAEKUIACFKAABSiQpQIMRbP0wLHZFKAABShAAQpQgAIUoAAFKEABClCAAhSgQHoCDEXTc+NaFKAABShAAQpQgAIUoAAFKEABClCAAhSgQJYKMBTN0gPHZlOAAhSgAAUoQAEKUIACFKAABShAAQpQgALpCTAUTc+Na1GAAhSgAAUoQAEKUIACFKAABShAAQpQgAJZKsBQNEsPHJtNAQpQgAIUoAAFKEABClCAAhSgAAUoQAEKpCfAUDQ9N65FAQpQgAIUoAAFKEABClCAAhSgAAUoQAEKZKkAQ9EsPXBsNgUoQAEKUIACFKAABShAAQpQgAIUoAAFKJCeAEPR9Ny4FgUoQAEKUIACFKAABShAAQpQgAIUoAAFKJClAgxFs/TAsdkUoAAFKEABClCAAhSgAAUoQAEKUIACFKBAegIMRdNz41oUoAAFKEABClCAAhSgAAUoQAEKUIACFKBAlgowFM3SA8dmU4ACFKAABShAAQpQgAIUoAAFKEABClCAAukJMBRNz41rUYACFKAABShAAQpQgAIUoAAFKEABClCAAlkqwFA0Sw8cm00BClCAAhSgAAUoQAEKUIACFKAABShAAQqkJ8BQND03rkUBClCAAhSgAAUoQAEKUIACFKAABShAAQpkqQBD0Sw9cGw2BShAAQpQgAIUoAAFKEABClCAAhSgAAUokJ4AQ9H03LgWBShAAQpQgAIUoAAFKEABClCAAhSgAAUokKUCDEWz9MCx2RSgAAUoQAEKUIACFKAABShAAQpQgAIUoEB6AgxF03PjWhSgAAUoQAEKUIACFKAABShAAQpQgAIUoECWCjAUzdIDx2ZTgAIUoAAFKEABClCAAhSgAAUoQAEKUIAC6QkwFE3PjWtRgAIUoAAFKEABClCAAhSgAAUoQAEKUIACWSrAUDRLDxybTQEKUIACFKAABShAAQpQgAIUoAAFKEABCqQnwFA0PTeuRQEKUIACFKAABShAAQpQgAIUoAAFKEABCmSpAEPRLD1wbDYFKEABClCAAhSgAAUoQAEKUIACFKAABSiQngBD0fTcuBYFKEABClCAAhSgAAUoQAEKUIACFKAABSiQpQIMRbP0wLHZFKAABShAAQpQgAIUoAAFKEABClCAAhSgQHoCDEXTc+NaFKAABShAAQpQgAIUoAAFKEABClCAAhSgQJYKMBRN68DVYuODD2FD+WI8uaS67y3sXIM71u7CjMVPor9F02rKGVop7GuGL9yC2n21qK/fhz0HalBzsAaY/QB+cEP5GWoV35YCFKAABShAAQpQgAIUoAAFKEABClCAAv0LMBTt36iHJTIViprbPZFGo8oW4uEfLEDXOLJ24wqsqV2IZbdOQ7612dqNePChDUjlbcoWPowfLBBbP4Dn71mJ11t6aePYm/Hj+/Px7B1rsSuZ3ZiRRLCczHa4DAUoQAEKUIACFKAABShAAQpQgAIUoAAFkhRgKJoklFhs6+p7sKlqGR5YgE6Vos2bV+GH26pxY/VmPL0hhaixW5A58KFo8/an8MOndyBcdTPuXzbPCE3NUBTxoNNA2LnmDqzdNQOLn1yCeP1rD8vufuoOPLHTC68H8LW0IOKdgRtvnIuxYytRnp8Pj30n1jAUTeHM4qIUoAAFKEABClCAAhQ4cwLinmHlb8K45vbbMa/SnnZDajc+iIc2lHe+n0h7a5lYMQxfsw/hhE2H62twsN5v/E3LAew8IKo//KjdV4MW+NBSfCN+fP+8jgKTTDSL26QABShAgTMiwFA0Bfbd676FJw4swMM/qMbOePf5sdj82L14znMbfrF0Frr9CJFS93kzFEXPVZ89N7X/dXw7n8JDa3egpWIhHn5gAcpPMxTtaEdv722EorVdQtfO7TeDU1aKpnAGclEKUIACFKAABShAAQoMrIBv5xosX7sLmLEYjy6phieVzZv3FeXmUGEdoegNqBX3SynUi8SHGzPvn1JphrFsl+IOcwNG4Yf4gw1eUdURf3lRWVUOt/lnT+VUVBUbd3Pe8iqUewHYPcj3pB8Sp74PXIMCFKAABQZTgKFoKtryC7oWCx9eAqwxxxRdVI8V965H/m2/wNJZPXxhDoFQVOyiCEYf2z4L999eDQ9D0VSOOpelAAUoQAEKUIACFKDAsBTwHXgeq1a+jiNJ710FFj7yABaUmCv0Goom9DxL2LYMKGv7KQCJ33P9AHL0riReaVWo1m7GqjVHcP0PFmFSj++xF88+uAljly7BJdb+JtEWLkIBClCAAtkjwFA0pWNlVUAuxiVb18qJlr5XvB4/3FaFux6/FdOQQrdx8Syz2+RL/Vd9dm9uGuuc1piiiS1gpWhKpw8XpgAFKEABClCAAhSgwBARaN69Diuf2A73wgfwQD/pY93W1fjhM3tR3HXZDIeic+vWYfW2aiwVhR1d3Havuwfrfdfj9tvnwb6pj277vt1Yt3obqpfejurEjYR346l7nsCe6rvx+K1dY1Efdq5ZLitMZyx+FEs6rThEDiCbQQEKnHmBfW/gpY8ak2pH4Xlfxtyqzov6Dr+FNz+MYuLc2RibUpl+Um/JhZIQYCiaBFLHImFsXbMcb5Rfj7E7n8Pr5TfjLs8mPGNfhJ8s6vn5IoZIpWin3TydStH+AlU5Tmo5XuSYoimdWVyYAhSgAAUoQAEKUIACgyMQRs2m1Vi1vhZVt9yHJX2WQXYsO/W27+H2WfGpW42mZjgUXdC8Dt/62TaMu+XnWHpJQmJgvm/LjMX4yZJq1Pc5lmktXnzwIbxacgt+vvSSTuGqb+tqfPuZWlxx36O4aVyHvjWkQPHCh/sNjAfnmPFdKECBrBHY9wY2tkzBgpl9lZiHcfzdN7Cjpg3Rnnas8Dx8uWuCmjUA2dVQhqJpHa9smH2+a9Vqwhg7DEXTOupciQIUoAAFKEABClCAAlkt0LwXG59eiw01lbhx2VLMrwxj97rVeLVyEZbOr+wyP0Izdq9bibV7KrDovttxSUkPQ4X1GYom34uuUw+6Lt3na198EA+9asfChx8wu9M3G3M6HByLm398P+bli2y2nwmeDjyP5Stfh7tbyNlDz7fajVjx0AbUpzPGalafHGw8BSiQjkDdjo3YcjTY56rOUZfGQ9Jw3Yd4a8dBBEfOxOUzyqDF1wyj7oM38dZhYPTsuZhe1PEvnTe+D29urIVn0gxMH5vffV6bdHbiLF6HoWgKB3/NHXdAjtHdw6ts4UKUb9jQ67/3shYWPpw4Vs5Azj6foVA0cUcOPI97Vr6OFlkdusCY2V6+ONFSCqcVF6UABShAAQpQgAIUoMCgCOxe9yCeqZ+HpUvnw5hk3ocDz6/CytePwDvjFty35BKI2qZw3XasW70eLZfchtsWTOp95vUkQtHEyVe7jSnaZX3jVsKax8G6T6rFxhUPYUP9TNz1k9sxTkwM9fQuJFZx9huKAti77lv42bbihHDVJN/7LB78bQWWLJuHcuzFum/9DNuKzQlqB+Wo8E0oQIFsFhCh6A7M7KgM7VIp2unfffvwxhs1yJ0xFxeoH+CNQyWY+fnRcLYexntvf4A650RcNLsKveahEiqMuv3v4oOPa9GCXJSOnYbPTSqDq7cMNZtxB6HtDEXTQW7ejMfufQ4HB3zm9DTGB0X/6xgzLnavFE1hMkiU9TCT/IHn78HK11uAbqFoOqhchwIUoAAFKEABClCAAhQ4EwK1G1dgxYYjQMVc3FBVj+0nqrDwlgWY1KW3fLe2DUooanTTl9WbU2dj3IFt2OO9Bg//4IZ4UUYyoSjCu7Fu1Q7MXHwrpln71S2UrcXGVb9B+eIu44+eiYPC96QABbJCINVK0Y6d0nHkrY14rw6Alo/xMz+PKT1V5PeqEEbzwQ+wa28NGsNOFI+ZgRlTRiKP4WhK5w1D0ZS4jIWbN63AveuPiFG38Yvbp8Jut7qSJN9FBEgIKdNoQyqr9BaKokvQ2W058Sa9dLUHdmPdt57ANj+Asmtw86SD8M9fhgXlqVe79hS4prJ/XJYCFKAABShAAQpQgAIUSF8g7KvBG2tXY7N7ARYtmotJ+T10le9p84MVisrbkhV4SAS3KO42BmhSoWgS7U9fkGtSgAJnq0DXStG6d83K0QuMMUW7/rseaMDxAwdw4PBxtKolGD1lDHKPfoAP28ow8/IZKEs51Azg8LZNeO9kBInd9M/W45HqfjMUTVUMNXh++Q/xej0AtxfesBczly3DTePEwN9mKNpPBWn38LG/MLWso5t9fxMd9RC29hh29rDfyS4nVg1vX407n97TeSvuGVj86A2ofewhbEihDJWhaMonIVegAAUoQAEKUIACFKBAegJhH5pra7Bv305s374HB2tOoCWS7KYS7kvEKoMYisIcF7QeU3HLz5ei87xLPY0p2t89VrL7LJYbvIKWVFrFZSlAgTMvkEqlaFh0rf8kjMKyMRg/ZRRy63bj7Q+Ooq2Hz+CeZqvvtLd6ACf2voddB0/CH2WlaLpnAkPRFOXCO9fgnnX1KPYcwZGKa3Cz/w08t88amyYLQtF+Q9U+QOLd5M1q0MhUTLXtwR5cg9vmH8Szz+2Dv6Ln8XdSCVxTPCRcnAIUoAAFKEABClCAAhRIQuDFB+/BG/ZKzJo1G7Pt27By/R50muSor210G+uzeygqx+3cWY27H78Vk3qYZyD5MUXrsfCRB7AgPnmzOdYnvPD6W9Ay9mb8+P558bFO06kUlUMGbKyH3e8H3G54Zi/Fo4lT0CfhyUUoQAEKoGEXNu0IY8pfzcRIO3D8rY34OO9y/NUUl8TpNuYowmg+8jE+2H0IjXouSidPxwXjS4wJk8J1+HDbDhzUR2H23Om9jC0aRt2HO/CuCEM5puhpn4AMRVMiNMLAN6behrl7nsaG8sV4ckm5OfC3qJK8BFu/vTbJyZYSnzb2HqYaX/DoVinateu72I3efhhIJpCs3bgKj23cB7/fDXfFbCx94CaM68XGt3U1vv3MHlTceBdmbX4CG2BMtOTevgarts/CsiWzug3GnkwbUjoUXJgCFKAABShAAQpQgAIUSF9Ahpy7BjAUDWPr6jvxTPNCPPLAApSkGYrWbVyB724oxuInl6Ba7l0Yu5+6B0/s8OKah3+AS3Ya3egrEmaSTzUUrd28Co9tcOPWpePw4soNKL9lMbB+HXDro1hSLXoA8kUBClAgWQEdrfu3YcvHQZSMzkXd4TAmLZiDsT12gw/j4Jt/wIfBIoyeNAWTyxqw40+HYB8/Bs6TB3C4ASibfhE+NzovYVb6ru3g7PPJHplklmMomoySuYwRBjbjxh/fjvCqh8xQVHxVWwNyzzJC0XS7z/ew3oCHor6d2LxnLObN6hg1XfxQsGbPfCzAWjyzawZuuQ3YsHEclj2QOKO8hbAda5Y/jV2YjbsfX4CDDz4UD0Xjs8+bP2AlR8uuKMk5cSkKUIACFKAABShAAQoMoMCAh6JGNefO6rvx+K2T4kOLpTr7fO2Ly/HQG1VmtSngE7PNr02cbb4Zmx+7F88drIjPJB/euhp3PmNLCFJ7d5KB6HofFjzwABZgIx58aAPKFz+JJeUbsWLFdky9/37cUJnkmKoDeDi4KQpQIFsFdAQajuPA3g+x/6QfUdUJb+lIlJWWYlRRLpy5eT3MDB+Gr7kOJw4dxqETdWiL5mHkxEmYNoazyA/2WcBQNAXxp751B3aMuw2/WFqJTSIMlJWixvNL43Wa3eczHoreCqxZjrX22/Dk7dPkU9eajY/hsY3FuP3RJcA6a5Z6Y7l1/oW4f9m8+KyOchdrnsfyH76O8lt+jqWXtMjKWatSlKFoCicTF6UABShAAQpQgAIUoMCZFBiIUDSx/bvX4VtPbEOVCBjlLZJxb9RXKBre/RTueWIPqu9+HDJHhVlt6jO7x1uzzs9YjEeXVCNew+nbitXffgZ7rKG7Erv2167DPRvtuGXxoo5Z5mU7m7F73Uo8sbMYN9+/DPPEzUuXMVF9u9fhh2v3oWrxfbg1PkX9mTxIfG8KUGAoCzTs2oQth8Pw5BaiZMwYTBpdBi14HEc+OYyjDW1o8wUQjkYQjQJq8fm4bkob3th2CG2ww+MpRMnoUagcNRJFrpRnVxrKLFnVNoaiKRyuFXcsR9X3HsVNleaYmr2Fokltc/C7zxu9QvxYKH8IqMP2p36Gp3e4409YO3dxrzWGBfDPxG13345Z8fF8arH5xRrMumEWPKJCtqdQtIf9Z/f5pE4KLkQBClCAAhSgAAUoQIHBERjQUNSHrau/jWcOzMZdj98KUX7Reyh6Ba4oeR2vyzlbbfBOvRHLllqFGEaQevCK+/CTL7ZgzfK12FXc85wF8SG9RDf6it/gjidqjCHHasWwALUdw4/JYfq24qmVz2CP9wosW3YT5By54tUlFJWxbM0mrF71Ipqrb8XSRbNQwqLRwTkf+S4UoAAFzoAAQ9EU0Ldu2olZ86tht8LArKoUBeCtws3LluESm/FDwa6WClxx30v9/nIAACAASURBVDLcZP5U0C249O3Guh8+gW31XlQtvA23zZ+E/E4/FDAUTeH04aIUoAAFKEABClCAAhQYOgIDGIpaXdzLb/4x7p/XMUxX153tNtFSlwXC21fjzqdrcYUoRCk+gOfXbsKkxbej52E+fdi+ZhX2zF2KW8u3YcV3N6D8ridxY/1juPc5r9GVvnkvNj37LF7c5cc4cT+zYFLnuQ96CEVlk8J12P7saqzbDky9YREWze16HzR0DiNbQgEKUIAC6QswFE3Lrp9K0T7HFK3DxhXfxYYjPVSK9tqWsm4TLZ3oddmuY3QewPP3rMTrLWLMnftRtXUFVr16AhF0DkTF5nqs5gzXYNPqVVi/zw/YKnDjAw9gfryffPdQ1NhG6qhJz3qZ+qa5BgUoQAEKUIACFKAABSjQPaGUEy2l9kq4L7FWNLu4H7G6svexwb5DUfPewtN5Zvnk2teMTSvuxaaq+3BLZC1+VnM9frxsHHasXo2N9vm47ZYFmNRTVttbKGq+abhuO9Y/vR7bfdW47f5FmMY5mJI7HFyKAhSgQJYIMBRN60ClEIoeeB73rHwdLTY3vB47wr4W+CMAKqxZGWUcKbuJ9P4jyWmEouEDePGxtaj94sPGTIq+nXjqsa2YunQJLol3iTcQeu/i7sOBjWuxrvYaPHDrNHQUizIUTev04UoUoAAFKEABClCAAhQ40wIDVSnavB1PPX0A8xcndEvvZd/6DEXDB7Bx9Xo0L7wfN41LA6d2M1ateg77fGW4YukDuGlSEv3e+wlF02gFV6EABShAgSwSYCia1sFKIRQNb8XqO5+BHDLHfNncYzF/6TLcMM76ou59gqaBmH0+2V1MfdzP5LvPJ9sGLkcBClCAAhSgAAUoQAEKUGBQBBiKDgoz34QCFKDAUBVgKDpUjwzbRQEKUIACFKAABShAAQpQgAIUoAAFKEABCmREgKFoRli5UQpQgAIUoAAFKEABClCAAhSgAAUoQAEKUGCoCjAUHapHhu2iAAUoQAEKUIACFKAABShAAQpQgAIUoAAFMiLAUDQjrNwoBShAAQpQgAIUoAAFKEABClCAAhSgAAUoMFQFGIoO1SPDdlGAAhSgAAUoQAEKUIACFKAABShAAQpQgAIZEWAomhFWbpQCFKAABShAAQpQgAIUoAAFKEABClCAAhQYqgIMRYfqkWG7KEABClCAAhSgAAUoQAEKUIACFKAABShAgYwIMBTNCCs3SgEKUIACFKAABShAAQpQgAIUoAAFKEABCgxVAYaiQ/XIsF0UoAAFKEABClCAAhSgAAUoQAEKUIACFKBARgQYimaElRulAAUoQAEKUIACFKAABShAAQpQgAIUoAAFhqoAQ9GhemTYLgpQgAIUoAAFKEABClCAAhSgAAUoQAEKUCAjAgxFM8LKjVKAAhSgAAUoQAEKUIACFKAABShAAQpQgAJDVYCh6FA9MmwXBShAAQpQgAIUoAAFKEABClCAAhSgAAUokBEBhqIZYeVGKUABClCAAhSgAAUoQAEKUIACFKAABShAgaEqwFB0qB4ZtosCFKAABShAAQpQgAIUoAAFKEABClCAAhTIiABD0YywcqMUoAAFKEABClCAAhSgAAUoQAEKUIACFKDAUBVgKDpUjwzbRQEKUIACFKAABShAAQpQgAIUoAAFKEABCmREgKFoRli5UQpQgAIUoAAFKEABClCAAhSgAAUoQAEKUGCoCjAUHapHhu2iAAUoQAEKUIACFKAABShAAQpQgAIUoAAFMiLAUDQjrNwoBShAAQpQgAIUoAAFKEABClCAAhSgAAUoMFQFGIoO1SPDdlGAAhSgAAUoQAEKUIACFBhAAV+7bwC3xk1RgAIUoMBQFfDkeIZq04ZUuxiKpnA4HnptVwpLc1EKZJFALAYoyuk3uLftDNT2T7+F3AIFzojAw1fOSOp9XYqCIpcXATgR1oKw251obw8C0IBYCN78HNjVMOqbWhAKq1CUKCAu3ZjYfAyKokBVVUSjuvy7mPEPxt8rqvx9TDEXF8ubK6uKA4pqB6IhADrEJSv/SVHkUjbEoKl2fHPsWDw67lzYw368ffIUHmn3YfxVF+NL82bgwOHjaHZORtnFX4PX7UCBQ0G+W4XXrSLHrsHlUOCwqbBrgKYam+eLAr0JTF//LnEoMKwFPrjxgmG9f9w5ClCAAhSgQDYIMBRN4SgxFE0Bi4sOKYGYTDh6f4nAJL6MCEcTl+81uTD/wVpWMeOVnt6ryzbF+/FFgbNJINlQVFNUeBQFLocLbToQ1Zzw5miI6GH4/X5omoJQKAQ9Kq5pWwdhTISjIr4UQaaROEb1aDwoFX8hrjt5rRtpqRGHimtRiUJTc+HMy0fI1wQ91G4moubmzWtb1TRUePLwzLQpuFRTEPT78XBzKzYXFuDrN8xDbV0rigpHoPTiRcgrGYUCewz5LgV5Hg25dhVuhwanXYFNhKLibc+mE4D7mrIAQ9GUybhClgkwFM2yA8bmUoACFKDAsBRgKJrCYWUomgIWFx0yAl0DURGKRM3g0vq3nkNKq8IsIXeJV5bJEjL5D/FtWMVqCXseL2DrHLHIYIYvCpxNAsmGooqiyitLU2LwaG7E7DkIRYII60Z3x6jIOaFDlaGigqioIJUXohGKJr46CrSNBFJcd5qoItV1s37UqAQV66lKDjRnDqLhNujhdrOUVASoxiKqCEY1DYqq4oZzKrB27HjkR/x43h/AilY/Ro0uR3FBIWbOGI/RF30NWtlkGYoWuBXkuTXk2VW4nEYoaldZKXo2nfvp7itD0XTluF62CDAUzZYjxXZSgAIUoMBwFmAomsLRZSiaAhYXHVwBq6urkY50iiV7qhKNxaywwwonY/HiUGN5689dK0zjfWp7DDaNSrTEXU/8Q7RTZZgRjHbdvtmv1/onZqeDex7x3TImkGwoWuDNRbsvAF3X4NKicGhOtOkq9JgOVXZrF4FmROafRtWnuGZEt3jxF1H5kMKoFu188aiqAk3TZLgZjuiIGumq8bhCVJjG7LLyVFHCQCwiq0mtom9RTSrWUxUNqgrkOpx4fNr5WFSYj+Oaipcam/BeTMdnOXmYeeF0TL32NrhLxsGrRWUo6nUryHVoZqUo4NAUo1KU13fGzrfhsGGGosPhKHIf+hJgKMrzgwIUoAAFKHDmBRiKpnAMGIqmgMVFB05A9HS1KsCsTNIKRGQpWMdbGR3YO79ESCIWi8WiiEbF76PQdQV61AhQRDgi/xuLIib/3QgqrfUSt2lUnhnvaQQaRggqqtuMHMbonivGNLR+GX8WFWpmUZq5TNdqUSseNTv3GjthlakZDYrvmNXdnxWnA3eacUuZFUg2FPXmFQNqGO2tQVmV6fXYMWHiRByoOY6G+lOyIlRcw9bLuAZUOVCoMX6oqPo0sk5xPcvxRWNROB32+OUUiYjPAD1+nXfsubiOxcOLjqtQhKHGZdhxbSuqhgtKRuBX02dgtB2wqXZsamvATyMKLr76Mky88ka4XRXwOl3IdwJ5IhiVoagKl6gUtRmhqGwnXxToRYChKE+N4S7AUHS4H2HuHwUoQAEKZIMAQ9EUjhJD0RSwuOjACZiTpcTEhCrxXNAIIWVQqHaM5Sn+KArAROAhAtCoHkMkokOPGpVhMgYRwadcN/5/Zuf2Ll1vzSlYet+RTuWpMpAxMo6O6lMjPTW77ZrVZrILrwhFNFVWronuvKqmyklg5NCjMAMfY8DDTlvs2haGogN3mnFLmRVINhQt9nqRl+fFmHPPhQ4X9tccQtWkC+Fv9+PddzZDj4QBhI1rRYaj5nUY0+JXoMOhQdcjspu8JgbwNIYQhc1mpKWhULhjDOGE3e6o3lZgd7rlZ0YkJCZ5MidwUsxrVVXhcLrwD+Mn4oHRY6AhjJa2ZvwoEkXjuDG46JILEXPkYsy0uSgqHo08Z0yGoh6nEYo6GIpm9mQbJltnKDpMDiR3o1cBhqI8OShAAQpQgAJnXoChaArHgKFoClhcdOAERNBpVoDFY0szLBShhQwuIjrC4TB03agGNSpCjZmlZZWoOaGKEZ90meGko0QztTb3tl6Xv7e684oY15rp2go+re72spLUZoNmdvG1220yMJXjK8pw1KiAM3JgI6CR8Sv736Z2zLj0GRNINhT94Yp/hdvpQfPJo/jzX36PPXsPwOXOQzjoQzCooNXfiljUb3R/F1XgIiA1r62YrBg1gkvjM0CHoipwux2yWtvX7jcrwM3xgo2LyDBJeMYhtpNTVIpoOAR/S33czKoCF9emw+FCWZ4HT02txqVOQAn68N9Q8IwjF9fMn4nC4kLklI/DiIlzke/2IM8RQ46oFHWocIpQVBX1reZDE/MdEof6sK7t/iaJsxrXabK4bkHvGTvsWfvGie5NTc1oqKtHcUkR8gsK5DkzGEW+yYaiRieC7j0JuuJnw/dFj+d718kP+d2XtddV14YzFB02h5I7QgEKUIACWSzAUDSFg8dQNAUsLnqaAp2TRaObuyjyFJWfERmCygpQPQJdj8k5VqxXx+QqHaGh7AovJlgS1Zqn2bJUV48iClX+TwxdaHTL7XTjJ4cG6AhxZRAqu9ur0GwqHA67WVEKWV2a+IoPS2oGO31PHJVqy7k8BQZOINlQ9OE7voGdH+/Fjr2fIRAOy/Czta0FeiSCXM2GmGJHQBHXvnUdRcwHBUYuJINRRUy+JEtJjQBL0eHxuOU6gWDQmJQp8UOjy27KhxV2DxCNIBoRlaLGy+pCb4SiDmh2BxaUn4N/GTcGxR47tiKGlc0BFJ9Thgnjx2DUuaMx5oIrkF9UAa8jhlyHCreoFmUoOnAnVoa2JD5Lfe3tOHDwoOx58PFH+3D55XMxoqzMmHRLnhDd37ynYDvdJvYXilrvJdojhmOwqQr0GBDSo/IBm1MVY/HG5K+oeLiYMASLdT6n27aBWq9rCGrti2aOzx00r3OXzXisKPYlIh58mvuSDUHvQFn1tB3rJyXxCDhqPixOPDUT+7+oYuxkMzwfjFA/mf1mKJqMEpehAAUoQAEKZFaAoWgKvgxFU8DiokkLyMDSCh3kT/NGyZYxpqcqwxDR3TVkBqHGGKCJmzcHEOy0lY5KsMRFRTA62DcDRrd6s7IzsRqtS3VPz2CGjbhRFDe8NpsIY5yw242u9/HuvsLMrIjtun9n+01j0iciF8yoQLKh6Ly5l2HHjl3QbEA44JfXvRhGQjz30BBFkSMXYXsO2iN+6GFR+Sk+D4zxQTteGiCrrI3JlfRISAZYNocTETHzvNymWKfzkBmdt2ENXWENjGGMTyp+iQcWNrsNNrsdbqcTj0w5H39bWoqjsQh+1NqGYE4OnEXFmDRpHGbMuxb5IyfDa4/C69TioajIeOR4xBlVPzs3bk2iJY5Vui+xjT2798jj09DQiKaWFiy49hpomi0+FmxPn619haKpPrTqKRQ1vjY6zttcu5iQTJUP20Tw6Y9EEdCj8vsixyYmFjO+P8R7N4d0GSqKwFEOPHEGg8XE9xbGIuR0agry7DZ5VcoHoNEY2iPGmN8emwa7nKDM+DZtD+vw6wlPQ8+q6lHjM8kKQT0IohTNKFca5H8L0A7xd+LlhwNNyMEJFOB4rAinkA8fnPLfOkLSM/cpxFA03U8orkcBClCAAhQYOAGGoilYMhRNAYuLJicgKljiPVeNH8zFzajoCi+C0EjEqAyVQais/hIv8wf4Tj/Hdx7fs6c3P3M/9hutMTu/d2laEq2yblxFt3lZ+Sa6B4vxEW2yitRu12RYGp98qUs3SoaiyZ2KXCqzAsmGorcvfhi/fuZRBPxi7FDjqhFXvqjyjonqNz2G4rwc+B02NLdEEIvqUGIhRKOJwagx+ZIx47wSH2MYqg12pw160Jp9PpLETqvQ7LlQlAiiYX98IjUxVqmoFlXtDlQXFeNfp1XjXHcOPtGAU1oULygaxk2fhIuuuByuggnwenKR59CQY44ramcomoR9eoucbigqQjjxvfPu9ndQUVGBQ4cP4dBnNbjuumtRUJAfb1Sqn63Ggz4jXE/m1TUUtYJEpxgeIhZDOBqDw/y9bo2VbYaDXcNZEY6KISXEK99hk9dGIKIjoA9u1WVidasIc902RbZBhJyijcJUNLO3YSPklS0WjEEGvB6bKn+GCESMgDTVY5LMcRhay4jjpUKDjgk4jsuU3ZiFTzAGJ5GPdjgRgRCJjwoihx9SEYRNhqOHUIp3MBF/jk3FJzgHEWgQkfqZGomHoejQOrvYGgpQgAIUODsFGIqmcNwZiqaAxUV7EOhalSUHy5Q/4IubtXgQGhZd440usfGJikS3OXOLvc3aLm+I5Ez1RmzaUw1Y4iT2iUOLJgaWsou7lbuaTTBrV40KVqsd4r/WTPUJdxRJxJwpnR3xm0jzhjpx/2V3XjUmu9U7nU45w7YIgboaGc3r6E6cUgO4MAUGQCDZUPTcUWNw5Phhc5gJ40q2yTnhgajoIxyNIRcKcvJcaNVd8AcjgB5ALCYCzs7DbshRfBXj+ohGRbWcMTSFmJXeqC7tWmHa04464Mwtggod/rY6GR7IalFNg91mh8Nph8Plwh0TzsN3xo+T3ZgDSgTPRWM4UlGJOfNmYHxhMZTSyXDklSPXqcAtJlvSOPv8AJxWGdmE+MwNhUL4y5tbZGXx2PFjcbjmGEpKijBl6hQYg7B0/4bpL5BLtTIzMRSVY0kDMlh3qCqaQxEZisZfffSC6D7mKOQ23JoqK0pbQhGEErbV336kg54YcrptqqxiFZWgfl1HSHSR77RRcd32/i6J23KoijQRmajYD/ldfaYSvnRgkl5HfGaJCl8FlTiFr2Mzrlbek5Wh4jPO6Bjf908fxhLGdurgxSbMwHOxeTiIcjMY7f/hctLNTXJBhqJJQnExClCAAhSgQAYFGIqmgMtQNAUsLtpDpUfnH9it8UGDwQhC4Qj0iG6ME2bNuJ5wY2OFll1veOSf43dTxrihoqugmJhJldUmsvTEnD3avI0Vf2WFmWZ8amzDDGmhQ42JMi4RmYjqTHMWeGs7Znd42cVP3IiK4s2EW7qB7qJv3Qxbp5RspTFUotlmsbfGzYwcV86mwuVywW7vHJDK26aECSuG540jL7yhKpBsKKoomjleo6h2EhVxUagxBU6oCEGHbl5zOYqGvJxctOoK/IGAiCzNz46EYFQRVXkK8r1FCIVjaG9rMHmsITc6d7/t2c4ORfUAEFWp7XIREYgawahNhqJ2hx2jvMV4vPpCzMvPQUSN4ABU/JvNjXHV52F6VSVKK8bAUTwZeS473HbIyZZkZdwgHjDxWSLGx2xqbITb44Hb7U66anEQm3nG38oYwzoKn88nj48nJweffXYY7+/aheu+cK087tYzJlGhrKlGpf5Af6ZaoaisLgVQ4LTJKkoR/llnbjrvmRgqilDUGm9UVG5GzG7r8ttlAMJF673E+whLEeTaxYMJcUXFg9i+Q9DeToh4yAzA69Bk1/rG4PAMRsV3vjjmF+JT/JOyAVNx2DgHzTA02c8R6wGvDEhjMVktuiq2EFtxnrGlATjmqVzADEVT0eKyFKAABShAgcwIMBRNwZWhaApYZ/miXSti5J8VTYZ54iYyGAwjGAzK6lB5Q2bMwxyfCbp7pacZTnb5gV2OMxi1hiEVN7IRNO3/CK0NR6FERJgShSoCDE1D1O6EJiopxS97LjS7W06UooiZ3h12qE4nVM0mq4Cion+6arRJ3MoZEySJdxNjERpjncqmyIkLVHm3Yuyjgqg6sJM5da3diFe1xsNg44ZStE6JCknjJarjHE6brCAVXe1VkRJ3iYTOWJ+5s/z6OBt3P9lQVISYItgX57RmsyMciiCix2A3h9rQ43lmDA4ALrsXAU1DONgSH1vU47TLTxSX24mImGwmnAOboqC59bikF0Frx82/uJ77OyJ2s1ZVl58J8jNFji2qyUDUGMrChWsqRuPnU6eiwGXDMWj4eTgEW2kJxo05FxfMnIaiMTOQ68pFjqgUtQE2WXWabJzRXxv7/3cR9B0/fgztbc3yQdHYcRNhswlF45VOIJJq9WP/rRzcJXr6rpIPoszvGmtYEjGcy4YXX8Jlcy/FyJHl8LU048SpOjnW6PkzZsAmvjsG+FCKUNRqnwgSRbf5trBR3ZzOsepJNjEgFdWboju6GKvTJx9SDsR5AVkVKqpSRdsTxwEd6H0Qoa6oeB1ukzDJkB4qpuMQHlH+A2NxAlFFdnpP+6GKFY6KrvY1sRIsj/0tdmK82fV+gE/kPi5phqKD+3nHd6MABShAAQr0JMBQNIXzgqFoClhn+aIdN5pGVaP4FY7EZBAaDIYQ1a3JkkR1pzEmmKjwTPUlQ1E51qZRctV+ogafvPwr6G21QMwmu5oZs0+LEQaNO7yoLAJVoKoaNJsDmmaH6nBCEb+cTmguD2weD2zuXNg8+XC4PbC7c2ATv5weqDYHFM0J1Sa2H4u32xovzmiKsS/xbvjduvWmuqf9Ly8No3KPzZcIaY3x6+w2G5wupzEGogx7xXLWHa+8xe7e87j/t+QSFEhaIPlQVJOVmOJ6yhGhZjSCQCCIaEJRpziDReWzOINz7G54XDlo8fnh8ABOpweaPPXFhWhDRFdhs+loa29Gu99vVvgZoZc1tqOonuz9ZT2iMdJYOdmSZrRAXlt2u5x0SQS43pwcPDT1fCwqH4mg3YaXoiEccHmglZdj+vTzMHbyZHiLK5DnzoHLJirmjFA09U++pNk7LSiGJdm7dy/qThzFmHNHouLcKqiaEYpGdR0N9Q0yMC4ZMcL4nEjiM3m4h6IdgAr+8pe3UVdXh9kXz8Kpo0eRk5+HxuYWjJ8wETk5YtzZ9I5Lb2tNe/4d48GcHGcz4aHWQL9RwqRLotoyz67J2eubghE5bqf8hkjyPeXS5joiyPU6bBDjnbaGjUmeUtlWKpqJVaOiKlVUvBrPKQf4oKTSqAFaVoTTYvKkx5R1uAQfQReTyA3Qp4b4FNViUTnG6H24FW1wxycSG6Dm97kZhqKDocz3oAAFKEABCvQtwFA0hTOEoWgKWGfJol0nc+g8OYIx462osAkEArL7qq6boZ15o2Ld5xm91VO/eZE3PfJXVJRG4tSuN1Hz+gZElagRjIgZ2sWkFmZIIm7JjC7xuhxX0Og2aFR/ihDFuAEV1WCa8WdRdmm3A3YbFJuoKPXA4cmDTQSluQVweIvg8hbDnpMPR26ODFSjNqcxbqHo8miOiyqCX9nRraPf+4CfIcZQAkYCnVgFZ7yRMbaiCDpE5ajLZYPNrHYzjpkcA8BY0hqUdcBbyA2ezQLJhqLivHS6cuXDE03OsBRDOBLs9FhBE9eTeNChaYhEwihUbXDkeBFRxaRjdugiSI3oaPcF4bJHEQr5EZYlpuI6tCZXMmqqOyYos6rBu5eNxkedUFS48vKhIYpge5t8fzm2qBzL1waHy4FpRaVYU30hJnpzEXLasEOP4I95Xlw85yLkFxVhZEkZvMUj5YMWMdt2pmeht65v8Rms6zEc3L8fJ0+cwMSqcRhVea7RFTwGNDQ2oP7UMTQ2NWPChPNQWFQ4LAKlVK+5rt9pMuOLxtDW1oZ9+/bh1Vf/hLlzLoLe3g5PvhfFI8sxalSFfOA00AHc1OffkRWWDk2M+zmwFaK9ucQrUzVVhplW1Wwy1ZeJAbn4vQhFxcPOoDlL/ED7dN0H6/0LnTb5nu1hY8KhTL9vqudYKsvLIS+g4qvKFnwP66Epsk9IKptIYtkoAjEH/gl/hzei06Cp/Y1OmsQmk1yEoWiSUFyMAhSgAAUokEEBhqIp4DIUTQHrLFm0cwgq7q2NTlni5jsUjMhu8iK0EN02RXcva9xOGT+aP9db3c7T+THfCEXF1sKyKuSzP76A+j3bENWAyjGTMO3zF8fHzRM3tqIiTNcj0ENBhAJ+BHwBhIIBBIMBBPwBBP0+BNrbZYgbCYehh0IIW+0XwasMT83wUFSMyW72gGp3QfPkweEtRE5RGTznjEVe5VgZkhpBjKhTFTczmRuzy6rQSRyGQLbUCmLN7sci+tFUwOV0wOVymzPXG3GxrIQzq2vPklOYuzlIAsmGoiK49+YVIKLbkOdR0NzUBH9EPLjoqOa02UUXezs0mw2+9gBssRicqgK35pAPKVqCrWj3haBHQ4iJ6zb+Spz126gAVTTzU0kOEiyuU/E+PQWjxieU5sqVky5Fgn55/VuV2Da7MemSy5ODWyZU4TsTJsFl09ASDeAZ8aBk4jhcfPEMjLA74ckvgVY6Dk5NM7rRi88QsfEMjDEqPl8bGurQ2HAKJ07UY0TxCFSeOxpHjx5Dbl4uCgoK4HA6cbL2BPbv/VA+SKr+3Ey4cz1pPagapNMpo2/TU5f6luYWnDx1Alu2voPi4gJ5vjXXN2HBl78gHeXhG+CqxPPXv4Mip12OIRqMGkHVQL9HT5CJ1Z5i2Amv0yZnh+8r3LTMRBd28as5LCZLNLfexyRQA30gRXgrJl/Kd9jQEDSG5xkMs4HeD2t7ov1uBLFK+TfMUT6UAWk6D5D7ap9VLfoUrsHq2BflZ9EAn8q9vj1D0UydOdwuBShAAQpQIHkBhqLJW4GhaApYw3DRxHHW5O6J7mnxex4jMBAz9crxQgNhhMN6p8mWxKREnSYhMsO6dMLQOK8YT1T0/BbVE34fPv7vf4P/2AHZFX7+V/4XJldfGK90MbrRG5UrYkYiWTcm/iyrK6PQo1HEolHo4RBEN9OAz4dgWwva29vR1tqK1uYmNDU0wNfaDl97M9raWhAOhRHRQzKw0aJyBifjlsWWi/OuvAaF512MdjjNQFRBuhWxqZxO8TgnsSrVHJhUHkMzohXHT1S6ORx2uFwOOBxispCOPMi4kew6omkqLeGyFOgQSDoUVcTYjDG4xPAVYpgKJYB2fwDhcMfs8ooiKp1tcLntUKMhtPnDEIWgTohgNAct4QiisbAM/0XVqPGyL8GgXgAAIABJREFUrgwxl7315xigiq7vNvlZEAmJhyvm2ME9BKNyNVVUVopoArIKXYSiYkxRObGZGJPR4UZBfi6WT5mBm0pHAAjit4qG/3HnYer0KowsGYEJleXIrZwE1VEIlw1yJnrRXVm015p8yQolTuvz0ewWffjwQWiqjva2ECZUTZZtFp9db7/1FjxuD8ZXjUdrawsO7T+A6efPgLegIH7gEgOls/XTwPjuEyQKPv30ADa8+DLmXHoRJk4cD29hoRyeREwK1u078jQ/AC55cad83+ZBqhLt2lwr6BSVql67DcFoFG0h0dfCSM3kN4SRoMrf5zo0OFVVdpUfrOrQ3tqc79BkICraYjT3dK+k0zyYaa4uimzHq7V4MvYLjFDFWMCJD3bS3GgPq2mI4Hexi7A89jdy/NLBGuqYoejAHUNuiQIUoAAFKJCuAEPRFOQYiqaANYwWTbzR61QZavUpFWFnNCarK/2BICIRES6KgNDoMm6Vi4hANCMzsyvGuKShU8fwyYanEGmphyd/BK675e9RNEKEEmZwKruQG2OMivmtVUWVk6/IKdvNLnZWUCq6xIplxfhqIkCQHcxFWCJD0whCfh9a21rR2NCIuuPHcfLYMdQerUF93Sk52ZOY/Gn2nEtQUf15HLWNQLsqJmqRicqgVWD0dApaoWhCb3nDRxVjMRrhqNMhbvBF939zC1ZpLLvWD6OrevB3JdlQ1Jh9XlRwKnA68syC8hB8/oB5XhqfLWISMVvUDlVvQ1BO1qbJBxsluR5c/4Wr8M6evdiz54AMR2V5tzyhrapRMaGa2I6oZhN99I2gQXTXF496xPiaHcv2bKVCTOAmZqbXZRd6Ublqs2kyrLW7nKgqKsZPp1VjZn4edkbCWBsMwF1YjNLSEny+ugrlY6rgKDpXdru22x2yi7RNU6DqAWji93an+RDHqGQ1M7l4x9lkIx5xzdfX1ePYkRqMKC1F+TnnxEOik7UnseWNN1E8ohjnjhsNp8OF8pEj5b8bYyQDjY0NaGpsQk5ODspGlg94x93BPxOTe8fOAacxHvahg5+htaUVG195DV+/+a/hcdkQCAXlcSoZUY6cXG+fn++pjr96+Uvvo0lMNCaqRM9QqGe1WYRkieODJiqKc1FUZhoBrnggYfzrmWyzGFfUbVPReoYC5eTOsv6XisQUWSH6czwFhxIZ8CpRqwUadPwhVo37Yt+ALn5CSvYDpv9d6HMJhqKnCcjVKUABClCAAgMgwFA0BUSGoilgDaNFu3aRF7smuqgZlTGQ3eR9voDRTd6sGYn/PG39ZG0mbBkJRSHGALWh+dAeHPjNrxEL+VA2vgpX3bgIDrdb3pjJX2YoavzemCBJBp/mhCLWcrLSU/ybmABFjFtorisruGSlqagO61hPLCQqS9tbWvDab/8b7275s3yvy+bOxXnnTcJxrQg1zhJZS2N0TT9zJ4cIfGQYZFb3WP11rXEHhYXLYYfbI2aslwmRESjJiZnMbntnsP1nTo7vfLoCyYai8iGENSGLvAaNa00Ehz6f6LJuQwx2aPYQXGLSs1BAntOePC+qJk3FFfOux1/fcDVe/MMWPPLIcoSCIfmpJKrAO8YTlY9FzFBUxjdy98T4mmKiIfkApFO3+x72XtHgdOZD0aKIhn3xUFR2p3eIoSlcmH/OaPxk8hS4HBq2tbViSyyKIx4PZsyYjMJ8LypLR6BkZCUipVPhstvh1GKI+RqgwYfc/DKoNru86sRjGZuqyzGD5WeQ+Hs5YZoZPvVxcCxLsf9yfOWEieDEsCavbdwkQ8/zL5iGMWPHyCE1xEscAlElf6TmEPK9+ag7VQ+X242y8nJ4872nezoM+fXlWI66jlAoJB+kNdSdMj8Ho/iv9S9hytQqTJ40AYWFBQgE/IjENJSUlMkJt3oLA1MNRWesfzejkxOlchCskDix/4D8OcC8fMQDxoh89nDmAlxrf7qObSqbOFgpXyqoSSwbjqm4Xnkbj+BXUOV3cWa+gEWl6IboxXgAf2P2osnceyXuNkPRJE4CLkIBClCAAhTIsABD0RSAGYqmgDWMFu0pFBU/LodCuhGGhnU5Zqi8kRaz5CaOH5bQhTsTP8rL2d9lgKLi1M4/4+jmlxGN6jhv1sX4/DXXyxCgW9gpw1Djxs3qTm8FpEZ1qLWO3CMzfDC63XcsZ4alchtGF1q7TcObf9yI36z/T/nny+bOw5SqCTiuFeKwcwSioqutqKDNTO+3lM64ziMmGjc/8mbWnLRKsylwu11wOl2yag2KMUGWCIQTX0PhBjilHefCZ0wg6VDUrOY2clHjIUJenhO5ObloamqSVeiK6oTN7kLVtAW44rLpyFH9KCsfIbvSf7znPbRH8/HRvr14563NCMWMqmfZjV5UjZoj5xrbNiaSsbrWK5rRjV78XVS3ut33QCYfkIjq0AJZXapHWoxZ6c2u9KIbvQhx3Q4P7hg/HnePHgOXHsBrTafweCiKisnjMGN6FZx6DMXFI6BWfxlemwtO+BFrPgRNCSGvaCS09hY5mY/XW4Ach4hGVfj8IaiistTlkV1crfH/0vl8FeHvkSNH8cpLG3H5/LmYOHmi/DyzXidPnkRTQx2KSwqx4613YLe78LkLPwebwyH31ePxZG3YJD/de5kN3aiSFRW2dbDZNUSjYZw4dhwjR5bKv/9476dwaDGcc85I2B02qKodTc2tsDmciEVVnCMmXnI6u504qYaiYvZ5Y5K8M3bZdvu8N69K5ItKbUVBQI+izeyiLv9tiDTW+m4Skz2FdfGTwtBpWypHMxxV8SXlL1ihPJvRUFRBFJ/GyvEvsevxZ0xFGOKzMPPBKEPRVM4GLksBClCAAhTIjABD0RRcGYqmgJXti4qKD9nl1NoRoz5E3GhEIrrsJi/GDRUTKnUacy4DXeT7ohQ39aLmS1cUHH39ZZx873UoqgOfv+pqTL5ojhzLM5VQ1Ag+O4eiVnWo6Eofrzq1KkhlRaloAWTX1y2v/QG/f2G9HGPw8sv/ChPGnYvjtmKjUlSEDWJSqCFyg9vVVY4QGzPHWJWHOyrHWnS7nfKXcYPU+WUde4aj2X7BZ779yYaiIsQQFWeAGPvTuF4K8guRL6oTY+0IBaNoa/fhgimTMXPeV2VQqLZ9ioMffoCd+2pwpKlZPvQIB3zwOtyI2pxoC7TLCdaMYSGMsFM+r5E1mPJPxi9zID0Z/otg1HzY06OODCRFF3cVihqWIaF4ia704vdyCA5VRYHTjZ9MmYGv5nvQ1t6I79U34k3FholVY1E1dhSuvHAc2s69BI0ohkNzoO7DLXAHm3DOxNEoKSrAOWUjUZhTiHAoCr/fh6higzPXC6fdKccgFTNFW1PYGV7mHiXRhVnOKB6LYsdbO6CHdFw8d3b881ysfup4LfZ++CFycl04euwoRlWcC7vTLScaamxoQcXoCuTn52f+5MnQO/QVijY0NqK9tRllpSUIh32orTmMtpPH4VAdcJVXQLXFUHu4BmosCm+eB4VlI1FUXolTdc3QI1FUVFacdqA5ff27Gdrz9DdrmYkZ3ke47DgVCKMxaFxTQyUQNa5v0RsEEO1sCuqIyD8P0S/fbofD6NMRjSmIQMWV2Imf4v/CrgrnzDxVNR4tR9Eec+Kl2MX4d1yJEyiUn5DGZ0pm7BiKpn8tck0KUIACFKDAQAkwFE1BkqFoCljZvqgZioofzUUvUnHjH7XGDfUHENHFv5jdNzPcRb4vSjGWKdQYYuEwDv3+WTTt3wWbzY25X/0aKiZOld1gE7vPW5WeokLMqhI1utMbVZAi10isGu0cqBo3fcJCS+h+L+68YqoCu6Jgy6uv4NWXXpTjBF555XycW1mBw/YSnHAUISqmuR7ioagSM258jFsyIzkSHk4xU73bAYfdJqvrero9Gko3xNl++Q3H9icbiuY4NMRUDcGweAhjl5Maud1uRGMOKPDD43TBbQdONbUgP8eN86oqcPhoPRpagwiGIwiH/IjFdDmpmVPRUJSXg7ZIFAGfjijEhGpiMiVrJnsrYOioFpXhjqbKTzfx+SK60/f8Mj83NOMhiniJYTVkSGoOsSH/XlFQlVeAJ6dMx8w8J3518gR+cqwWPkXB+PGj8Z3rxqMgz4M320tRMHYavPYYJowoRkFBLkI+H9pafAgpdni8BcjPzwHyymBzeOHUALtNgU1M7qbEEAmHYdM01J08hqA/iPJRlXC6XGY1ZMfDmMTK/4A/gFMnTqK5qRF/fv1N/O/b/gZeM+SUmWo0ilAkjIZTJ/GbDb9FaXk5fO0+fOmrV+Pk8VNwOPNQMboya0/X3h7mhMNhNDQ0IjfPDYQDCPka0fTZp2hrqENdXSsmzr0Wnlwb9u14C3XHT6J0RCHGTZkK78gxiKlO1B6rlS5yiIPTCOKGWihqnTti/FAROIrxOvMcmhzzdKhNaJQY3opqVn/E+Flg6L/EZ44KGyKYhKOYqXyCC2Kf4lLlI9jEhJIZCieN733ZZ0R+7+/ARPw0thAfYbQZjGZGjqFoZly5VQpQgAIUoEAqAgxFU9BiKJoCVrYvKicuMbvExxSEQhH4fQFjfDVxryy7WBo3/PEZecwbjsG87RDj5MU0BbG2Zuzd8DR8J2uQl1uIy2+6GQWlo2Rbe6wUVTu6z4towwpCZXdUa9KlTpWh5jJiWdFNNjEUFQRiYpQY8D+/eQmb//CKHE/wmmuuwciyMhxyluCUvUhaiZudwZrVNd1TUAbh5lCixlE2jqgxI7hDVo2K8Uat45xql9B028X1slsg6VDUKca0daG5LQRNdSIYiqBy1ChUjSnA2zvfhx4WzxaiyMnx4rJL52Hpnbdg45/ewaqf/AgR0eVdUYwJj+w2OWGSPaLD7cxBW1RBOBSRlX1hiI2Ys1J3nMlyrE4RCuhRPf4ARFSLGuORdn4Z3cyNWcnleMWaUw41EY2IiZ3M8YfNkFRUd15VUoo1k6rgsdnwQXMdfnr4M3zszsXCL81GhUdDyYhSxOxuuFw2lLiLUN/eJqtjK8dNRH5BERyuKKKBZvhdExHzjESOHXDaFNg1IBoJ4eD+/Qj62lFclIe2llY43fkYM34cVE10/46ipaVZ7qk3zwtF9PkHsP+TT3HiaC3q6+tw4ugpzLrkIlTPqu40LmQ4EsGWzW+guLhEjil6tOYzVE0ei5O1dZgwaQpycnOzJGzqfv2IStmGujo0NTaivHwkcr15ciExqVJjYyO8uU5Egk3wNzfCf+wwTtU34OixZsyYvwC5ORp2b9mGlsYGFJYUY+yMKSgsH4P2tpAcUkZMaCWqhU+nin4wQlE5VIAZtfUVGiZ+zrs0Vc4uL/zEd6eY1Mjqom595w6FTyvR5hyb+M5V0BQU17zx44oxPELHf41eMB0tNn6UMR4kGD8/dP1vx98N3H6KNohO7AoqUIe/VTbhauxEEVrl+xsD2GT+pysrGBWfk5/gHDwau1EGpEbF6MDtrbUlhqIDb8otUoACFKAABVIVYCiaghhD0RSwsnBR6+bN+K9x86BHY2hvDyDgD8of2MVL3hyJ6sgh0F1OtkVRETl1BB9v+CUCrS0oGTES8278Opx5hZC3/gmTJcWrRtMJRc1AVG4jFu2oKDUrRW0K8McX/gt/2fy6nKn5uuuuQ2FhET5zleKUrdA0Hbrd5xNPWWOsVmOOJaPLsVVJF4PdocIjxxt1dApDrBvJLDz12eRBEEg2FC0p9KKgsAANzc2ArmD8edfDWXUnLpqSB1f7Jhyv2Y/yEbkYWToSuXYFJxtUvPfRHry44Uk54Zl4WeNdigmadD2McFCHy56LoHjAE2lDTFaLiopnY/ozOXGa6PZuF5M4QU6cI34jKr5FoGhtNz6ttvWwxfx8kQGK5pZDaOiRQMfnpLmcCCY11YZvjBmDH40eg7xIAG+cOoklx2phO3ckJpQW4Uvzzkek3YcPm0JoiGo4t3IkCovzsOjayxFursP2vftwqtGJ8+cuRHHxSOTZo3DaVWixMBrqTiAW0fHpx3sR9IvJqIARI8tRUFiMMePHo/7USTQ1NSAcCmLkOZUoLCqRn4siDPzwg93IL8hHc2Mrdr/7AebMv1TOUj+ivEyGyjvf3YnjR49g/jVXy1A0HA6hsb4BTpc7PuFSdlTgGSe5NV5oa2sr6k6cwskTJ9BUV4fPzZqF8opz4sscO3YEetgPu6YjGgxAbzyBpoZG1B6th6NoBBpbfBhV6ITmciEUVTFmchVsjhw01DXD48kRsTtKikuQly9mpE8vTcpkKGqFnB6bJmdpF13gjQkUu7fV6IquQAxtIcJQ69Xx3WA8H/VoGvxmWJruPqf7UWQFneJ6Fb1adD0qf4lxT92qioZAWP594iuxarq3903cj45wVDwcNX6JByGaqCyXYwqnH5aKr1gRfM7AAdyrvIDp+EyiGt+81qPJdHVSX09E5VosioMow8Oxm/EOJsju9QN9XBmKpn5suAYFKEABClBgoAUYiqYgylA0BawsWrRrpZ9VORIMRtDW7pdjiBoVCsYP/Na/yzwgzZu9geIxAloN7Qffxye/ew6KP4Cy8RMwZ+HXoNqc8ZmWZVf5xNnnReWHObO13DMZnIqujsbv413rE9YxxhQ1K0YSKlAVTcYqUGI6XvnPX+O9t/8Cr9eLL15/PXK8Xhx0laHRJsbdE+FidoSiRqVo9zFEjSoSEQjH4HI64MnJkV12xditRrd6cYJkxz4O1DnI7SQnkGwomp9fCIfDC01vQaDdhyuuvhaTLvgiWltdcDsiyLcdQ2PtXry7exeOnPCjvsWPiK8OvkBAdpm3Qi8RUohQ0+G0IxgIQIkoyMv5/+x9B5hcZ3n1mVunt+19V1u0q96L1WzLvWGDCc1gIAmd0Elo4SeEOPmB5A+GEMANMNUFsLGxjY1tWZZcVKyu7b3X6f3O/7zvnbtarVV21SXm6plHuzvf3Ln3vV8933nPcSEQDSOWiEIQ0rCaZSiSxH0Ba4gKAhvI0UYQS/eloTNOiS1K73NfqB9H+j7SFRb4u1lQhFzeuV+kvxsGbdQ2JMiijC/V1OLTBbmsbfqtnm48ODyMpNmCt79tM5REAlUlebBJI9h9cBRpqxs3Xn0FrIqAjigQS6mYv/ZmeOxuTrO3KCYgGcPYcB8cdiv27jkIs2xGb1cXnB4XCgsLMXd+A0ZHh+GfCGCwtxvzlyyE3elFPEYmeXGEJ/xQLRa0tHWg+WATyitLocgqVqxfg96uXjQeOoRVa9fAk+Od9qCN/uHUAL+Z1ZozX4qeYyqZRNOhw2hrakd7UztyC3Jw7S3Xw5PnRcDnRyIRg81uQ19nB1xOM7OLY6EQguEYVLsVsaiGB/73F7jyyuUoqiqD2+OFzWaBP5RAR1MHfP4AKmprMGfOHFhsp25GdS5A0U8uLMa6Aie++Eo7OgIxiNNSGY5oc8oMiBqmSlPHfmMO4ZBFKCIBrAnePzib8wNujwx+0iuFZFIHQelvBguU22mmrbJ+7psOXSt9+lzmCFh65P0T1USDTaqDpAIkSdcUJsBUB0pP3Eb4XiBgCdrwf0y/RDX6ORvnfIChU+/TAEYPoxRfTr8PzSg548BoFhQ9831c9ozZCGQjkI1ANgLZCMw2AllQdBYRy4KiswjWRVLUABAMBiVddjKlsat8JBxDSqeD6i/OPdN/v1CWwbrxvAnj+7eh7ZlHIaeSqFy6HEuvvp4ZYESZMjRDp6bJTzJGDSf6DLvMWBxNB0XZgOkYeqMcCwGQNAHJVAxP/PwBHN6/F96cHNx4/XVQ7Xa0mYvhEyktkxZrOvB6sRzTl5G6OY2uYUgrT0pTttttkGUJJtY7y6QSX0w3ebE8jIv8OmcKino9TkiCBWR0o5I2KATk56lw2xS85z3vxPB4ED/52ROIJElDNA4xlWATM04CJgBCo80H+py+8SFRSrxOKIeU1GBXrAim9BR6QaKyGuKJFERJhpmYbuEwG5wIkg6GUr2WZBXJRBJpcrDPpNoa/QqdmB3r2YyEYFGR3dmZjaqljuhK0rWlBXhVFXfVNeCduV5E0sD9HS347uAg6i9bAlWRcOPqWtSGBiCpClKCgkOiA4W5BdDMDoz7TahZth6VtUvgkACzAsimNAIT4wj6x2G2WFFQWITB/gEcPniQJU+GBoex8cqNaDl4EKNjo1izYQOikRDl3CMZDkIMhWARTQilBfjSIvr6RxEOBFFQUoj+7m5cf+stKCgqPAYgehF1ZNOuPuAPoL+vF/FoAq+/9BqCwRDefuftUFUzerq7YVZluHI8iAT9yM1xIJWIIeALo39oFA2LFmBsZAxP/+HPqJ1Xh4VL6iCk04hEo4jGNLzx2huYU12L0dFRNCycz+zTk4Fix2vapwqKMsiW8Q073ndT3SYm9XfWVmFTkQsfeKEJu4eDkMi9y8gI0YdXNiuKp9Lwxan+Z4C+6TUiAzpOB0aNzdQz0X0ZDFDaqCUQlF/kLM8A7NHJ5UezWI9kuZzqszjR9R+LccpzCO5/CCQVM0CpziadDjySrE4lBnGX6adYgE6kMvJEF0ILM4BRcqT/avq9GIf9jLrSZ0HRM9EysufIRiAbgWwEshHIRuD0IpAFRWcRvywoOotgXSRFjcm8kTofjyd0dmiCFhomaBkZqwsHBj06sDpIp2HwlT+jb/szzFhcuO4K1K7ZMKkFZgCdnA4+TSd0kuFxLB3RTMqabpahLw6PZcJE2KusCYglIvjD/fego6UJRUVFuPaaayBYrGgzF8EnOSGkU9A03czpYj04vdLwvzVSLU1gnVGrldywDZ3FC2E5d7FG+dK87pmCouuv/y6uWjGGJ/7wc/QOjEOW7CivacDa5Wtx9dpl2D/sxl3/cgdGh0dhMqUgptPMTiNDpBgRNVPE+iQBCP0QJRGKLMJiVuELRGDSUrCZrYglU4in4jqzVDM4WQJEMi8SbRBMCjSEkUzFifypA1vchjPgf6Yv4Y2RjCgjYxkQIUp2IB1jYPRIn0PArO5MX2qx4nsNi3CVWUEwGcd/j4/hh31DSGoxvPeDNyI8MIIrq3LR5w9DLq+EzZsLEQqsFhss9lIsWH05rKoMswzIBPaSXrGms1jp/AY8RIZB21/ahp2v7EB5ZRkkWURlzRxU18yBJKTQvHcfDry6C/l2XQqj3Z9Cc1s/6ubVst7o7e95KxYtWzbJtpteM3UJgszGWeZNYyy5kGtxIh7H4YOHOF3c6/ViZGAQLU0t6O8eRM3cOWhYOh+yoiAcDKCirBDJZBxdHd0YGRxDVV0t/BN+DI6MIL+ggIHswNgozA4LBvsGoao2zKmfi+62DtQ1NMDhcp3yRtipgKIUf6cioc5lwaGJMDM7j+W6bqTEfzsDin7whSa8MRKaZIoacwMnGZ+lwUZKdE6q6i2+yDHlc4zP2GVdSzWUPNJWTrU+GEBoIpECvQgINVLlZdGEt9bmwyqL+O3hQYToXrkNTpH6AeBSJYSTKSRSx5YHONVrO9HnpgOl1L4IIJVlkV/0M/2NwGsbovhn/ArXmXYyQ/TCm2/p7Nt70tfgh7hBN9k8Q0P8XwsoSmxm0iomXX76ORwOg/pnekWjuuQKadHLsswvq9XKbGPKdlBV0qvWdaCzRzYCl2oELoa5w6Ua++x9ZSPAM6f0TESFsrHiCGRB0UugIjDZUxeL1AFFHaEjQIF0QyltlNihNCnXFff4lwtwkq4/C8YiUil0PfswRve/ApMkYtlVN6Bs/hJ+nxeDGWYrm6FMAz9Zb5SNlo4AplRoEvw0NAH5b8cGVenvoiAiGvDh4Xt+iIHeHlRVVmLz5iuRUqxosZQgIph1kOYiTy2flFrIMELZpV6/MU5TphRSRZEyrOIjPNOzwc65BFrjX9UtzBQUXfc3u9htvq5oFFZxEKIiwZUexlDTc9jfqWE0PIamxi2QJd2EKZ6IQtTSMJPZi2hCNHG0KZLO2BJhtUrQkhrCkRQkAbDIMiKJGKg4gflOqwWxlAmyYkZakyBJlEbvYxCGIFaJmKOp1KQhC6XfT7LmjVThTKps2iSxnAaZk4kiOXVnEASTib+LeKwLHR58r6YBS21WDIgiHhvox/e7OqAU5yEZi+DWmy9DY/sg1q5djmFfAnOqKlAqqihYtBIlVfWwyCZ2oKczT4wOoa2pEQJENCxaDKvdxoBLKpVEa0szXn5+Gw4fbmEW67vedyvm1tchFgmiu6kFSiKJJDnM+3wIpFVs3/YGmza9886347qbb4DAzMFjwzTUH9BnhwZ7kYzHWc/ZanecMjPyXDYISqGn50emWvR8dr3yOvbtOoCx4RHUzatByZwKnQUvCVDMZpitZuzethM5+bmorq/Hc089i9XrV0NRVWx95jnMXViPwpJi7NmxGyXlFSgsLoLTpcumnCqAdCqgaFLTcEtlDv55eTn+92A/7js0ODnuTY3viUDRyWkxjW0wIaGlUeVQ8b311RiOJPDJl1uP6+Y+OUYY2SXMOp1dKj1LHBCbO5FiOQsDCDWun0YW0jf94IJiFNlVRJIpBhd/sLsHYQZGj4CidK4ci8Jl9PfOz67k1KWGAZAqim4Id4f4Ej5n+h27y5/vlPljtUFDNmcibcfn8UG8ptVBFEgB9fSR0UsZFCUtatIuplckEpkEOXX9WR0Un14fJ6VaWBtXmwRRaUx0OBz8orEoe2QjcClFwMhaNO5p+pohu4a4lJ529l4u1AhkQdFZPJksKDqLYF2oRTNOs6wByRNakXetKX0wzkYLxA49sog7/Snv2Q0Eg7aJBFofvw++9kYoqhkrbr4VBeU1DOiy1mdmRXo0S1S/fZ6UTnGfN8oa7FCGhg2Q9ChNUn0yS+/R/n1aFBAeHsSj9/0IoyPDqK2txZWXb0JEMqPZUoEkTEiZCBwxfH7PblzO9tkNuJNjPMWQifTULFYVZrN8zHTGs31d2fNfuBGYKSi6efPNcNrrYLVYkGcfQnfPQRw41Iy+4QAqwKaAAAAgAElEQVSSEJFMhrltu502IoRiwh/hPox7M8GEVFp3n08SgMkatylmaEqKCC0ep8ZKFiKwigKXLSjK5b5vwh9EPJWiHSLIkoh4MsKu86rZhngimXGu1rVzjc0WTi0lkCU9RUeUJTX0TRSirUmSyvq8GrNGj/RHpGG8xOXBNyqrsdblRlzTsCOZxNZgCD8bD6Eox8lp25evWIA82YXL6yqgVFXBvPIyuG0WBkQpdT4YCKK3uwMFBV42SyJAtqq6httfKBjE9he2cD/lD0bxwrMvobDAjRWrF6OwOB85LiecisKbY3sJIHW40Xi4HYf2N+Ir//KPUM3qCQFOWsgMDg4iGQ8gEQ1jbMSPxSvXQJyyaL8YFjN0H8FggEGLkcERdHd2YqhvgJ9XaUUpMz9lVcZvf/5r5OfmYN2VG/HrBx5CbQNphqooKipBZVUVA8hUF42xgVrj6dz/qYCiKU3DPI8VP9hQg1Q6jY9uaUGzL5Jh8R/pH44HivLmHwCbLDLwSeegv31hcSnuqMvHvYcG8d/7ek9otGgAgLIgwCoJ8MeTMzJmJFZoghjcsSQDolONkYw4ErvXAETzrAq+t6ubtU4/srgEqijg+7u7EU5oRwGjbrOe/k+g6Ok8jzPVuxrxofnWPGUI9zp/inJhlI2WzgTQeKau8ygQPWO89Jf0YnwJ70MEqt7HneZxqYGiBIT6fD5MTEwwqGkwPVnfWlGYBXo8QNQI5VRglJikxC6ll8E0pXMQOOpyubIA6WnWv+zHz08EpmcpTm54ZWRYpvfTUzfbLoQ+/PxELfut2Qic3QhkQdFZxDcLis4iWBdi0Qyjz/ARp6UPmSmFQ2E2U2JzApLRNxb9F+I9TLsmvuawX3eeH+qDxe7EqlveCmd+CbMVp3KcjgJFp7jE6unguhnCdOCU9TMJ/JyilWmUmQqKEkN1rKcTf/jpvQj4fViwYAHWXXYZgoKKFgJFKU2OINpLBBSdnLxTfLSMwQx71ejgkNmiMGs0I083+dSyk5mLoFGdpUucKShKdYRAv3e87SpUVdXjez/+NUbGh5mJyDqIrM8nwu1wIhwMIRSLTUlpp40HCXa7hEg0ltEb1IigDVUxQ4vFIaZTsKkq7G4nqhYtwmc/cSc6hkL42ue+BL/Pz21UJAa5LENUZAiihGg0jlRcBzV1oItS4fWf6VoYjCVA1TBgI5hRJA84GWnaVOGJvs5Y1dsI2JAlLZhQY3HiK9Vzca3LDRkmDELAqyaRU37jqoxCqxlWtxtpjxOx+npg/iK4zAo8LjvMioi+nn74xsaQm+9GIqnBanPA5fFwTEgHdf/OPfB43IglYpDFNF7dtoMB5/zCPHjddhR7PBCsNnQNjiAcjGDv7n1QLVbc+eE7j6oJk4uYyeRk/e2WpiY07t2HhkX1GB8Zx6IVKyEr6kXS5vXtHQLautra2TiOxsP8kmIG5Drb2tDd1oaeti5EEwns23cYdfXV+OhnPop77r4fB/YfwMc/+1HMX7QgM06cAZRoStRPBRRlxg2Aj80rwscWFOGh1hF8a1c3g5tT+99jgaKkKUp12aWQRjTgiyWRTKexMt+B762rxkg0gY+91IKeIBkynZhxaUgrUD2m6q/rkR4bJNYZcSlEowmIaTIU0+Uvpqf9TwKiC4uRa5HxxlAQV5R5+Fq39fpQ4lAZGP2BAYySnEY6DbdZ5vsPxJLnjSk6vVulmIhI4Rv2x3GnefsFmjY//ao1RNIq/hHvxwvaQoim03ejv1RAUQIth4eHmRVKrE5Kf6d0eCP1fSojdKbzoKnsYmojRgo+pdtT+j2xT8nUMzc3lwHX7JGNwIUegePNI2i8jUYjiESiSKaSkCUJaqb9sJnrtPHLuM+ZtqULPS7Z68tG4EKIQBYUncVTyIKiswjWhVSUgEM9x5kP3ZnVxAv9UDACYpbounhkFqKXvVDZCscKa3xsAI2P/gQJ3zjsOblYe8vtUFzklJxhMU5J/58ENMUMAGqk1GcYGjrYoUOgbK5EsTBc6aczRTMgKmuNShL6mxvx5C9/ygP78uXLsWL5MvgEK1otpSAeG0O0F1lsT1aNjfT5I/VFr2fERKY0ertVXxQQEGQsiI3JTVY/6GTRvbTenykoum7lOuTklMJqk1Bbvxq/+9196O7r4HYVj8UZWFTMCtxOK6AlMOGL8ObOpNSHIMBhs3D7JX1kAiUZYUkBJqsNVVdvwI03XQ5nXj4i4z5EDx1Aa38EWx9+FOFIABarmftHAi1TQhopjQze9RZMAAtVZd1YibpNgY1paMHLIBMxRDNgkW5Af4T5JQoqZElBUoswc5XOL2gmmCQBebKCj1TU4O3FJfCIEguFahYVJqcdqdx8aIUFiOR40C1ISJSW4vXnXkRdQw0GyWXe6UY8lcDw0Ai3vKuvv5Ydz8k1fm5DA7Y9vwU5OR7keBwozrWjs70HNkWCs2ouXnjmeeTleOD0utF4sAlFZUV46cUd3Ga/8PUvHuWczazQvl4MDAyiuLQUuXl5zFzq7+nD7x/8LRqWNiA/rwBL1qy6aPTv6J4SiTjGx8aw9bmXMD48gss2b4Td7cL42AQsFjM70Xe1tGFieAyewiI89MuH8I47/waH9h5GOpHCJ774yUnm15leoJ0SKEogr6ah0KrgBxuqUWpT8ZltbXh5wA/R0MHNlCFgc6qm6O6RENyKyEzMcc4cSbNe57+vrsSmYje+tasLv2kZmZSSOVkPZQCjZNREKfikSzoVGKUU+Xg8iVg0iXhSQ53Hgg8vKUWnL4rfNQ+hKxCdvObpgOjuwSC+urYSc9xWPudgKIZ/3d7O6fRmZozqqfTUDs0StU8dbD3Tz+hkMTje+0nNhBVyJ+5z/gw5YtBQ6j7V083+cxlGVuaBzOjzhunSn9LL8VW8FwnQJtSMPnrcQhc7KEptjcBQv9/PIKjdbmdQ1GCEGjd+uvVuOkBKDFICRYPBIGuSEjial5d3wYD+p1crsp++1CIwtf6yPIqmcZvp7elFT083enp70NfXz5kvVLcJ5LfZ7HA6HSgtK0M5vcrL4c3xQJYpu+XIBtvptq1LLdbZ+8lG4FQjkAVFZxG5LCg6i2BdSEUzoCgBVbTYp0V9JEwTqigvngg00E3lyYn5wtYQfVNYTSaEetvQ8ui9QCwMR1kZ1lx/KynW62nxDERmHNENFpcBZmbS36cu0hg0zRBgGBRldtcxmKKCzrrRU+sFmEQBPQf24Jnf/BJJLYW1a9di0YL5GBFdaDfnMeCcggTKNb+YAOeTVWOuNxkWHM9SMtg7g6Wk+yYKzBg1k002SzYcfWQnMyeL8KXz/kxB0U0bP4TW9m2IRAOs5zg22gObXeV02kjYMD1K86JTJU0+UUYgROyCuL6+F0xQFBlaKo1EPAlR1PuBkhwnNr1lM5xL6hHvHsCerTvRdrANE/4wRA3YuGEFVq9Zjnt+9hBGRkhLNAWBaGtpE2SZWAtuRCJ+pFLRI21fEHUJDUGCSEKlRv85RUSS9YkFAaKgQBAkwJSErJoZrNGS5FCvMdvUqpixvrgEb6msxhK3B267DYLXi5jLiSGLGdF8L3LKSjCeArpbW7F4xRIM9Q4hFo6it6eHmUNhX4A3aKKhCBLJODZefwVKioqQisfQtmMH7MkIxkMhFHrsiOaUY8/+dhxuaobX64Z/eAz1C+vQPTCBtsZm/O3H348Va1ZDVmQeF8KhEDpam2C3qRgYGEH9gsV4bfurSMZimFMzh9mpVrsdDqfzlICn87FJQkza4eFB/OnRJ/D6y7sZdN949QaIZgmNjS1IRuIoLS1GTmEuFi5bjPLqKvzjx7+AFSsWw+8PYXRwCF+56+s6AJKRYzmTLfZUQFH6fl50poHbqrz4xooKvDoUwOe3tzMoabAvjUUqaY9uKnbhI1ta0OqPMig6ESeNTn0T4ObKHHxzZQV2DAfwuW3t8MePaHbO5F4NRiqZL5EREjE26W+0kRGNJlk7lH4ns7QvranEgZEQX+PaYhde7fPhyfZRjEcTDGz+7cJieM0y3hgO4KtrqiYBUeM6JoFRmwqzLOD7u/RU+iOSvqeJ4M3khmdQhmOCNL5pf4xZouQ2f07nBfQMeAdYhEnTGbwzF77VMJp24mP4GA5rpRBJP+c0josVFKW589jYGEZGRmCz2TiVncBQ0vs8V/MaqkeUrk/gKKXsh0IhZo2Sedz50s49jaqQ/eglHAHDoJLq7OjoKHbu3I19+/ehva2N5y/jI8PwB2h+lYKW0fumtRX5NXjz89jUsLi4lM0LN21cj+o5c45iR5+rNncJP6LsrWUjkDVamk0dyIKis4nWBVJ2Wso8LUCCQWJcJYz1O2uIssLoBWyoND2aBh+RLtrftBftTz6IdDKJ/Nq5WHzVDTBJMiTDBOAYoCidz0h/NwZTHeQ0mKI6kGowa/i9KW70zPg0NEkzoGjzjlfx0mOPMoPs8ssvx9yaagxKHnRkQFFdmoCT6C+QynFmLmMKB/ko11+WLkizrCJsdgssrDN69KI0O5E5M8/gYjjLTEFRh9XF2p6pdAxaIgVymC4szEMslcToyARPmg2SkygqDDg6HCoCgaCuiaylYFZkJMmgRUuxMztNxBfOr8F3vvkZ/PZXT+Fnjz6OaMqEwtICLFm+HHkrlmPt/DIUOt34yme/icN790FWaXErcBqXJLgAQUUsNoJUKsb1XJJIH05i53pVkSFLMqLxKLQ0seEyGyZkqEF1njRNCRiVJO53JNXMOqR0nfqGVBpiWoBAplIuF2pzilCZV4DcwnyIVhWltZWoa6iFKMno7uxFNBTA4tXL4Rvxo6i8gtO+aXGciCfgm/Chcd8BOF1O5BfnoMDrhK+3F1279iIUnIBfElHTUIdXd7Ti5S07EEsmON4LG+qQX1SARWtW4kf/+UN85DMfwrI1K3hRQvGjtNDRoT74Rkfw1GPPobi0DP5wGCFfEJ/58megmNWMmdyRNO2p7BAddzk+KMVp35nXWXVaNjosE1hHdP8b+/DCEy/CXVDAdezga7uQX1qIsupystdCaMyPiYkxXH/7jVi0fAn+9PDv8afH/ghBkLF85XL83ac/pPdzUxrhmerXTgSKGrE93ncRoGmTBHx7TRXWF7nwz6934tH2Ea6HBnBK/xdZFeSYZTROhJEkt6JMe6E2lmOR8MMNNah0mPG5bW14sd93FNt0ar8z9VlPvyYD8GbN0HgSkWiCzZOMg4DSqyu82FTmwbdf64THLKPGbcGifAeKbQoDow1eKxsm7R4iQLQSVW4r+oIx/OrQAKJJDe+sL0C1x3oUY9QiCbh7Vw/izBAF39+Zejan0+cS+7xEnMCvXPegWhrJCP2czhln+dm0Bk2yI1G4CUK4B9LEIZg02lTSjSlPdOjZIWl8G2/Dz7UrGBQ9Haj5YgRFKVW+u7ubw+R2uyfNj84GEJmZwvN3He/RsFRKxtSJtEzpKCsry6bUz7JZZIufnQgYYwMxQA8dOoxHHv0ddu/ciXgsinQyweQJRSB/hjSPT7S/TJvbROChVHqan8SSKUyEYkgLEiqrq/Gud78bGzesZzPEI9k5p9MTnZ17z541G4GLKQJZpugsnlYWFJ1FsM530Skp87Rgo2lrPJFCMBBixtXU2ZWhMXohLBZmEjYjJY8n8IIJw7u2oueFhxkQqVy0DHUbrmCXZYnlAPR0uckkVkM3dBprdCowKpCgoAGATiln6I5ySiyBohmnaf67KGDvlr9g51+eYbONa665FuWlpRiQPOg05+mu85SAe4mlzx/veRmTIIEQYtZlBcwWCTarddIAw/iswVC+WOrfTOpotsybIzBTUJRSzMkRnEAZgZR4TSZ4vR7IZhk+fwDhYJidpnmRKAgwqxI7xwdD5CSf0ifSWgoVtbVoKPUyMy1vwXzULJyPAq8NLzzyAp578kks2LARa+64hQHF1q2vomnrVkz44uhobYUQ15AmPVAGNwVu6ymNGKIaHE4Xgv4wrKoEWVEQi5NOoc7zou/l66IeSBJ5ss4vUeJ0eUpXNn4nGYCcnAJmn6ZTKciKBIdihsNhh8XtQV5+LuYtXAwhlcTqtctQXl7KoOH44BhrnhZXliMUiiEWiaKwpHRS75SBRS2FluYWmGUT8q0Khrt60XHoIJq7erDg8iswd9FiPPzAb7Dz9b3Iy/NgYGwcbY3tqCgvxeabN+PXD/wWn/jix3DFVVdMGnnQebva27B7x054vfnw5HgxNjKGHa+8jtve8VaUV1dy2vzUZclsQVGKHbPozqBD+FTwcOrPxATu6enBjpdfx0QgivlrV8Jht2Lvy69h98uvYMlly2ESFB5XxgeGoGkxzF88H3aXBQ/+5JfYu3s//v5jH8B1b7kO7rxciIbe7GmaK01tOccCRY17IMCP2kGUAL9jfKfOFk1jVb4DX1tejodbR/CzpiFmtFLzMdoQgaeSYOKU83CSZCJ0kzB6v9Su4Ltr52DvaAjf3tNzXFDRAD0JhA0nNWaYTtcvpXlHLJqAVTAhEE9xOj21bdb8VCV8ZU0V/tw5ittq8rGkwMEX+cvDA2geDzNDdP9wED/a04v/vrIOm8q9nH75ta1t+Mle3fTp1po83L15LiyyqAOjr7Sj0KrCIgt48EA/fHHdff5CGGeSaRM2ys2cOm8RCIw8hxulrDmbRipnObTSq5FKJSFMHIY8tBVCnAC1kwOjAlL4c3oJ/in9fja/O52YXmygKDHyCRAlViixMill/nT6KwIzo5EINDILZF32NIOZkqyw7BAZBlIFJ33Fk30PgaOUSk/sVWKPEjBK2qbZIxuB8xUBY7yizexdu9/A/ffdj7179pBCENxWM8yiCWbaeCabubQuu+UwqzxX4k0sUeSMxpSWRjCpYcQfRP/oBDwFxbjx5ptx0003oKSoeHIOdrJNnfMVh+z3ZiNwMUQgC4rO4illQdFZBOt8F2UglFKkaMEkcKpaKBhnrRaawJKNgeGDzvgCA4cX/qHvmhNUkYKQltmopOelP2Lw9Wd5Ll+7ej0ql63WF9YmnZN5FBNUz6WfTH+l03F6a+buOR0+k1Y/NeWOjVGmOEcbqfNcnsBOIYXdTz2Bva9tg6qacf3116MgPx/dsgcDSj40wm8NkPZcLoDO0yPV2SQ6IGrUM0oXpDR6Yo2Smcf043QWVufpNrNfO4sIzBQUZQMjbuOTagz8LRbS2BRMiEbinHLO6Z+gVHliYZJpXAIkj2y3WFB9xTqot7wFdbk2lEUDGDjQgrYXtqKxsxvB8RBKci0orqoFEmH09/SjdyjARjoiBFRUVOFvP/QOvLxtJ55+6hl2qqdarMoiVJsVgqog7CPTIgJ0SHeR2NBH6jOn04ukGUqgKJlC6YConmav/52MAwR6yQ6IpjhUSp+3mGExmxl09ebnYtHylVh/5TWIhELIsQqIjQ1AsKooLy1jE6lgMA6Hx4ug34fC4jI+t7EgoP6v6fBhBjwtSGK0vQOtjY0YGBvDqmuvRzim4fGHfo9E0gSHTQUUGT1dA3jpuZcgygrRM1DdUI3FyxaiYX49rFYLHC4nFi1fjFQyxexZOujefvnAL5CIRnD5NbQZlYY3Lx82u+OIHMsZBAlnUd0mix4LFO3u7GbN0G1btsBqcaFh5SqE41FE/T64XE70dnSjad9hOLxuhANBfh6xSARD/X1YunwRAuNj6O/p5TTV+kUNWHXFJkiinjar18pjHydjd07/1LFAUYMB+tXl5Vz8P/f0YigSZwbn9AWhPg6akGeR2eiI0tcVQUChVUaV04wyuwq3LHFqOr3fNBFBeyCKgXACcZJ1EEzINcsMdNJnj9VHG/d0c0UO3lGTix/s78fWAT9/lg7KTiEDJUqVp3ZLerZWWcBoJMFth+7njnlFnBZPn/niqorJ76FzvzEUYPOk/7ezC093jOGXNy7AulLS0dXwt08dxJNto3zbKwod+M3NC+FSZf7eoQwwWmBVkWeV8d87uzFCcTqDgPup1UcglTbhw9Yt+LrtCc7UOWezL11QHilLHlJVb4XZUQAtrfGGuebvhNL7DIQYaROfGBilGWR7ugAfwicwpLl50/NUj4sJFCXtUGJiEjuUGP0km3Eq8xaq8yTVEQn6MdTbg+7WJtZnjsZiGB0fQ05+AQoKilhehebsTpcbdfMXwunN0du4Tug+5kFthj5D6fTGtZLWaPbIRuBcR2AqILpv/wH88H9/hG1bXkRpnhcFLgePOwSO2lUFZlnkvon6Z5pr8fyJs2wkJp2wyVgyibFgBP2+MAb9IYhWG664YjNuufkm1NXW8LzKkII71/ea/b5sBC6FCGRB0Vk8xSwoOotgne+iGQdamnzFYnGEQlGkkjqDiRb4BNKxUci5m46fkYgwKKpRCjoBvhJMWgLtf/4txva/CpOsYP7Gq1BYP3/SqZB4S0enx+szSQPUpJ+ng6KTgOd0h3qDcZqZjRrlRJOIZDqGV//wKJr3vcGaejfccAPcbg86lFwMy7ns8qIzRQ0O6hkJxwV/EgPE5jjzRD4NRZVgt5H21tGOkqeyuLjgA5C9wMkIzBQU5XRtnaOpb+xMNQRhIE7mdKt4IkncAp5IS0IaCcpJJR1bQURNdQXmzK3FdVcsw8vPbsMTz21DPJVm1k0Kabjz8vDBd9+GpvZBPPXHJ2BxubD+6stRsbwBJWXFWGA147dPb8XDP34AZlVBWgBcdis0TUQwHoMkyDDbPIiEx5nlSb3K5GYK64cKDBga4KcBlNLvoijpjvUMjMqwqApsihmSWYbN4UBBYSGWXrYey1atRL7NgpRsRdfe1+DrbsXC9RtQWFyM4eFRdLT3IL+gCC6nC57c3IxBnB5uitnw4BBGx0bhtlmgBccR9I3DNz4GJb8EyaSArtYO5BTmc4wp5pFwCJ2dPdi/6xCGBoaYyTfhCyAUCvO95RXk4Cvf/AIWL1qE9pZmxKMh1qUWWdtVxdhgH0Y621Ewpwb1S1fA7fHoqffnGRQ1KqDBZqTU1+9953s4sHM/Vm5YjQUr1yAtyQiPj6GrqQWSqqKgshLRYBAWuw0Bnw9tBw/A7c2Hw+vR+/BEDEIsBKRTHMP1V10Jq9WWASqOwPlGn2Z895kCRa2igG+trsQ1ZR78uXuc3eWHIolj6poajFECFlfm2UHg5Yp8OzvMx7U0s3GIUUrpi1SGwNEdw0E83jmGHbRZkNImU+anp8gbv7+lMgdfWFLKof7c9jZsHwjwtZCJUjicYGB06kGO9ATijkbiqHBZ8KnlZfhT2yi+taEG5U4z/LEkhsJxNk2y0WIZQJc/wszQ5QUOfHRJKfcBf2ofwV2vdLCB0qeWleGdDYWTmqnELBqOxPEfr3YwW9oiibh7VzeDu1M3Mc51F613Z2n8X/ujeI/lNdrePQGMfgavjr84DU1yIFF6HZTcudw/sbaxlmZgNDnRBqXnSQgJH9HwT/DlGgJpC+uK7klXQZpi5DnbK74YQFGq58QqJ+AyJydnMl1+tvfKDO1UCmODg+hpbcRgdys6mg6hu60N0USSNx+GfUFoJhFOMmxSJB7PCgoKsWLdeixYsRq5hUXMJD3ZfMlIpzc0T4uKik76mdneT7Z8NgLHi8BUQLS5uQX33nc/Xtn2MrwWGeU5LlhZQojGnTRUiQwrdYKJzNkmaV4xEVBqMauQFZXnd4lUCuFYAsPBKAYCEQyOTyAcT2LF6stw5/vuQEP93EmTx5O1j+yTy0YgG4E3RyALis6iVmRB0VkE63wUnZYyTywMYhSFQpSaQxdk7P7r7L2LEaAjhiuBa/RK0iAaDaL1iV/A37YfUO1YetUN8FRUToKihn0BD5DHSJ2nqEymxR8jpT5DRtMNlQz3+WnliEEaT0Xw0kO/Rk9LE3JycxkUtdjsaFMKMSq7IKTJzEC4KGN+ulWZaxs/M52lS0CCophYC4iYFsZxhPlwMXCWTzcqf32fnykoylqe3F+JSGnExDwCqBBQKpHpkSQgEo2zdjC9bSvKxYYVDRhs7YEvGkPunFosuGItblxYiaef2okff/9/oagqCosLsGjpIixZVg1LXj62Pv8GevbswKp3vg3Vc6uw/42DaHlxC9o7B+EfD2LZogZEImEcaOxgoFMUAUkVoYguSLILkfAoUlpIZ4FmXOgNlqjOFNXT5XW2KLFGRQYK6R5IJoAAVys5FasWuJx2VNbUYPnGK1A1fyGswWEU5tiQVnMw3D+AsYFeqBYLSirKEPAHYbU6mLFEAM904NFYkNC1Dw70wUFpasRqkgXEkiL27NiN4pISHNy/H9V1tRgZHkFuXg4DJCWlZWhvaYXT7UFnZy9+9KOfo7d/kLVZ//4j78a1126Gb2wIBfkOdHd0wZuTx9cxOjiM/Tt2wF2Qj5zSUiTiAirnVMNis14Ai3ECxDWEgkEEgyE88KOf8nU3LFsCLS0gHPRjdHAA4bCuq9jb24PcHC8WLl+GaDKO9kMHYTE7oTid/DxlBraBuG8MhNltvOYKjgGxWQSTiFSa2LQiwqEwp7GyK/QxmJwn6wWOlz5P+FaRTcHXlpdhY5ELz/ZMZIDRuL7Jl+lMqR7QPKDSoeLvGwpxVakbo9EktvT72HxpNJpg8JvMk8gIqdSmYEW+g8+ZY5bwl94J/OTQANr9MZZsOEp2J7NZYQCi1M//x+4ePNE1hlQqjUgkjmgsOaldPvVe6VSUMh9Kavj4klIMhuNYku/Ae+cXsU7ol7e0YOegH+tL3fjmumrkWsmoj4DRKL65vQ1L8x34+0UlkAUT+kNxBnWL7Srfe7c/ikeahphhSozURXkOPleVywKSHPj+rh4dGJ12Pyd7FmfqfQIgrUIC9zt/ivVKCzTooO9ZPZghqkFT3EgUXQkxpwGqcrQhENUVkgJJjexjxihrjB6Hjsjp95qAL5nuxNPp5ZBMbzZRnOn9XOigKMWlt7eXAdH8/HxORzc2wGZ6j1SOHkEyHsFgRwThEeMAACAASURBVBMObX8eLXt3ord/CP2jfkyEY0hqGkRZhUlRIcmqLltC7ZfS51MplBTkYemqNbzhVFhWjrzCQiiK+uZLYLM/XUeb0o4p3X9oaIiB1NJSklnJzq9m89yyZWcfAap7xkbg8PAI7rn3Pvzud79DRZ4Hcwtz4LJaeDyOJRLQknG9cQBstkcGeTRoUSaQIkuwWVSYVTMUs5mzWGh/zRcKo2doFB1Do+ifCCBpErHpis1433vfg8qK8qOIMLO/+uwnshH4641AFhSdxbPPgqKzCNb5KJphh+qQp4BwOIZgOMIsgKOT+vSE5otR31JPy9YdzzUaO0MhNP/+xwgP9kAxW7HkuttgLyickl5EhTOM2IyREv3GzvIG49Ngk2bKTf7dAFENA6ZJUPVICr4uayogEfbjxV//AoODXSgqKOH0eUExo91ciHHJAYEXJZRm/9fFFOXFwGQqfeZn/mMKsiyyfiJNfDIqdxnGDKUan48GlP3OsxmBmYKiLocbkbA/o+NJi++j3Y3J3EhCmoX3qaLMWzAfjptvgLVqDoqTcdb9FAIhTGzfio7GTkTDQVR6geqqMgjWPHT1DOBQawd6xyJIR+IocNvgdJgx7gtgLBCFxWFHXcN8bFy/FLfcfgOe3bIbd331W8xQpbaumgmIVZFKxWESNYgCrVnJ5V4HQclMiRmiJN8hEiBKYKjMi1wDICUtUlqk2iwW2G0O5BUWYPGq1Zi/eh08OXlQtCSU8Ag8HhcgklO9gFQyiaH+fl0jNT8PTqfrKMa7kTZpgLL0LGlR3NPdjeKiImbJxhJxuJxONqUKBUNoa2lhuY851XMw5huHw2pDbkEBL1IM/bo/Pv407rnnFyCG5c03XI5b33YLfOOjKC/1ouPwYTaJyc/1IBBKYGR8ArX1NRBVMzNZVbMDdfVzL4iFOIGhf3n2OQwNjsLtyoFoNrMGbC6lxocj6GnvRl/fALMaR/oH4PW4UVFXDWeOB+FAiCjKCAVCLP3hzMmDKCmYGOpF0/59WLh4Lm5/5+1obGxG0O9n99xFS5fgnnt+Dv+ED5/5zEeRk5s3mVc/U2DieEZLOtiZRrFNxdeWlWFjsQvPZYDRwUwqvaEbujLfji8tLWOQ81ctw/h9+yizSj2qxIAoMUHpfyqvZtiiZG50c4UXBHgORxP49hs9ODwe4Xs3eLCBeBLXl3vxxSWlLMfzP/v78UzPOCKxJAYmoiDNVmeGEUqQGV0zGSIRq1PPzgCWFjhwe10+tvf58B+bajj1/eHGQXziuUYuT6Yb9183D9dU5Ux2TR2+CL71SvsRYJQaYOZomwjj039pwqv9Pn6/3mPFG8NBLM538PeWOcywyQLu3t2DUPz8MEapO8sX/Pi16x7USUNnz2RpkmFPUiMSNFsFEgWXQXSUsTHcsdiynFkUjQG9f4E0skOXgTjmYKyn4d+Ft+NX6csvaVDUYIgSIEou8yfT9TzWGEpmfNGwH8Mte9D6+vNo3r8PXb2jGPJHESGtXS2NUDyJBMnGSAqK87zIdbsxMh7A6PgE9912q4oCrxc5eXmoqpuLxavWoLJmLuwuF2cfTPYpUzMrSCpL09iVnoBRVVUZGM0e2QiczQhQnaP6mEgk8fL2V/CTH/8E4YkRNBTnoaZYZ/NP+Hzwh0JIxONIJPXylDaviDrphZjqpLNuJcktiwU2h53BUerLSH5kZGwMzT196PGFQGMRbSjc9ra34m233spyP3rXlV1InM3nnD33pReBLCg6i2eaBUVnEazzUXQyZR4Ih6OcMk8mERkXhqOu6GIdKnisJOFAAjIpZXZiHIcf+SFivnHYnA4suvY2WDw5uiYhM0F0QGV6Cr2esPbm1Ho2mcgsBPTPZMDTKTqketp8hnjL12FCeGwEW377S4z5hjCnfA42b96MtKSi1VKMoGDVtV3TIi8eDdD1fFSR8/mdBmOUw6vrIECWBTjsNigKMUZ1127m7l6sFfR8BvgC/+6ZgqLV89ch6EkjtGcf4uEwkmlt0m2e2yeBkBmglNjbHpcDVdXlKCrKxZziQuzc04i2wx0YDU4gRQxlUcKaZQ141ztvwY/uewj7DzRDVSwgOqrscOK6WzejwKbi4d88iwXzK/GOt26GLDtwsPEwmvtH0XioEwn/BPyBKAKhMESJrkHvA2iiTpsdZJShg56GXiixSnVmqAGIElhKWpwEiJpVFXarFW6vFzX1DVi6fiOKKmugChJUMQ2VgN1EFLKsMMAqyQRi6OAPt5CMcRObvWX6MVqIEJuJFr5GWWIuNjc1we1yIRqPo6CggA1CjIM+QweXZ4ZR5r8pTMPBwSF87av/xqzRBTWV+MBH3gsNKVgUBaKWwmvbX0OCDHQsChavWISiihLWSTx0sBVeTz5q6uvOo0iLDvbFYwk89fhT2L9nP2oWzIMiqZzaHUWSGbKj/f3obOuBb9yHZDwOb24ecgryEfRNQLVaYFbMLEMTi0ZZx9rtzYGFwHv/GJ76/e+xeGk9brz1Jhw8cBhCWkAqkcBEKIQXX9xO7lv41Kf/DpdtWMcM4anSLSdrsidznycQq8iqMmN0EwGjvRP4JmtnJngzakWeA99aXcHSEf+2qxuvDAWwJMeG26pyUee24OdNQ3h5wIdgQjdHspI5mIk0L3WG6aIcG/5xSSkcsoivvd6JHcOUFk8sNOCmCh0QpbLEEP1T1xjr+kYiCSRS+vhL+qX6BqQuU5MgI5ikxgzPApuCTy0rZwCTfv6n1ZUMgm7tGcdHnjnM+p+U9v7TG+ZjaYGT0yef6RjjlPmNpW482znG7FJmjJLmnJbGN7a14X/e6GEA+N831KDTH2UG6Q/39ODjS8vwcu8EO9jbjwJGjVZ1sqdxZt6nPqlGHMZvXD9BgeifvcnSJOh19GbR9KujzQqIKjRLIZLuBmjOWsgqjbXSCecgFMdYcBRi+yMQwwM6KPqmAVl3oL8bN+PH6Wsv2fR5Sj0nXU7qN08ZEKX+JxzAYOOr6H5jC9obm9HVO4aJYBSBaBLBeAr+WALxtAmyrHJ7ctnNyHe7aaDDRMCPcDTGeoq0MeVQZOQXFKCovAI1cxuw7LJNKJtTzUZM+txqSr3IjBkGMDo4OMiMdjKIyh7ZCJytCBiZKn5/APc+8DNsf2kLKtxWLKmdA7fLg1AwgOGhAW5bJPMg0xiR6cNZtiOtSx2pigC3zQynxcztT7U5INtckM12BAN+dPV0o21oDIOhKKfVl1ZU4KMf/hBqa2tmNc6erThkz5uNwMUWgSwoOosnlgVFZxGsc1TUSFHgr8ssZELhKMKhGC9y2IzkEtKx5PtlOI385VOIDPag+ff3IB4Kw5nvxcJrboNiseuTQwO4zACaRqw4FZ4zjE4MiurnOEYZ+puhN8qAgojxgR5sffjXCIZ9mDd3HjasX4+YqKDZUo5EWkFKTABp3Zzkr3n30pgsselUmnaH05AkAU6HHTJtEWeOv+YYnaOu45x/zYxB0foVEG5Zj+RTz6PnwEFo5CjPwIoMIZ1ght+8hjL0tXdhdDzGgJvdYcPi1YvxiY+/B7/6/St45Kc/Yya8WZJRU1uND7z3Fnjra/Dj//o5Xn95K0py3ViwZB6KSwuAxAQae4No3d+O4nwbVFFCW+8I/MEY8kuKcf3my/Ded9+Eex9+Hr++/0HIKmloSlBkEVpaBLlqU18jSzI7zk/qh2ZAUGaOyjIDnLRwtZptcDodPIEntk/1/MWcCq/SOURKIQMzr0Rma+pMdJNI/dAU93rDxT7z/9T2MvVnam/jY6OcNp6blwezRXciflP7MtzQptUK+jyl4P/qV4/iwV88ioriQmy6ciXq6uaiuLgIsUgIO3ftx5+ffgF3vOc2zKkqI1FXDA8NwecLY926DbDaSWvzfO1y6KBoc1MrfvPgb1BVPQcF5eVo3N8ELZVEQUkhzHY79u3agzQxJiMx2J12lFRWIok0JoZHMT48xtIIaTIpUmVerNH4kV9ZBZMk4A+/fQSxkB8VleWoq68FZAu6OjvhdbtYh3X3tlew/rLleOsd74TNbj8qvf1kjfBEoKg+5Ot6oMVWSqUvx/oiJ76wvQNPdY9hnseKb60ioNGEb+7sQuNEBO+qyWMws8kXwWMdo9g1HOQU9uMddG46z12rK/l7Pv1yG7qCMdYj/eGGalQ4zPj33d14vH0M4Ugc8RjJxEz24tOs0o78nSQx6r02fH5lBb79eidLAfzgqnpOkyfw88XucWZ4Ls23Y1OZl0HVXx8ewDe2taPSYcbnVpShxGnB/9vRxWxTAkYJbH37Y3tZBoBMmK6vysXh8RDKHWbsybBF75xfhG9ub2fjJbss4e7d3eecMUrO80ulbvzCdS9cQnSGeqK6BA3nWphEpEUr0rILacWFtKDAlIoClO7OjVtCWrRAs+RBsxYhrXohyhbur6SM4duJ6h2neVNbGHwDcs+fYErrjPyjjzQETcMPTTfgf9I36NIKp3hcqOnzlHZOafMEIDqdzkmtwtncJrfPZBzjnfvQtes5dDQ2o7t7iGU6QrE4RoMxDAWirJ9IBm+KYoY/FEEimYBZkWCjjAJBg8uqIpLQ0No/glg8DlVRuHxRYQFqGxZi3eZrUbdgEW/CTSoa0xx3igEgbZD5/X52pi8pKcm60s/mQWbLzioChnTD4cYm3POT+xAa6ceSqlLMrZ3Lddw3Nozx/m74feNIpTU4rCps5kxKfTyBaIx0qFNQJAEWi8Ju9BaLFYrDCcnqgWx1IBaJYnCwFx29/egOhBEiToUo4sYbb8JNN1zHmTjZ9cSsHlu2cDYCtKk2zcUhG5TjRiALil54lYOrr57jxOyNYEhniBqH7ix/6aRsE9BrJMsRW8vfehDNTzxIW/FwlVZg4dW3wCRJR9x/jdT3Sdd5w1yKzkMLDJ0zqqeS6SxRBkKZfaUjq8bPBiNr0ogpE3dBEjHS3oitf3gY0VgEy5YsweqVqxESLAyKki2UZiKOaJYFOWk0knlCemq9BlkS4HDoLJbpx/kDVC689n4xX9FMQdG5tesgrq9BTkDAniefg2hxIDjRyMy3sspSJFasRe2iOtRHxzDcNYyY3QFvYQlM4TDU2Bj27TyIpjfegFmV4LZaUDunFB2DAQz4wwgOjyKRTqK+3IscTw6au4cwNOJHMpVGbW013vk3N+OxPz6Hg83NuOrGzbj97ddCCwTROeTHX57bhf2vv4LCkgK4vB60N7VmWFTErhOhKHrKvCnjOE96ufRyWGXkuGQ4bSqb8eR43aivr0D94iWwe4pgSssMgprFOG+wCIIZgqQCgsIvHRQlZ3kFJkHXJhVFcrLX9UqNtP1jtZOjNs0yIBoPCTMEKY322t/fj7u/fx927NiL4gIPFi6Yi6XLl2DdhrV46eXX8L3/+hE++IG/wfLlS+H3+Th1uqqqCk63S8dpZvh9Z75+65ZdBNI+/+fnEU9qKCyvQndXLwZ7ejBnbh3yi/IxNDQKEQIGerpRWlkGWbGir7sLnrx89HR2I+QPcI9FGrA2px2j/QO8MPOWFOKlZ59H2+Em2Eg7NQ24PC4sXrYEFTU1sLtsaNy1A26Hilve8TZ4c0i3VdCd4mdwTAVFDYOeqR8jwNMs6ucrsiqo91iwpc+HiXiSQdKrSz34/PY27BwO4rOLSrA01457Dw9g10iITYh4g/AE12KArusKnfjO2io81T2Ou3b18IbrynwH43Tb+yYQCsWRzICrM3nWdF5yHn5nfSEW5dmxbzjIt3VrbR5WFDrfdE39wRjueGI/a4p+enkZPwsCQSmt/u5dPVicb8e7Ggrxnj/ux9oiJwbDCT7fwlwbHm4awnAkgfctKMJnV1SwgdO3DGBUkXTzpXOYSk+g6Bq5DT9zPgCrED85izqzRNEkOzRLMVLWcmjmPECyAYLufq63Uz2l3dCONykWiKRPSRIeMwBDp9YrOk0sGgLafgfR36q336PqCWm7a/gf3IAfpm+EeIkZLZF7e2trKwOiHo/nlDREKZ4kqxIYaEX//hfR23wY7a398AXDCAYjiCWSGPFHEIolkOuyM4OT6sbwRABjwRD3JcSAtohAvocA0HzWT9zX0ol4IsEZNjarFYUFxbj1XXdg1aYrJ3VI9WdFbO0j0hIGUDU+Ps7AaHV19VGa7jPojjJFAtj53S+j8aa78e65J/rUCB7/5HV45pqncPfNWWbqzON78ZekukZ19OlnnsOTj/0BRRYBi+tqkVdQBEmUEZkYRXisH6lYhPsViTeZZRCkn4ynEE8mIUg6Y5QU02VBYOkxQbFCtOpMUdrKI8ZpT2832oZH4dMENipbsGgx7rzj3XC73Jk2cITYcvFHNnsH2Qic3QhkQdFZxDcLis4iWOeoqD4ZNvEihYwNgqEIp4xOpoufo+s4V1+TpnRPQWAgjcCH8QOvo/XPv4WYjCKneh7qr7hOf58uaHK/Qwc4eeLO0p4mdvekNA2J9+jTMBEli1L8GBg9NoNUx0iP8Z4oovfAbrz29OPQtCRWr16DJYuXwAcLWswl0Ph6dTMUTcik55+rgF2g36PztxguYTkEio4kE2PUxmwHfmfKImwmC+0L9Fazl5WJwExB0bfe9iHsnWjEdbfcht99+17c+Pa/Q1fr03jmiadQWV6GRddsQtDjhNXlgptYON0DGNx3AC0HOtiUSTXFYLNJWLt6GfIKy/Hz3/we4QAlSqcgKSre8fa3wB+M4qWt22E1m1FSWoCVq5ZgcUMJwhYHfn3Pwzi0/wAWzC2DlDahqXcEyaQJKXIe9hbAkevCnLICvLpzL2LxGBZUqqgpVHCgmwzEJJTlEhAqIs8losgror7UhBy7CVStGfRk4JT6G535SSxEqurxeIIX36SxK8kKZNUKSbFyOZMoQzDnIq3kQ7NUIOlYCsGSy+nGAoOkOkP1eMCoUQlPpR3pwCrgDwTxxJPP4t57HoTdZkN1ZQnedvst2LXnAF57dSfu+revwu31wGI2T6bvTwdlz0dj0LU102hrbcHzTz0Db1E5UiYF3U0tmL9yBfIKcwHNhNGRcQz0dqByThWi0QQGyVzKrMJqc6Cno4tT4mPRCAMNqirzSGH1uFl/9OXnnueUcLfdDofHDafXA6vdjryCfIgSkAj7cPUNV6KkrIKfvXRCZ+8jUSJQdHIjyUQMYt0hnrVAkyl2VCdzCmJGGk7yVH5Znh0/2FCNR9pG8Z97e/H+ufm4sdyLf9nZhd5QnI2ViPk5k/pgfP+nF5Xg7XNy8LGXWrFrJMhgHhnzRMNx1i2f3mef7FmzGQeABq8Nb5+bzy7zf+kaR63HivfMK2RjJON4rd+H9zyxH9VO3SyJmKG/ax5ip/p5uXY81THKqfQDoTh29PtAjFACWlcWOfH5F1v4ND+7YT4uK6GFMjAcjuNfpwCj39/VzWnM58J8KZE2Yb3cgp+6fgqLicDb4wDkk27xTiSddUjZawDVo0tnUL9Bc4nMpi9LlmfGVMYnCcOUzTDJJ3cpP95zojT6+NBBSF1/gElLvgkUpTTt/0q/Bffh6ksqfZ5Szdvb25lpRmnzUxlnJ6vTU9+n+h3zD2Pw0MsY7jiM7vY+jAz7MOoLsKYzPTNKi3dazcjPccHlciAaS2FgzIeuwVFuW/QoFdIwtppRXlYExayiqbMPHQPDCMdSyPW4MKeiHMvXrsPqK65BXlEJS3TwvOo44wGl4FMaPf1PG1enopHa98j7ccvjN+OxB96G4uMG5cSgaMcjH8b/6fsQ7v7kcjhmE9hs2Qs2AlM5ZuFwBL99+FHsf3UrFpQVoKykjFmiNIalQj4kQxMwkQMwZd0JtMkr8bjIMChn4wmcTaYlEkgmaYxJIS2I3K8JikXv3wQRPt84DrW1YyieRiChwe504X13vAcLFsybJLvMZJybbVBj+76LD3+/CJ/7zruxMFuBZxu+bPkLNAJZUHQWDyYLis4iWOeiaGYiTIMImSqFghGeRFEWwSWrW6lpDCzSgpQUOgd2PI/ul/7Ik/bShctRtebyDNNTTy3MGHFmJokCa/XlOFSEIlH4kjIDpZSGz8Blxol+utGSsdjLQK1vAkZpUtm6Yzv2v/Qcv7dh0yZU18/FBMzoVIr53MwSTWdB0enNgp7RkVR69jKBy0XA6BFX+tkuts9F08t+x+wjMFNQdN6y5ejr6cT7PvIPeOyhPbhyUwms1cX4ydf+FYlYDIpsQm6uF6oMRIIRhGNpLFk4BwebujE+4YdiUbH+rbdg/cblKLLY8J2v/jt6h4ZQXFqCzTdcgU2XLcDBNh/2bdkKu9MGQRbR19mFwy0D8EdMSMQTEEWZJ+tIUa/gh2RKwiIKKK1cCLMcwu3VTvxgewdyPBp+8FEvLCotRDWkUmRsAcRTQDAKjAc07O1MobkvhWAkDUkkgyjwz3SQRwyTQAHE4qQVChBZ2iKb4LICDquux0h/K/IIDLI2lMuoW7QBiZovQFDJZCOjY0p92DFYf1MXKqe+ONDdZEdHR/GVr92FA/uaUVGcj7XrVuGFLdswf/5cfPmrn4VokiYlBGZfQ87OJ3QOXRrRWAxP/+FxjI1NoGbRMvj9EbhcLlgy5ik9XX2QxQTKaiowMjTGjJZ0WkIwGkfLoUOYGB7mBRqZlsiqCpfbA7vbBbfHi72vv4Z9O3eBNu0sZgs7zns8bpQUF2LJ2lUYHRmC3argis0bUVala2fO5Fjwm51cNwgwJEYo3QcBosSISU4zIJt6PtIBvabMgw++0MSLUGJ5fm9/H17o8zHrhkDUmfarzDBLpzHHacE9l9ew0/1du3sQiyY5DfgIaDsz9ut04IhuQxZNWFfswo1zctEXiuPASBCXl3twW20+vGYZe4cCePcT+/GppWV4sn0Ec1wWLM6z45+3tWOO24J/21CDB/b3wWOW0DoRQTCexNoiF3YOBrB3JIiPLSnDPywvYwDZOKYCo44MY5SB0SkpxzN5RrMtQ2zAtXIrfub8KSzHY4qy9JGApL0GSc8SmMy5vFlIzMGTOp9nwGZICtKyOplZM9vrpLlTPBpGuvURiIG2aWxRfW71Te0deAgbIAuXjvs8sSh9Ph8KCws5xfxU+8xkPIrx9j3oO/gKxobH0NM5gLGJAPqHxiCY9AwZmyqhqDAPOXk5LMkSi8YxPDyKnoER+IIRNmGi+ajDaobX60Rujhf+cBTNXQNo7x8BmQ6WFhSgpLQEdfPmY9n6TaionQeBsqUymUzHmnORNMDAwAD3f6ekLxp4Gl++/Rlsuv+7uHYqKrrvu1jx4zo8dffNyMUJQNG+x/HJW74B5VvP47vXZhGl2bbNC7W8MRbQ//2Dg3joNw8hNdyLhqoKXescRETRkI4GOLuPCBG6xBttGitQZJUnRAR2EiCa0lLQkgkk4zEkUwkeh3SPDBlpmdzoVS7X3t2N5pEJBDSRDThvuukm3HjDdTpz+qxlqoxg23f/AZ9/BHjbd76Hz9Vtxyev+wa2n+ThrP26zpweefyTuO4bJys97WTvuh87PrfwQn382eu6BCKQBUVn8RCzoOgsgnW2ijLTMaMvlTHFIIZogADRDPmOiQIzTM87W5d5Js87mTbIGUEmnXVJk0qk0ffSYwyM0khZtWItypau0b86w7KgMnpYaBfShE1lItZUOTEeTmFrZxAHRymNPsHMUQZFM+nyk471U9ihRzNFM+n1bMQEHNzyFzTu2g5VVrH5qitRUl6FMUlFp1IKLU1TAY3ISFkToWkVg5lkBlOGnxmJq4twOB3MhplajS+lOn0m28fFcq6ZgqLFi1djUU4pBgZH0ReagzzXQZQ21MEbCeD3Tz6BlKahon4B+ro7EAn5oAgqLHYFJJpBpkRLVyyGkONG++59UCADAR/KKktQUJSLzv4hNLX3IRBNIxgK8GSctCWZVSOoMMECWbJDEGwZBhfJXvTBoZjgdTgAyYl8i4ab6/Pxn1sPYfMyOz5zix1feTCCAreA8WAagxMpBkWjiTQS9KJdKu6FjN7IpGvwmdJIadSP6G1gsv/OaAcSWET1nzdpMmWorynPE3H3R9yo2PQ1pHIuhySaePJvsEXPVn2gtjo8PIx//vp/4MCBZlSWFaCwKB87Xt+Lz3/+47jmxmt0Q50TGKWdGYB2Znc4XRmJFlTbXnoZu17dgcVr18BksUMxmSEpMpuTREnjb7gXtfU1DG4TQBFLmRCMRNDZ1IzOw80IB3ywuVwIjE3Ak+OGOy8fVfPnIeAbx86tr+CNHTuRTiZhliTk53lRWpKPZRs3Ymjcj8aDh3D5plW44caroCq6KcrJDgMUJXYoMTsJCJ3k2B9jjCeWm8cs477La9E0EcE/vdqBTy0sRpldxZdf7WCXax0rmex1T3YJmeFUZwv/26pKzHVb8O4/HUTveHjys6fbNxtp+m5Vxs3VuZxC/8ZQgA2jiEW6qtCJTz7XyDIXt9XmoTsQZWD0C1taWFP0/uvmswOxzv5UUGhTcHA0xMZRmys8uLzMC1USuEy3P8rGajkW+SjG6FHAaEY6Z0bBmWUhAkWXSV140HkfXOI0TdHMvCUtmJHwLkfKPR8y64HqGx4zivMkKCoDxKaa5fVNLU7YeXxgF6TuJxnEMwZkqoXJtIjPax/A86bFlwxTlNpPU1MT8vLyOJ2d+tRTOQioCQ51o2v3XzDS1c76yiOjfoyMBeELBmGVRdhVES6nHd6CfGaJyqSFG41idHgEE2MTmJgIYDwYZld6p80Ki1nhjRZBljEwOoHm7gGE40nWWnS6nCjJy0Pt3Dqs2nwtSubUQ5qiqTj9HkivkUxuqD+vq6s7OVt05PGTAz5rv46nPtSE604Gisb24bvv/gB+1XmyyL4L9+/4HLIQ0MnidOG8rxNR9NeBQ414+rE/oEBJoygvD0hrLFFj0hIwJSIQklGkU6THLsAkkdSQCpkkP1SLTu5JxFiPV4vH+GeN/mlpZozSek0TdJk0UZQw5g/hcN8AxlIC4XjWxAAAIABJREFURgJhrFy1Cu+/8334/+ydB5hdVb32f6f3c+ZM7yW9V0oICQkEEgSCQFCKSFXwInhR9F4BFSwX9CqoICIoAn6KggJCEAg1IRXSeybJ9N7OnN7L96y1zwmTmDKTmUDgzvYZEzK7/vfae6/1rrdYLWZ5LsfDhu5vVbvX3M89axfz8J2TMRy00XYePOUJxrzxCP1zj1AmEfbevIHD4Z7bHzyFGxgGRft7X4bXO74KDIOiA6jbMCg6gGKdqFUF21C6qSiDbCHzE4CosPP6zErm02iBwuRUUnWl6D2lpnnZ3+jdtZ6UWsfo2fMpmDhVaCUVSbzgbqmUUCZTKsWZFWbOGWnGrBYBPypq3PDMNj+haEQZJKYDmZQxo+IlesBjND0APZx8Xnzst77xKnV7t2M1WTj//IUU5BbiKM7iw0gOvRE1OpLE+XdZ+IlqJp+m/WaG+eI2i3oLPpSQIdts5nRn5iNpZr8GhZ+mi/8/dK79BUXzC8dy3fWX0dZtpqlDz6xTIqx9azmFSxax9vGn8DTUMW3yRFo6eiRDQIAdBpMOAWqIcXssoaLX48ehU/GLcxfwak0tr7e0EI2IhO2klGmlSCrhOYh0eAMqwSBTpVliSdEKdaiSBunjWaxzc+0XLmPuRRfx5qO/Zml9E6dOn8y+li6qnF6+tVjNrY/5aXEprB7xbhZvaPH+MOoUtmfa9YMcmzKJUtMmfHRVLD5Nx4gCtWTKCcar2LbTDU09giWRorUnSYcnRSAiBgMKSUIwZX99k5EzL/o6keIvST9e6TOqPXqqtGhqg2b1JVOsWLWG//3pw8RCYWKRKKfNOoW7vvctKZ0X83V936OZ5n0oQJl5x57I5n/oMROpBOs/3MSmtR8wcfJkCiorCMXE4AuSCaFAAFdPt2RjiXePxx/BHY7LdNxYIMS+bVtor6+XyfOJcES+rAxmM2WjRmKyWajfW8OG1WvIcQowRU19bQ35TgfzFs7HkpfPqlUbaWmo48tf/gKLFy/q16X3lc/LDY4BZgrQdEqOmSfOGs0vt7Xwr0YXj80dxcv1PbzV7MavIPT9A9f6nGEGtLxiZB53TC7myld3sKnD22/Ga38uVpkgQ4K6DoNWskbL7AZWt3hw6DVSJv/36g75XJRaDezrDckgjvvnjpQyeXFtG9q8/HVPB9PyrNw4pURaDWSWnlCUu1fWyBCnSblWfjF/NJUOkwRG7165nzKbEbtey282N8l9nSi1jQAaR2s6eS7r9+RrfAenzwu5qABE886ErHEYhM/eAP1AxeyK/GIKtcUgQVGxn2jADfv+iibUKa2JlCWJJ2nma6lb2aWq/Mx4igpZeSQSkbJ5wWw73iUWDtK8fTX1m1cS9IcJhmJ0uzw0t/cQCoXJtpgozrNjc9jJzi/AniVAUTXRSBR3dy8+jxefx4PHF6DH48doMkmJsQjsM5nNROIxmtq7aOx0E06ItHobFWWlOMx6SsuKWXD5NRRViATuIzPSxXWK6xVs2ONii6aLIxlve69nw50z4VhM0Ug9L3z7ap7tqaQn5yqefWTxv8nvI/UvcPf1z2K77xHum39kcf7x3pvh7U5cBTKAqJhcWL12HSuXvcbYfCcOm01OPgsYU00CtQRGI8J0V6py1HoDarUWncGIWoCiwgNOKG9iEaIBD0mxrlolVZCSPSrHwSqIxyQrOhRXUdfeSYsvQosnyOTpM7jpxuvIzc4+ru/d0FRoGBQdmjoO7+XjrMAwKDqAag+DogMo1olaNd3hFcMH4UHn8wYke0JIrT5D5NC+wzH5AZRsBymdFx56SfINKULBGFtefAZv3S5SWj0T5y8ke9R4mYoqB37Sm0ZI5mPMKXdw9ggjZnWMJAIUUbOqIcBrNSGZMiyYnH07kHJg38df9ADgfBhPUSGp3LD0RTpaasmy2vncRReQ78hi7pQ8NoVsvNkkI+plUrVifj8Y7saJalif/H4FYCVYZko3PonBqMVmTQOjH/kgDNfvk79Vx3UG/QVFL7/iIrZv2wvGM7n4stuYeoman/3nfcyYO47WfU20bNzKmArB9NSwYt0+4snIwecjB+5azi90cM/s0/jya+/RHJXIF3qjEdFhF0wZIdHS6I3yfSFDkrRaUlqjDDVSJ+PkZ9tJms2MnDiWMTNmMK24gM1PPoUnJ5/bv3kjBpWR5j2rGa97nTt+18nWeiWFPsusYlqVhskVWiZVqCnP1xCPK9YQTqsaAYr85LkgK3bE+d/rLZw9VScZ8BJMTcGTy8JsqUvwwLViIJyiqSvJvrY4T70dpbolyfkzNNx/82iYcC/YxqDTCmBXK3+O9W4ZLCgqCt3c3MrvH/sje3fvw6TXcd758/j8Fy7FbLFIcFH4ph6LnpY5zxPJHO2774yEXjCjXnn+JWxGC6edezbhVIpgMEYqqnxk5FSjGilL9YbiuIJhkrGEZLT4ujrorKtBqzNIAFWYd4v7LbbRaDXSb3THlu2UVVUxYfIEXn/hJZobmzn9lMnMv/BcWjp9bNuyDb/XyzPPPNyvZ0gyRQfwvRB9gfPKHNx/eiW3r6qlPRjlV2eO4BdbmmXYkvAdld/GAewzc6IiFf6UbDOPnT2G/3ynmqU13VLOPVRLZkAtWHTixxWKSfDysjH5Ujb5QZsXp0FLvkVJFS61GTmn3Cn/FIsAO3+8tpYbJ5fIv0/OtXLz1JIDkvnljS6ufW0nkbR1wIPzx3DNxCL53H1/VQ1PbmvlJ3NHsq7Vyz/3dw4p4Nu3RuIW5Ku8/M3xB8boOmXvQy5SMq8hlnsG5EzFqNcdJ8NJkbYL+Tw6wX4fzJKS/ct4wztoOtcoqg4JzCepTeZzc/I2ujTO45boizM7WdLnhcdmfX29lM1brUItcHxtW7Rjb2cLu5e/ROu+XQICwusNUtvYxt7mTlSJJOV5dsZWFmEX8vXCYpx52egNOhlQ5+roJuAPEI0Ke4oQ3d09ilWGRksoHMZgNKAz6HF7fXS43LT3BvCFI1QUFVBeVETQ28M5l3yB+RddjsliPeLNF99Bv98vgdGKiopje6d2L+fuh3zcdn9fINPHsjvPZsXi97h/vu3ooKhvO0/ffgtLK+/nkfvOoOeRG7h97xKe/sUSKiX+7KN66YPc/UA9ix9/hOuHjRoH8+B+IttmvrliIvHtd95l66r3GFeYJ33Gk4mYHGdpxFR0KoEqHpWTqMIqS3qECo/1NEAqPsaCAZqIhQn7XAgrCtTKODeZUkm1kGCNCtapAEuDsRQt3b20+qN4EmrKRo7lqqu+SGlxUf8Z9gOqWCtL736AniX3cv3MI4WIDYOiAyrp8MonRQWGQdEB3IZhUHQAxRrKVQ9I5tMO+qiIxZIy+CImdJoifVTmBA2u+zuUpzzofUnwV7kewfpUpxIymdOuhYXFMWbmqWkPwm//8Bdq9u6jtKiAyWfOx2/NwxWMp5m0KcwamFNpZ16FCZNGgA4CPNbQ6Ivw1y09tIVBpxK8UyWoJLMckMofkM9/xB49IK1PA6SRoJ8NL79Ib1cLhXn5nHf++YwodHLu1Gy6Ynoe3WPAFcvgBP2UwA26gJ++HShJ9EorFn8XPD6TSSuZDIItc7jleAb3n77KfDbOuL+g6Kv1G/nWky/T8+dnGVs6lrLLFhBer6NwYgt1cR2xdfvYt+UtDJaptHdWE/S1HlQgwfoUno0PnjqBaFLLPR9uRaNXE4mlMJtMkmkg0oU1Wp0cNMaiUVLJGDabjZTwqhIBbBoVF15xGZ29XeSUFWJw5GJ15lDz1rvMHl/BuRecg8kfwyUSzPNX8tBTG/n7mhglORpuXmSgIEuLL5TCE0wRDCvMLdGugxFwB1NsqY1KoDPfoWFUkSIDy7x+NtbEsBhUfPlsI1MqdYwtUZFjV/GNJwK8tSXKQzeaWPD5mwkUXH0QICqAORHidLRlMKCogtukSCVTNDc18Pfn/snqlR9iNRr5ym03MH7iBHJyFGaGAGWEzE2EQPVl3B36vGaAsH5Lg/v5KCjBM0l5rnIR9NxUCn8wyMvPvURrfQPnXLIYR36B9OOOhxOSZSzD9jQQT6XwRRIEI3HpY5uMx+luaqSzvl6CF468fNRaDcFAgEQ0TjQYQqfX097dTUFxMROmTeaFp56icX8dk0aP5NQ5M3BWVZBI6tm7q5r/+tZX+nUlU57fJAHB/r7nhN/oZVXZfHd6GTct3yfv149PreC7HzSw3xtKt7OB9xPEANQfiDDebuJviyfxg9U1/G1PO1pRrCFcMu1TsEUFI7Q3EpNeqmeVOTm/Kkemz+/tDbKwIpvPj8rDIsx208uGdi9Xv7pdskzvmFnO+01uJudZuHlqqQRGd/f4JSha5wmTY9TxxKLxzCtzyvres3I/Wzr9XD+piN9taZbSe2HfciIWcTwTMZ60/4l5hn0SJlDYnSnitnGkis7GaDQNwtt0KEFR5VmO9NahrnkedSIsZw1Ef2x5ciLf5iZiahE6NvA2lantyQKKtra2yskyAYrqdAd7mg+kHcRjUdr3bmXzG3+lo7kFsyOb1rZOtlc30NztIcukpzTXwcTRZZJB58wvIK+4EJ1Bh1ajpau1nd7uHgUEDUbp7XVLAFRnNOL1BRCMd7PFTDgWIxgO0eX2U9vmoiA3hzHlpbQ2NzFu2lS+8q17JOB6tEV8BwUoKpQGRUViguBoi4/ldy/ikZzHeTYjFfYt486z32Thew8irUGPwhTtXnY3P+y5jl9cPTYtM45Q/fQt3PC0gZtvn8feF37DGtttPDIcXDOQ5nZSrdsXFH1z2dvsWb+KETl2TAYjKQGEiredUOuIvwuQVKjDhCe63qS8V0SQkvBzl38XSfQR4hHxjQ1LlY80YU8Do3FBfknEpaeoLxKjudtNRyBGwuQgr7Scyy67lKqKcrmf/n4/B1LM7jUP8g1hKLrwXn5x36LDBI4NJSgaYc39Z/LM5Fd4fPEwe3og92l43YFVYBgUHUC9hkHRARRrKFeVDAIFKBKdz3g8JWeeY1HFCy8hPhYyfOj4O6ZDebpDsa8DLB9VUrKoBIcwV5vgkooYM/JS6MWgV6OiucONPxihKNsgE5EbA2re2O1irxtshiTnjLBzZrEJvToh5RaiXoGYmhd3dLOlU6QZisAmgViK+UsFuMgEKinlVNhAmUF75uMqE+olq0iN393F+pdfJOTtpby0goXnncOs8UVMrbATTcZ5stbIli6FYSEYo5+duzQUd/qjfUjoSGIYivdiRkpvthixWEzyX+VvxSRAxlLhOBhPQ3vWw3vrbwX6C4r+b812Htu+h+/anDz53f8hHO3lysXXo1MXEDU38XbCQ/uK9bRu3k3E5yEaFUm+GadF5WzKbWaeXngm/7N6K++5RLCF4kes12oxmUyEIyL1Gek5pTOYiKeS6NRgNhnQaw3EEglyJ00gz6Bh9tRJFJWW44smiYTiVIwbL2W76nCQLIuTUbq3eP3FZ/nR8xHOn66jNwCba+NE44rkXTk3ST2X7Vu2bZVgQij/JEASkVwu1hLqZonfpYFFIau/6Twjt5xv4MaH/bT0JHjmzjwK5/yEmG2alM5nWKL9YYrKN5r0/BLfjiMzS4/I4JShO8JnFerrGvjRfT+jrbmLyspiJkwYzQ1fvQ6LzUZPZyfu3l4p9ywqLcVgFGy+FPFojF5Xj2SB5OTkyPdnZpHPtXKCuN29BP1BcvPzJIMp820T38H+vD/F+UciYdpbWyX7VshPs5wONDo9q95Zwer33mfa7NMZNXE8sUiceEKnJKinUhjM4lsgrGmi+MMpIomEBNJdLW007N5FMh6lfPQYAl6PZG4FPD7pSao3GDFlZ5NKJMktLuHVZ/+CLhFlRGUJo8ZUUjFhNDGNnZq9NXztK1f067E55R+bCcWFrUP/ALpYIsXnK7P53swybn5/P3XeMDPzrKzr8EmG5PEMDkUtRaCSPxjjlEIbf71okpShP1/djm6IQdFM+xTJ6ladBm80rkglUykZuHTRiFxmFNrZ2O7FF01wxbgC5pZmSdBThEe9sLeDN+tdXDAil1lFDn68tk4Co7dMLUWrVrGmxc2KZjfT822cV5EtE9yFJP/12h4uGJnLU9tbpS2Akuren5bWr9t40Ery2U6m+KHlZb5iXktCqHzEc6W1ES+5EIOjWJ7X8S9DDIoC8UiQ5N7n0PgbFMBCleTp5EIe5GL5vhrM2Z4MoKgAB2tqaqRsXniJDubehwN+ajYsZ8Prf6Wry01eURm79zewa38DoWicEXkOsswGqkaUk+vMwmixUiKDaIyY7Xa8vR4a91XLd47fEyAQCNHV65GTMKFIXHqSWu0mIrEE3W4/wWiMaEpNdm4BuVYL+6p3UVRSwH/f/yvKR4096rWIZ1t4iwpgdOTIkccGg6Uf6C3UX/8PHllcjEyhX3MV7z24SEmQP5Z8/qBG7aN+zQs8+MBvWNsG5MzjW7+4i6snH4l5d/xPxPCWH08FDoCiiQTL31vBrg9WU2hWYxOBZUJRoRIEl6RU4ohwXLVge6q1qHV6CY6K769gjKoFy12ECkZCJGJRkgklfV6oeMRYTXwPpL92Ii7/XYSPNbu89AibIZODoooqLrnk81SUl54gpmi6nq3LuO9BP9c/uITKfyvxUIKiRwkt+3hu7fBR/o9UYBgUHcCNHgZFB1CsoVw1A4pK9g34/UEi4RgpyapLKb6ZMuBiMF3ToTzh49/XAWgjfc2aZJiYykC2LsXllUlOyw6JT6tMLFTk7YIpq5GpvwqqmaTWr2XFfjdTi0VCrR4NcRIaob7QCsUjy+v8LKuJEJEJ9nHJSJQGcTIRVAEuFBBUCUMRy6FeohlQVAxWe9ua2fjqy0QifsaMGsdlF5zFgpllZBsFiybJWx0mXqgT90mB+U7QWOv4i36SbalwZpTSi5lkEURjs1tk0EAaNT0ISDnJTn/4dI5Qgf6Cohd/sIY2Tw+PTD+Xn3xnNYaxm5i65FyskTwqUgFcbTvYU7eL95auYtdbK4kmBNMznX6cBh5vmDyaL4wfx3VL38Yr2AlCKp9OaRcAnV4nksVTJOJx7DYLVrtdTjKJhOfS8grsNjvZhYVUZjuwVZbLAacQIhaMmIghpxASEemJlYynyO19hc3Lfs0dvw/yxTl6urxJOnuTGA0CPEhhNaqkFV80Lt4GYNGrMBtU1HUk2FyXYGSBhm9cZECjUcltw9EUwSiEIim0apg/WY/TpuaaB31kW+HJ74xAM+3npEzF6DQi7V2LVicS6I8tn8+ATsqZHD6t/qN1lBt5EEAgapZK0d7ahNvl4r3lq3n+r6+iQcOY0eX84P67sDmzady1i6LCfFxBP3qjSdY0Fo3RULsfk1FLJKYiN08BIKSXZPp9Lp781pYWGhsasFhtMtylakSlZPRKWX56ORpokWGfxhNxPly1DofdLOXupWUV2LNz6Oro5M+P/1GmOZ953jkkVHriKR3xmJJua3MYZOhJPByl2xOToVkxoV5Ngauzi97uTskqbqnbL73/BJgh5KwRbwCV3oDe4cSRm8fSPz1NtkVPYUEeZaUFjJs6Bl1WEe2dLq68rH+eonP/uZXeiFA+9E/yLgaKc4vsPDR7BN9dVyeT4gUY2J+6He6xFbUMhWISFBX7/lxVDo+eN46b39zNO/UutEMon88cv++EV9+/i3sj5hcqHUaWjMkn36xnVbObXJNOyuCF1F4s4jy1aep1nSfE/WvrmJJvlcBo3/R5sT8BiP6rppsLR+by9I42Ge6UAVj7W/OBvvBliEhKxRd0H/Kg4yUJFIjrjGdNRVMyX1o3DK4nl5R9w6GRz8u3gex3RptWoGlbofS71Bpetl3NfZ5TFXujQZzwyQCKisT5QCAgQVGjnMA5/iXgcbNj+St88Nrf6ewNUF5aSnVtE7trmnA6rEwfXSYn54xmIyWlZVKxYHXYZeCbyWqToHNrQwO+XheubhfhUAh3ICzfu7FUSobKWMwGGbLU0u2WfSUBrJaXV2HS6dixdSsmrYbv/uIhppwyS+7/aEs4HJagqMVi6Z+3qEiOv/xpKh+5m5z7bqf1vve4e2baf/VooGjER3dbPRs3vsmKN9ewZrufyvkXseSqJSwcY6Nt41KeeOIJ3qzPYd7Cq1m4aBKTxxSTY7MdEmBz/PdmeMsTW4HM+1owrj/4YD3r3lkmQVGnzYo6JRzcU7KfI6cdpXw+hVqjl6CoJg2EKpO1YqyUUpLnYyHiEcEUFTPGahIJYX+kpNYnEsLzO4YvFKbDG6A7psWXUEmf3iuvvJKxY0afWFC0bzn7E0YGXPXU4YOU4MhBS8Jn99uXP0jlU2sOG8J0Yu/q8N7/L1VgGBQdwN0eBkUHUKxBrnogcb3PfkSwUCAQJBDsm1iqsOoUBs0geqaDPN+h2DzD1JT7Ssvn1cIHUKviC+VhZucrDCvJHFWLGUcBjgr+p7DfVmYZSSVIqnVE4kmMWoV5KNPq0/YCO7oiPL/Diz8uthAphoJ1qAQqZahcaRw0DYpmSF6ZtPmMjF6pt5DYddTsY8dbbxBJhpg6eQZf/9IiplcZUSXFxz3Bbo+RR/dqiEojuv4Nboeinp/mfShSeiXJWobjaFTY7SYMBr1yn9PLYBgdn+b6fBrPvb+gaNkf/8BFs2awJDqBW779BqFLGvDn50vZlUNvYUxRPueZImhf38WTv/8dexr3yHA1EUAnmIcmlYqnFp3FFpeXR3bUoFYnMei0crCr0+mx2Bzk5mbLd0mWM4ec/EI5GM4rKyW3sIT8olKy8nLRqVM0rF1JyGSgwOkkpyCfLEeBDF9Sp2JSci/sCa29b7H37Z9x86N+/vNiI1eeZaClOyXl+gIIFSF4sbjCALWbkaFKZiN4Ayl+8GyAtt4UP73OzNypDvmySUYD7GxM0tyTZPZ4PVZnCVt2NnDTw15OH63moW/OIDLuAVR6G7q0l+hQp88Lv7nMRNChrOxgMEhD7R6KigtZvepD/vXym2zdvAdnVha3f+c/mDZjCi0frsdoNqFyWtCYTDhzClm39gNIBJk773R8fsF+NFBcWnpAASHatACpt2zcQEV5iXyr79vwIXpVgqJR4ykZM1GxB0gz9w9iB/cJIJJgdypJZ1s7y15+Q3pQzztvPsUVlYRDET5cu4HVb77L2DGlTD1zFujtxMQ9Er6zKhV2mwFhWynCHdrcKaLRFCEhxgD8bjfNjY1SNh709hJwe0jE4jgL8nF396DSGbAXlaK32njj/z2DRZWkuKQAq8nA6HGVOCtGobVYOW/uqf16hBe8sp2ucDQNPB37+y681kbaTTx19mier+nmtzsFBevYAU2HOxlRx3BY+BpG5CtXgDLfnFnOV6aUcNnL29jrCg6S0XjkEmQYwyIoSTw3IfEQpZf0FCbTCmxcOipfMmnXt3uZUWDjynGFFFkVgCYST/D/drUzPsfCn3e1MSHbwi3TFGBUXNtz1R28Vtst2adP7WhjY4dXBjM5jVoJrHojCXnNJ+KbHU/BVE0Lz2Y9RZbKT1JtIFl6EXpnpcJqH9QytExR2R0TgUuuOlT7n0OdiIAxhx0l13FrQyXemDLpc7zLyQCKCpaomKAZTOJ85vr9vS62vPl31rz2DxJaK3PPmoPb42P3zl1YjToqKkrJys6T3tZWu00CQB5XD+GwXzLkDCYzQb+fruYmOrtdeP0BfMGIXC+aTNIbiKDXafFHInR5g6i0GgpycikpKiIUidHd45b94GtuvIFzL16C0WQ56q3JJNH7fD4qK/+d73a4jVuX3s7lP1xLdNJdvPL0ko+kw0cERf28cMstvMBMZi6cx8KZMxlTmXt4sDPSSvXGjWxcu5YVG6up9s3mkX/cyeTjz7063qY5vN0AK5CZkBSqiw0bN/L20n9SlWUk15GFKpWQUbPCmkJM9qrjUZlIL9q1kM9rDGZlvJbWhMl5LTHJFQsRDQdk4GEirSZJRKNS3SPabiwcIhSN0eYN0BVV0+kPYbFncc211zJz+rQTDopWP3sfe2ffxWLFGLfPMhim6HYenH0Df42md6fP4YzbHu5jPTHAGzO8+nAF+lmBYVC0n4USqw2DogMo1iBX/QgUVRg9AtUTAxSf3ydlfmKWTAERFVD0WKm0gzydj2Xzj+Trae2oRHqTnFcW44LCOEZhtK2I1g9IUTMSdzlwyZxlGjMTf0gGrfg/FbQFE/x9ay8NPtGJVySgykYqOWMpvVkzgFuG/ZD+vVhLsL4OClxKy+dbtm1m16oVcibzwnPncOe1i3AYBOCqlx2BzqCaX+7V0R0W6dD994f7WIp+kh4k4y8q7o9yT1IYdBocDqviL3qCBqsnaTk+E6fVX1D09NEjOe3mr1BSch2vP7+UW6630jp2An5bNg1uL5sbG2nv7uHiimK6f/VLXn5lGUaDgUQyLlk207Pt/HrR2Xz7vTXsi0axmW2cveA8WlqaMZotXHHLrTgKiiSQ6rBnYbTZUKtFqIkmDcQrAFgq6iZevwet1YpBq8NotmJw5sl1hGxL/AjwTe9eS8PyH3Ljr93ceYmJi0/XS9boriYhywaBtQlwRYAdBp0CIJj0Kvn3Hm9Ceo8WOjXcfpFZMkLf2BBl+Y6I9FR85Gs2Tp9SwdvrGvjG4z6umKPh7q8tIDDie3IALQcYWq2SPq852Bd5KBqNePbE4F0w4jPvPlePi462/ZQU5hOLx1m7aiP/fOENdu1pZPykMVx55efR9LrZX9dA3KjjwssuoK6uhdWr1qHTpDj/cwtkAExZaSUOp/MglpkIO9n04QeMKMqlraNdsrd6m+opKatk1Oz5WC1CpKm84OUALH2R4twU71IFEAoEg+zbupGuDg/dbhcXffESTCYzy99dyY/v+RlFeU6uvXoxI6dNJqW3yTAUIWkW/7Na9Ji1IpcrhssXxB/RSlBbtJe66mpamlqwZdmklC/qCxDyeWXQkgDS9I5cUjqjTKXf+s5bWA0qSko9ShP+AAAgAElEQVQLCbq8VFSVYsnLIae0inPnndKv2zPrxS0E48l++4pKv0qNmkfnjkSvVvEfK2vwReP9lt8f+ISmBBicwO8XgKhSU7NOzTMXTESjUnHNv3YSFLL+wVAEj1EBcVxhKyFk892hmHyG+gZ0CYaiSavm7HIn51Zks683iGCGfq4qVz5rIphJeKzOLnbIdvJ+Uy+FFj15Zj2BWIId3QEuGJEjGaICEBXXJXsDKrDptHLfQr6fAWSHcgJOYLyn2gI843wWR3AfCVMR6qpL0RosQzK1Lb+ZQxK0pNwkUb942E+y+lnUwRZSOdPoKruEr+5x0hDWohkEkPtJg6JCOt83YGmw9zng8bD13ZfZ/t4/KR45gYlTp8kAulgoIANjBIjpzCtEb7IhUuojfh+hcFD2Q/Umi2R2hkNBOhrrqNtbzc7qOjyBIBaziYCQz0diso10+wKSLSo8GPOysynOzyEciZLSGPD7vCxYMI9rvnYHtiznUZ800VZE4FJ7e7sERfvlpyq9RO9h7Rn38o++CfL9ls+38sL1V/NstJjcyplMmjmJ2ZWVFA0zQ/v1XThZV/qIKZrkw/UbePOfLzCxOIcsq0UJs1XriYqQy3gUo0aFQdj/qDUydV6l1ctAQ6HYkKM8nV7aCXm9btw+D4FQWFpFmI1G8hxifwlS8bhkk0bjcVp6vdS6ArR5AhIUvfErX+X0009VLNEUD7QTULZqnl78ALbHn2bJv1l9DgYUPQGnOrzL4Qr0owLDoGg/ipRZZRgUHUCxhmBVha0jYECNTKL0eINKarKQDUiLvLSv5RAc62TYhYApxUyiWjA7ZRJziuk5Sb5UFceiV+TxArxMj30/Akb7DCMOAJ1p0EzgoZqUBk88zku7vOzoiCrxwgqvTLEckNTQgz+YGUlnBiNVIOiD/UUzQHTNulXUbtmAVZ/intu+xMIzJshk4iR6UEXxRDU8XK2h2S+Yo8Og6EDamoQpJGNUGrFhMhmw2SwSXJYD2AxAPpCdDq/7iVSgv6DorsVn8NrOel7KmsWZ5hjXB3aQt+QKHN/8Lq63l7FPp+eN4mKe31OH6+FH8XywFr1RL0EvQzzBTWWFXLhgES9k59NUs59JM09n/mVfIBqKSA8rW06BfPLlu0Z4XIn3jvD4FIHNQnWqVqHXqEjE/cR9vVisVrR6PQaBZmoNEiRMStlWXMq4tN5NtK/6Hjc81MMdnzexZLaB/3zCz+ubothNaoqcagy6lARCzXoVKVWKbQ1JXL4kp47ScsZYLX94KyJbs8D7/aEUpXkqbrvQwLmzx6K35PPam6u5+/8Fuf1CPbdcfwm+sm9K6bLw7Mx4ivYFLofqBh/OW9Tn99Dd2oBdHZfAbZvXxwfrdvHH3z8vmVbnnHM6CxfMoWbvft5Zt50vXn0pOdlOXvnHK+iNWi6+5EKysrPJFWFFaYpZRukg5HDVu3fR1VhLXo6TksqRrH1/LXn5TkzZuRSXlGF3OJXQBrGt4nFyYOCTYaqEIxG2fbCO9uY2ej1eLr3mSsxWC709Lh558Hds+3ADV1z+OWacNYuEzkIipZG1jMVF4JYBm0FHMh7C62vFG86TrN9YOMK29Rtw93opGTkCi8NB0NVJVPiKCsZoMoU5vwS324fFaqG5eg+xgJuC4nzCvV6KS0vQWixYCgq4ekn/5PMifV4B6vo3oJMgdgpuGlfALRMLuWN1LavbFcCvv/sQx4vFFEBUtG+xiGubV+7kj+dP4BcfNvDY1uYB73OgbTIDemcZFDm5+zA2AgorOEWeSc/Fo3Jl4vy6Ng9v1PXIdnHf7Cqe2NYigU0RvrSsrodXa7s5o9jBtROK+OOO1gOAaF/AVZyrYJSKd0FQjMzTy0BqeLTrFWDt4vwoDxesRt/+FsmsCWjLF6aZt/2710fb/1CDoqLvI9pAvPY11N2bSFZdQiRnKjfvtrPdr/tUg6K9vb14vV4ZNCQAwcHe40goyO4179K4+R2MziLqmjtxewPkZGcxffwIcp12TFnZ6M12on4PsaBf9uVjYgYNDTq9Fp1eh7fXRUP1DrZs3kFdY5sMeOvxRyQzWvjndnn98llXq7XSmzTX6ZQ2Mi5fgG53L2fPOZ1v3vsAOXmFRwWERFsRwHBbWxt2ux2n8+ggKojQl7P5tn8JF1X/lb1X/4Onl6QZpv0GRUXrjeDz9dC6t436+jXsra5n7Y4d2JY8zuOZ/Q30pTG8/idagUx/QfSRNm3dxrKX/sHk4jwsJiORSIy6DhdNbW0yZMmo0+IwGynNyaLQacegF5ZG0oSdSDSKJxCVwWSNnZ10e/xy0lqMB4QV0oiSAiqLsjGqErJPl9JocfkDbKlvpdHlI9ts5rILFjHngsVYsnMG9A0dSAEjG+/n7GdnsizjqXvQxsOg6EBqObzuyVGBYVB0APdhGBQdQLEGsepBskDp55TC4/YTFRq/9OBIQnR9JIODONwnvmnfgB3FtF8Z2OUb4tw0JkGlKdGH1dm/AaLycVV8QuNoeKPGw8r6ALGUXvEhPdYgR3qaKonFmeAfnSqJQa+VA0XB9MgEQOxa/hZte3bwublTuOfmy7Ga9CL3WBmsq1T442oe2QN1Pp1E9z4L3q8fZ6ORAHUGtk6lsFjNWC1CqqI8D3II2d8Elo/zxIePdVAF+guKtl86i2hvDw1RiHa6yVNB+fe+j+XSL9HxX7fT8v5ywrPOYMOlV/GHh39H06qVFBSVcc6iC6nZspkfjCrCeMmVeM6+CH0wjEFrVKwuBOCpUqNRxdGrQTitiUATrQBEBd6pFv+tlv8mQ04TUTTiR29QwkRUahnMlognpMxbgKLxRBKd5wMaV9zLDb/s5ZufN3HV2QZ+9JcgT78b4co5Bm4+34BB2roJNqNIoE9x95+CbKqNc/81Zi48Tc9tvwuwYqfCkCjKVvPzG4xMnjSBJssN5MVW8dJLL3L/3yP816UGrv/yF/GXfl1aSgg7ABFaJLxQBwKKHiqJ709Tle4kqSS9ri4aa6qxquKSzaGxWait6eDH33uIitJCJk4bQ1FxkQy+01vtrHhnJaeeMZONa9aTm+9g/vnnM+OU6XKSI5Ot1tPVTTQSJa84X7KqavbsobejkyyHFY83wNQzZhKLhGlpqGPU+BlohO+iWkirNQfeDZkANnFtPr+fnu5u9FoNzc1tWGwWxk2cKCdXXn1xKe+88i+mTRnFKfPnEsFAMBSTfqMi2dlmNZBjM6NRxfB49+IKFhOPq0kmUjQ1NstvsdluxdvTRUlRNs31zfR2udDrDVhLK2ltbJJhXiJNurO2FmeWVcrn9XoR6afBYM/mqzdc1p+SI9LnBeNThCTJL8oxwFFx7QLIG5tl4qenV9HoD/OdtfUEYv1ni4rvm88XIS5BGuUTaNVreOy8cVQ5jFz16g6ZAn+i0tn7FkZcj2D5CN9Qd0T4ux5+UjHjNzrKaeLyMfkygV6cd6MvzONbW+QE6wiHmdtnlMpzH5FlkpJ5Eap0JMD4wDMifYA18tgCjJJPcj9B6iPdZIGz3lQe4ocVraTqX0blGI22aNYQSOeVIw49KCr2qSLWvpFUxweoxlxF0pDFrXvsrPPqFQ/X41w+aaZoY2OjBEOFhUpf7/jjvBwSsRi1W9fRUb2RpN5BU0sHtU0drF//IRefczqLzp2DxZmHWmci6nNJULSxqZWdNS1s37uPXJuR2dMnUVCQTdAn7Dqa2LxpB2Kip80dktZQ/miUnkBIUTAY9GQ7BCiagz/gp7alVUruT58+ke///GFKK0cdFGh36HVlJpKEr6gAR8vLy4966VI6/3Qljz97J2P2PsjVN6xh9lPPcue/6dsPHw7jW3Yni59oY+bMi5g/fzKTx4yhMndYG3+87e2k2k6qCpQwxu3btrHs5ZeYVFqITquhprmd7XsbSEZDGDQqQmEhgU9QlGVjXGkxxbk2DHqhdtHgC0XodHlo7uohGIlhs9px2B0ydMkXCBCKRinMy6Iwy4JGKApMFkLRBBuqa6jr8VBp0DDBYmTujTdTMWuOQqgZvC/JIaUW7ftitl/fx1P3oDWGQdGTqm0On0y/KjAMivarTMpKw6DoAIp1nKseDIgqsiWfL0hI+HqJQXkfTuNnARRVAFHhDyoGGspMoFjUqjhLyhOcU5Q4AExK/mg/gWBZR8E4VaXY2BFm6S4vgbiS/n5gpHe0wY34sMuBT4JkSo1Tr+bcERaqsjT4omrag0ncwQhuf4Sd69djiHi57rLzGF2WIzsEmSATAecF4mp+U62i1qcM5AcxfjjOVvXp3kwJXfpIMivAHxGeYjBolXAsaX8wyAjcT3eJPhVn319QtHbBBDQWA0mNEff2fRidWVQ88jvUVWNp+c4ddKxeSWcoRPTiq+C2b7Hvww8pys9n/fsr0HkC/Fd+Fjsv+zKpggosiZQCgGoE+xMpxxU/4t8EeCSARelvJZXXSXQaAYoqAUkiXUQApOp0Z1racSRFOFNCAUQlKJrC4HqL7ct+yi2/9XLn581cc46BO/8QYOn6KAVZaopzNHL/QkYv1g/HobkrLuXzT37Dxswxen70Fx9/ek/4xkGuTc03FptYNCuPePY8TIlW/vbP9/npCxG+c4meG669HH/Z7VJ2pjBFNZItOhBQtK9naH8bjwQbvT46WxtwZBmp2badQDjC9Dln0dnl4jcP/h5/Tw+nnz4NldHInPlzKCwpY/P6zWzbvotNazcyecpollx9BSPGjJRRT+LdH/T5aaxpYOOHGykoLeK0M0+TRqzLlr6OXq+WgUijJ46VjN3eHjelFaNkErN4kWpUSviSkqsjJrGkgB4hwxfpzQaTifa2TtavWct5iy9Ar1bz2otL2fj+Gqqq8pg261SaOwJS7l48opJQMCgnXXKzrOg0EPQ1EEg4CEV0xOMp1Fo1e/fUEo5F6WlqoKqyEI/LQ2tjOxqdAefIsbTU1pOKRykeMQqvq5uE343TacJqMxGOqunocnPPXbf2q+wCFM02aHAJf8u0jcHRNhT3yKgRPswpLq7M4b+nl/K7nW08uadDqdMxwDzRvgOBCJE0KzNT21unl/KtUyq4d3UNf9rZdkLT2fteX6Y/JLw+xTUJhuWRriHDkhWTH6cXO5iSZ+X5PR30hmNyGzGJWeEwckFVLiub3ezo9qcnO478Rc4cX0jp7XotnmiccNrf9Fi1PNJ9UvxZ4c4RAb5T5SfUuV1Obmhzxg9Z30DUSshRhU3FUPU3pITe00LcXYu+dLYE+G+vtrHKY0A3iIN8kqCoUF4JP9Hc3FzJkDzee9r3XgsVQfOerfQ276egfDTe9laaGhqp3lvL6FFlTJk2HqNNsN3VxEM+fK4eGmtbqeuN8NhTf8JuSDF3yhhOmz6W4vIiAv4AWzdspqmplcZuH5F4CncoQpcviNmgI8/poLS4mCyHg/31DdS1tBEORhldVsCPH36MsVNmKMneR1lEOxeM2a6uLkaNGiWtWA63RLY/yNW3bGTx409xfRoEFSDpxU9X8tSzh/p+HikxO4Kvu436jRtZvnENa1esZW+PnoqZs5l9LL/Rfr01h1f6pCqgBN4KVnmS9e8sY8W77zJtwjgJZja0daJKpii2mzHqxftcTU+vC6/Pi0mvI9tuwWwUE9AqguEIwbDIzgCzyUJOXgF6vZGQ30soEqbL40d4m2dZjTJnQPxO2Nes272fbq+X0wpzcQQDTP3CNYxasDAdwju0VRHPwuV35/CLpdcz9rC7HgZFh7biw3v7OCowDIoOoMrDoOgAinWcq2b825TOuDKb5vMGJOtBhgKlA5UG0Qc9zjM7MZuJ6xTdr7hgh2oEOKointIywRrhq6PjZOn6x5A59OwEo0lIZOs8Cf66w01XUDA0lbQMRS1/jAoKUFSOCMU5pbhwpJF5I3IUXxzJIk0qAElSBDokEWN0g17xpcvENikMU/DGNDxSraHBr4AjQ9HxPjF34+Teq2RHp1mjeq067S+quOrKmn9WHoqT+zYc99n1FxStO2cMxqJ83L0xgrv2knvqDIoe+i1xj5+G7/03XTu244pEcC+5Ece992NER7SjiT/d8198acpkpuQ42X/pjVjQSh9ivRaMarVk3ElwVIKhCktUMEKldF7aWig2DaJTLidg0lYdH8lqFVA0nviIKRqLJzF3/p13//ko334qxH9fZuKLc/Vc9ys/W+vi5GepqMhTYzOq0GlV2EzIYzd2prAY4b4vWTHp1fzHoz52NsYkiFrXKcBZFaeP1XLDAhOnjTfyl3f9/OS5gJTP33rDxfjK75QD14ynaAYU7Q/wJdY5LqaoSIZvaiIc8JBt19G+YROtHV2MmzOPrNIytmzZza9++jAjSwuZMHMCs89ZQElZGe4eF9u3bueNl15nwsRRfPGGa6WUXQA3fo+blqZG2pra2LF1Dx63W0rPp06fhkabIB5NYLdZMNgsUnJfWFiMyWyR38PDWpEotqJyEX6vYhFS8Ff+/iKz586WXmbvvr2SLWs3MG5MMafNnkl9swut1c6EGdPl+aS0OpxOKzaTjnioi2hCTTiZRSAYRatNsXvTZnzBKIlQgKwsIxqtmc6ObizOHGJ6O811dRLoyCkopKCiiq66aqLdzZRWVaGy2Nm1vZoHHvhuv54jIZ93GrRS/i1ksxm7gcNt3HdCVZRAgKN3Ty9jYVkWD25t4YXa7qOyTcX24XCMQCCT7qBMFlw1vpAfnFHFqzXd3LOqRp7LifQSPdK1HSpvP9J3VPShTDqNDE1ypwHRzLqizUnJsXjWD9MH6FvDvscT9RTsJqdBhy+WOCCpP55vucQNVPD9UX5uqwwSCoVQqxLojcIvd2iWE8EUFWcWj4WJRaMYzTaCCRVf22Nno+/TyxQVwEprayuFhYWYzeYBe+8e7m4lEwk66vfia2+kqHIkEXcXwV6X7CsaLRaMJgNqo4VUIkkyHpEM+aDbh8vjZfvWrTIANMtupbAoT7HeCPmp3rSJrZu3s7fNRSQBYRk6o5ZeogbhsZiXjzPLwY7de9i5dz/hSJw8m52f/fY3TJ81F41We9SGJZ4ZUQshoS8rK5OhhIcuvo2PcMvty5n5+KGs0FaW3vcEtpvvY35xK2uW+Zi8aCw2tvPI4huI3reBO2ceo11HfLTWb2fjxuUsf3UFhuv+wf2Lhu55GJqnangvx6qABEXFtzeRYNt7b7HqvfcYO240iViEQChCllGPJh4mGInId2jQ70WXiil9MpUGs9UmJ3iDAS/xWFwqc/zRBHG1DoNOh0mNBE7jQoEXCKJVJbFY7DLBPi4k+/sb8Hs9nFqai1UFY867hBFnnSPPSYmHGLpBQvfy+3jIdzP3Ly6GfibPZ+p31a/upf6OH7L2WAU97O/P4N43HmFx7nFtPLzRcAWOWoFhUHQADWQYFB1AsY5j1UNZorFY2kc0ng4YUn02Uub7lkaComLGXJNElYiQcvcSTcW5oMrERVVGLOIrqNh59pHQK8nkR2ONZgCNdU1h/rHHR1KK1tM+lOmQqgPnIRMP04skGyksU8H2lPCISsv5I02cVWFEq1GhTiVJpTIMJYWpKFOjZZKi2I8C5CpHTNET1sigpc6QVm6bpjXJAyrnqQQ8Hc8A6zia2ad6E8mAkb6zKYwmPVarWQJbB27fEHZ6PtWFOglPvr+gaNP8USTzi+ht7kHb0UHuJReR/f3/Jbh1My0/+SG9TU10J1L0LrkK5xWXY8suZv3b76BdvZYrKkrpnnkGvWeeizWWkKCoUY3sdAtQQ4CNUjIvQFEJhirkcYVpKNqV8mdGUnhoR1rI5UWHX/yIQADx35bWx/nbX/7C/f+I8ONrzNJT9A/LwtKHckyJBqNeRa8vhcuvPOMCWBUSertZzVXz9GzcH+frv/Nz1Vk6Lpml4ztPhdjdrAwusswqzppowB1IsGJnlOvP0fGdmxfhr7wLtVarMMw0BzNFT9R7RNSko72VWCyMVROnfe0qGvc3oi4up3L6TFrau1m/ch0b1mzkjDMnM3n2bKpGjqKrtZ36ukY2rdvAtFMn87klS7DZrJIhsn39BxSV5LH5w60Y9CbmnHcuO7bv4sW/vIjNbGT6rKnMO28BWc5sZWCjlrzwg2Suh4KBGc9p6UstfhIpnnv6WTTJOONHlVHT1M7mdZsZO6qEU2dPobGhXbLeJp52JjFxX1FhNGnJtplJJkJEQ27Q5xONq2UK7q4tm2hpaCbLbsKZ7cTszMHr9knQNGrOob2pTfqJOrKdjJwyVYYtdTdUo9XoQGdi/74GHvhp/0DRiX/bgEWnkQxXd1SkPR1+Ui0jMzdr1QTiCWUSNQW5Ri33zCzjjAI7D29v5bn9XUcARj8KVhLtM7NcM6GQ750xgpXNvdz1/n46gzHJnB66oWX/XlSyn6BWYddpZB0UUPzfzyLTFkQ4UziekIFKRwWSlY+wrJX0q1OpEB6mgpEqtj0UiNWp1Ri1avxiwH6EczjWFUncQAX3jfbxtcog8bjStxF9i6Ga2TsxoKhi5SS+wVq1mq6oipt2OagJ6Q76Bh/r+g/9/SfJFHW73Xg8HgmK6vX6IemDCYCxt62ZQGcjOfkFJCPBdHiM4l8vABw0epLJBKlkXB4zHokSEUBQJCQt7/VmKzqDSf495HGxd+Na1q1aw+6mLhkK57SZqSjOpbKinA5fmDZXEIPJSGN9Hbtq6vEGwzjNNh749a84Y/4CGd50tEW0F8GuF2FLDodDekMftERaWfrDB+i57hdcP/ZoUvdWlt5yMT9UrJCxzryLpx9fQv8y7QfacobXP9kqIPvn6XDG+k3rWf76vygpL0ObihEM+fH2uKjdV0tUq2drXTMmg4FTRpVQaBbqLweOnAIMRjPe7g68HhedLh8etYkdLR14XC6qsizkWfQUl+RjNJkw6jQSFEVjJJqA/e2dBDo6qTCoyc2xSFB05PyF0o/0SN/Ok62Gw+czXIFPsgLDoOgAqj8Mig6gWMexaqZDLzFA4SPqDSgyNhkMpPSXFXj04x6SHMfF9HMTMbMoLk9ck79hL70friCRDJNtVlNelM3pU6qYO3U0eXbBLEpjlZIFmi7JEUAwWUuVivYAPL3BRVdU1C3tkSYllwrgKRmGMsVYkfALLFRI7hVQVAHgkmiwaOJMKzQyu8RGoU0ag0JS2BmIgVN6lJOR9x8YU4rBe4LGoJ6HNvjxxLQYLHbJMhVyb4WJmr6S4xxg9bPMn5nVMs+IKL+AnK02K2aTPm1XcPQ28Zkpwqf0QvoLijZfMIlUQQndW6qxREJkXfdlcm+/D/fb/6L9lw/i6eqhR29kx9SxtKoijCguZ+u2Gi4cNYJZWjN7z16AdcopmPRWdDoDAsgQwUl6GaKkgKHKnxnGmPIYZpiisrxpX6wM6zDjNSfk73GROh+PS/81IZW0Nvyc3/zxVZ54M8avvmJh5mgdv/1XmLqOBPVdSXzBJKEoUn6tgC/yAMwYoeM3t1j4+YthNtXE+P1/5sgBxKoP93L3n/x4RSBxWmorWJGixX9htpYf/Mc8/CO+j0ZnVJiiOh06jUZKJE8UIKqURAycI3R1deB3daLqacXT0kFvDEZOm0IgnmLrh5t4863V5FqNTDp1MlNOOY2c/EIeffA3FDqsFI2sYOHnLyInPx+fx8umtauYMGk0rh4PVkcOxRWV8j7s2rKDRx74NXmFeXz1jq9RVlnx0aSWQLEV2rgCjqYnnySQfSA3T7HTEABFIhmnrrae15//J+cvPJMul4cVb64iJ8vKgnNPIRwJ4/OFsTlzMWYXkdIb0Bn05Dot8gaEAy60eptMdY5HQ7Q31LNn226KyovIKyrE7w/Q0dxBc4sLQ24p4aiK7sZaEvEoJRVlFBU48PZ0Eg7HiSQSNOxv4mcP3duvp1gwRUV7tek1eCJCT/HvYGAGwLfotBL4780EEkm2LOQYtXx3eilzCh3c9UE9y1vd/yZ/V3xEw5JVK2oqwotmF2fx+0Xj+aDNw3+/v5/uYFRJaP8EJp4y7/0ckwA7haeiAiYd2t4zSgLhARqKJQ9KrM8UXNZLfDHSjFGzVkOJzcCkHAtjsy2MzDKxusXNUztaD6qTfG7TNi5KuxP7+GiitV83NL0LcezvjxZM0QBJ2dcYYgWJuMYhls9n3gHiT2EvssWr5T922/EmtYPyQv0kQdGenh7J1BV+ov1KXe/HTRbty9fTRbCjEavFBMmY0vMU7yuNAF618ruhhKamJGAj32FJGZ+qfIukfF1NPBEl4nOxf9M61q1YSU1rj5QJ5zrMlOY5yct24E9p2NXcS5fbS8jnwRMM09XrJcdo4ge/FKDoeWh1ClM0Exzat+uZuSTxPRO+osIPOSdHCacZXoYrMJAKyJGQePckk3TWVLP81VewZzkxq+N4entwe32EvX6ZzeAKhNFp9FICb5UhlBrMdidGi41AbzfBQABXr19OJAbVWkIBP8ZkWI4XRbq8yazHrBeWZGISS000nqRNqCo9XhxhP1lZJsYuupSR8xYesC2T4YzDy3AFhitwxAoMg6IDaBzDoOgAinUcqyqddSHbVBEMhgkEwhK6y6i9P0tgaN8BiugFJoIeula8RrS7lpRKIwcs4sIFoDFxZCFfunA2U0cVKyFMYkCijFCO6i8mOpe+cJzfrmyhIRjFoLfIGXPhzSrkakoHUfIOJaMoM6DKMJGUI/QZCCU15FqSzCw2MK3ITK5RdFzTPqd9e5vKv6JGTTiW4IWV1Ty7YhsalR771FMxl4xCnVIrbDSBzCiksBMKaBxHczwpN+kLioobKKQ2drtZhpgcj0/iSXmRn9GT6i8o2nL9WSTiarwb9mC2Gsi67Q5sV92C9/k/0/X0k3h7PXRZs+g4bw57O5ppbW1H0+rl8vEjqLDn8GaulfzcXIoKy3AUlWBzFmAUnW2zDZ3eqLAGhFeoCFqSvpQKOJphi8pB6SE+tpLNLWVhSRlAI1LSJSgaD2Op+YJPbWcAACAASURBVBE/eWw5L66N89v/sLKjIcmvlwYzBHfJohK4fb5DLX+Ks1WU5aqZO1FHIKziG0/4uX6Bnhsvm0qLYTHFgb/z1Ct7eOz1KCLrpjRHjdEA+9uSXDRTw/23zyIw+kdodBY5kM9I6AfiKXo8TSw9zySB0erdOyjMNkmAun1fA1UTRoHNQWd7Bzt31rHsn69xyeJ5aGzZjBo7jpdffJU8i44QWq6+6Tqy83Kl71j19h0019VTUFLC2EkT0BsM8jn2uj1s27SZJx55hhGjyvn2Pd/CkeuU20RCYcwWi7RayQStZbyolTun/JeY0kql4ri6u2msqeOD91cT9Hg585y5rHpnlYjeoiTfSmVJNmabWQJoaqMdS0E5aq2R4pICEqkY8WgAkhG0RifxeBJvbyc97Z3YcnMRUlmv2ytT7rtdIaIpAym9qEs3iViI3LwsCgpz6e3qRmO04vP4aNy9l5/95if9ugUCFFXao1AiHB6AU1iikG3QSc9LEQaUYUdKtmwyRaFZz6/OHCHVC19fVUN3SGF8Kp+3FMFglFAolv5vJAj7xKLxlFoNXPvaLmo8wROeNn+sgoh2YdCqyTLo5PlLVtIhAO2hapuMCiMDgoorFrL6AouecdlmJuRYmJxnxarX8l6ji+1dwmdUxUUjc7lvdS1hUcs+xxD7V5iSKgQb1R2JS5DqQODfsS4i3Z0QYPXXKwL8YLSSPK707YZwyluCojoQIXNDOoeeboPAk416Hmq2yQC6wRzjkwRFGxoaDoQsZZ6ZwU4sicc04HHhb6+XLG8BIIt3i+hnqg2KbD4RDRGPhFGlEmiNJjRag6IYytgzScA9STwaJuztpnbnVrau+4DWbje+QFgGn4lQO7PJQJPLz74ODy6vD1UyIVm8gVCIHLuBb9z7c2bOOfsAU1R5hXzEBO97rQKkFaCo+FNI6IeX4QoMtAIyyiGdE+Fqqmflqy9Lv267QU80HCYVD0EsRCIWRp1UEQvHQK3FZDYSjwbRmyzSBzzs80mbIsFejgSjGK0WtHqdnCRQ6/SSFS0Y1+LVJtQ64WgMfzBMpzeAKRHBGg1h1quZcNGVVM466wABf7DP9kDrMbz+cAU+bRUYBkUHcMeGQdEBFGugq2Y+Jiq1ZId6Pb4DrCKBmX3cHl4DPf2Br69QpjKsKfe21fi2ryYhvP1Eanx6kWFHiRTF2Q6+evnZzJ5cLmfXleXooKjo5Da3dHPHQy/Q6fdhsDux2BxY7A6Mtix0Visagwm9TicHiEmZuKJGnUzraQ+E+2Q6kuJOaCWTtNisZkqxkcnZGgqtetQaRRarDDIVrDUQDPPM6x/y5qodRGNRyQ5VmexYJszAOXq6ZHolhSVChvea9jIcKgndwO/Jyb/FAfn8gUKDwaCRwKgAuyRAMDwbfFLeyP6Cou1fP59oEHwrN2KrKCTnrvvQz/0c3qd/T9tzz9Lu9hItraLtnDMIhdysWb2Vcf4QSyaNoC0rl7q8bJkc77A5ycvPQa03o9EYJJBmtDowWa0YrTYMZjsamd4unn/lnaN4/vYBSfsIWsXjLUDRRDwmgdFYPEYy6sey7/t89+F1vL01yW++ZuHNzVFeWBOhNEfD6WM1jChUM75Uy6giDQ6rWnqIojEDUf73eR/PrQzzu1utjK1wENc6sWiCxMM9/H1VGLc/xYWn6dhSk+KePweYN1HDr745lfC4B1Drs9DphIRehC0NLGjpSA0kAyodbfAgwoi2b93MyMpCktEoTfvqsWXZCaXA7/dhstj48++fZdbUCjS2HGz5pbz96msU52ez8PIljB4/7oDdiLvHLetts9slM6S1uYVQICAnv2r2N/DGK28JvhTnfG6+9OgcPW4sLQ0NzDprNioB+kg7jYykXvGLFm/pSCRMR1MT0agfn8eD02LG09HNk39+mcuvWIzJYqZmzz5cLe0kE1EsJj0jx5Rht5swOvLQ2vMorhhBMhVTJq8iXlRaLUmVHp/bg9flITs/F53JSNAvzrsNly9C0B9CpTPh6vaQioWwGDUYbQ7cvT5suXlSApgIhbj1tmv79YxOfn7TAWsV0TYT6W/MobJuq04jQUsBioql7/0T5y9AmQUlWfxsVhWPyeCldgWIEwFgkTh+f0QBGdPg65cmFHL/3FF8b9V+/ryr/RMHRJXXvfJ9dRq1MgneL6TxhwCW4vdC3i5+H0vr1EWwmgAwRztNTMy1MinXQrHVwLpWD1s7/Zxbmc1ZpVl8+V872dMbxKHXcN+ZI3hsSzO17pAMXsscX69RU2E30u6PEE+BWafGFYod1av1cDdaZDWdmx3iyWk+jJoUcdHnEL0L0YAHgzBmDiYnXLWgVSTYg12UyXqIJFWYNUk6I2pu3WlmV9gkbQ0Gs3ySoGhtba30Es3Pzz/omRkseBLw9OJprUMwlkV8qPhmJBQZkgz0k9CRsGGJBNEZTejNdgUUTcblT1JMvgmGaTRE0NdL07691OzcKYHPHpcbs1ZLZVUZLq+fLdX11HZ5RDYdNpNBHjPXbqCgMJ8lt97F+Bmz0Ii2cGB+/6N+amZiRPxOTDp0dnZK5mxVVdVgbunwtv9HKyAUjpnhjL+nizUvv0BCWJJYLSAmASIB2e7jIjQvFJKKSDFRnYiHSSbjmCx2NBo14WBAWk6oBds9Jd6PKTQ6HXrhxZtMoCGGSqeXBBoBnkYSSQKBEJ0eLxZVnCzi2B25TLzkCrKrRv/bN/H/6O0ZvuzhChyzAsOg6DFL9NEKw6DoAIrVz1WVmTXhRal0LJMJlZTNC/P1DNtFyZAZXMezn6dzwlf7iMnxkQwv1tNI53v/IhlyEVOrpceo4sYp/DyFh2dMDkAKc5x855qFTB1dkh4gCblRhmOh9PyFKF0wF8S2zV0ennzxLf61YoucnRdp0lI+odZIEESt16M16CU4IiQbBosJg8WK3mzDaDahMRhRaQ3Su0+jFYNOSKiT6FI6pYObCOHZvp7Tyh2cM2calUXZqNSCOZqSSdN/eXk5z7+/g2RCLQc7Im00pYqhUusxVYwjd8qZ6K25kBKm+QnJXBLep1LaPxQDoxN+Nz/+AxwAbfoM/tTqFDarCZPJeIBrM1y/j//eHOuI/QVF2766gLArTnTrTuwzJ5J11/+gGzkR/+8eZdfSV3i718/o2Wcx+abLaW9v40+PPsMiq5n/z96ZgNdZ1ev+t+d578xzkybpPKUznWiBMhQKKkVAhnNAhaNwPRwVB8QDKiqiiNfD8ZTrheMtKiqoRQWkCAXK0FJa2nRKm6bN3MzZ2fM83Getb+9kJyRtSlv1YL7naZPsvb5pzetd7/99F9vMbJ9Shb7YQSIGeXk5FOQ4CETBKpiFAvTUGvB4/Kg1OsxWOxarDbPVgV4sTAVjR6dDpdZIY4r0gnGQxyUN6TNA0WiUZMSNsf5r3P3jvbx+MM5PPmtlVoWad49EmVGmZXKhlnAUqSEqSBGBUJJABEIRaO6O8/+2BukaiDO1RIvFIELIINeuJs+hkS70uXYV+VkqfvlqmC17QyybquWxu2cQn/N9MOajk7qiZxcUlYz5UUKT0+Ur8qCjvR2fu1eaIkXCUfa/t0fqfc6umSPD2Z7/w4tU5uiorWulqctNaa6dgtISbv7sp7Fn2YiE4ry5dRv7du3GbrdTXl1J8/FWWhpbsFgMGA163ANu8vJziYf8DAx4KZxUQFl1NR6Xj5k1s7GYLVJuwJplRyORH4X9G43HqD94ELNBmFtBW2ubKADys2zUNXXi8QSomjUFg0pL2Odjz979GLUaEtEAUyaXUFxaTERvpnzWPHRGg1y4CYZLLOJCY8ghEAjS3XZCyhYUV5TLscbZ30coHEeV1BAPhaROoXClD0WjQiBQmtJkF03C3d2JTq/hpmsuPVVzkd8LUFRstglmosOgwRWOD2NIpvtDYaokdDAF+Dla3ycAT4NaxfeWVTIzy8R9u1roDwkAVbjNR4ilwuZFumyjjofXTKUnEOG2l+rwhIUu59/H/EO8rwB/xfAoFsoKE1TCPQrTV6WiwKyT35XbjBIEnZ1nYVq2mf29PgmCTssxI0Df27bU8dYJN187bzJfPW8yX3/zGP933wm5MfL5ReUcHQjwwvG+QdBP3OeGmYWsmZQtpQxebOrncL9fGoEo+qPjj/YQ2IFDHeWxOR4uKoyx36UhGIelOWkpnnFVj7ETSVBUaNgqDMQzPoQpWlzFz9u0LMuO8+ceLU/3mEGjPePr/y1B0fr6eqmfmZ+fP5hFJ+v7xpuPQa+HgY5mjBoxX0xKoxmfy4XX2SO1RKPhsNycF6w4ky0Lk9WhgOHxqIxCUDbewkTDAQJeFx3NLXKTJxAK4uztp6i4EK3JwtZ3ajnR2S11hJ2BmIysKrQbmVKSzYxpU7jg+s8wdcEyZVwbET4v58sZVUP068J9XuisTp8+up/2eN9/It0/aA6kiSRiyzcUZP8rL9Hf14NFuMoH/OiScandi1pPLBpGpRHszxjegV65OWAxmaTBUiAo1sABGd1jtQt9WxUavQmtVk/I3S9lbJIaNXG1mkhUkacICw3pcBR9IoIp5GNSzVKmXXKVvK6s6xNkiX/QSjnx2qeTAxOg6Gnk1gQoehqZNc6kcsEl2QHiBA0BXwifT4jJpcw+JG1JgIQfjmNYeJtKgzYWpP3dVwgdP4KGGHG1whRVJmsZzEsRuppQUVOdz1c/tZ6CLOsgc0SG06tEmJvEPenq8bLtvaO88PouGlq7BtNl5qBgVondcOHgfOzYMRkKKw6t0HdSaUgKEFSvR683oxPgqdGAxmRGbzCiFQ6Kaq10Ym0+uI9kwE9lWT6fuv5KFs4sJ8ui443dx/jP37xCIBJV3mXQ0Vp5CrVY6BZOJm/BKvQFJYpCZnqRNxFKf8rKPhgAJtlNSWmc43AI50qhzzX+xekpbzSR4KzlwHhB0d67rsTb0EOypQXLBStwfPX7aExGnI/8gK2vv8OvB+Isu2wt665ZyMEjx9j2i+f4/LJ5WKPgveFqOWF2eWKSyZnvsOB2e9AZhNGEhsLiEpwuN6FglHg0SnZ+PmbBGBUVCI10BjZZrOj0BjkBV2nUkkkqQFIBlkqmaDwm2QmCyUBkAP2hr3LX/z7AG3Uxrlxi5LzpOjqdCboGEngCSbpdCdz+BNF4UgKkwhBAgE/RqKIxqmgTDum9pXUxRb+hEVqoGojEkpJdMbtUwxNfrkK34AckTWWSKarVClBU2eg5UwAks38e61ppSRHB7Ojr7cXd34cqGaO1qYkChxXRk+6ra6Yyz8y7uw7R3tGHTqvhimuuZvXlFxMKBnnlhZfY8+5uigrzOLCnDp/Hx7Spk7HaHQRDQQxGA47cbMx2B02HD+N1+7BZTBSVFNLvCmKxGxnoczKzZi5XfeJjaFQCnBGbTircAwM0HNzL9BmVhIIBXC1ttOw5QEKnoXz2DLburCM3J5vFixbIMPG6pmacTidhlxejKsGUKcWoDEZMuSUUTa6SdYB4mHjYLQ0dfIEYXa2tGAx6SiunSGaLMJ9KJDV4+3oJ9XXiF5qCCQ1elY2YSovano/ObMPZ1iJ1/z5z23XjaldppqhInGPQEshwoc9k9Z6K4Ztmiy7Kt/Kj5VWSTSlAVHFkGiuJvwWzMpJIcOfL9bzRPvB3wRLNzKzMOirC0EX7sejUlNmMzMu3sqjQLjVCW9xBDjsDCBbtXQsn8aXXG3j2WA//PKuY/7x4Bo/VtnH/W43MybNy16JJbDrYyTsdLjnruHRyLjX5Vh7Z1SrHb9Fep2Sb+eKicr67s5l8k46PTyuQabc09bOjwy3TpFmlpypcRYojzlJrkIfnhPhlmw6tCr4xM6ws4M8UyBSgqFoH+rMEipKg3qfh9v0mwqIOoiWh1Z+VqIy/JSi6b98+iouLycvLleD62ehDRfmFg0GcJ5pRx/wYxE6NGC9icQKeAQIuJ96BfgxGE/a8Qqy5+dIwTz6ABEWjg6BoOBxAsE57TnTg94i6qZLSHWa7hcNtfby0fa9gUmA06Oh0B/AGIxTbbUwpyae6vEDqiS6+9GPkl5ZLzemTHQIU7evrkw70NTU1p6rCE99P5MCYOSDqktAVbT18kOMHatEKWYdIEDELE/+0OhNavYloQkRF9hIIhLE5cjHpNXJeFQyH8fu9Ul7CbnNgs+egt9glgOp39RKLRKQ3g4gGiMSF1rZK2RRUq9GF/FjUKqovuJyS+UuG1gNn2qdOlPdEDvwD5MAEKHoahTwBip5GZo0zqTLBV1iT0UgCt8crQ2ek+Y9wKlZmyB8iUFS8kGB4CLVULeHmQ7S/+zLqSFhRTx3FiX1wESSZlgk+cekCblm/UnE8TQmuBmMqGls7eWNnLdt2Haa1o1eKbwv2UnqRkb6OGLAFILphwwYZdvrcc89RV1eXmuArILWSVjFfUrzkhSKUVnk+UVwJFXHJ4BWDvwqzxcpHr1xHUWGOZDq98NJWWtq6UKuUsCVlPFZc5pUP1KjjUcjKJ3/eSqzlM4iJz4hJY6cPU5mPsyl8oGSS1ZbS1DMY9djtFlmP5KJySDpLXjvV0obfR8oXpI+UVu2HZQfiA+XouTtpvKCo8wsfpWtXPa7ufsqvvoLCrz9CsqOFhu89zH/vqWcPNpZfsoJr1s/j0cd/TfGAh09V5tFdUk7HtFJs0QSRaAKTRehQGaXumuCOo7eCSoTexknEBCgZIzsnF51W9BMatDq9DN8SYfaithgMiv6o2CQRxhcijWzxKROmuIhXjPSjOfQV7vzhYd49pmzMKAY/yqZWqtmn6qKiSyr/SOlEpnVMxXmyPxMaWQmxATSkw5HaF5PAaXWhmk1fmYRx0cMkzZXodIrzvNjcEf/OGEw5jeIX73fk8EFyHCaZh91NjfTuP4wrGiV39nx6WlpIiFB4rYrawy3ccue/YM3OYs/2HXQ0NXKk7hjdPW6ZJ+ctX8T8xXPJLsjD5XRRUlYmdcYc2bm4B5xsf+1tjh0+Sl5BDnvf3S/HyLLSXPQmE3OWLuGCS9egFnrRSTXtLcfRE5WSGv09vfiPH+FE3TH8gQDL16/jzaOdOJ0uLrpwJT6nk62vv0VJQR4nOnqonlxBXp6Z4lw7obgaR1klWbnZxKMRUMVIxmOg1hGPqyRoLsBypagU8y1vZzu+rnZCbhcJSzbuhJlwQo0xuwCdzkTrsQZ6TzTzpa98blw5LUBRcYgxy6zTIBihaSMlOSapVFikG3r8lCHcCgMYziuwUW03SYBfSPWkmcHpBxLl0eD0SxblaLqd43rwc5RIShkkwaRVS5Cy2KIfDIkXzFcR1q7TqLhxZhGf21rPy81OLq7I5pmPzOP543189uXDlFoM3Luski3N/fyhoUe2Gb1aLTcdFM1QZIj8vy4s44HtTXgjMckWvX9FFeur8mRY/e/qeyQ7dG1FNusq82gYCPD7oz10ByLj3pSTc4F4lGJNhP64linWJL9Z7CPPIAWTziwHB5miwtjnzK6l6KMneeqEnu81i83oFOvqLG3W/32AonkpUFRhIZ+phFEsFsPV1UHM04teLULihf65HlUsTiIeVeaUYmzR6FBpVCRjERlWTDIu+xi58RaLEAkF8Pnc9LS3ERhwojeZOdHawYFjLexq7MDtDaLXqrGbdVJb1B0Ik2u1UZyThUmnpmpSMZdd9RGWX341OYUlJx0fJkDRM2tyE2cP5YDspwXzuLWZw+/uIBkJoU9EMYi+Iyb6UxGJo8HvHcAfiaC35mAyGtGJnSExrQoLeZIkfp8H/0APWTYHeaWTJTM9GvQRS8QJR8OEomG5uST6qJjoM/VGDGIzvLSMqpUXYcsvVNZSE4DoRPWcyIFx5cAEKDqubFISTYCip5FZ40yaBkWFA6nX4yMk4iozOvAPGygqHV+lfZQg34TpeuuPRDuOSbFtYYCUcjZ6nyaaApaKqaRKOtF/6zPrqa4oYiAIR72wryfBe/VttNcfINjdScTnlWGXSckAFaHpKfBL6jZBeUUFH/nIR2UI5AvP/ZGGhqNykBbDq1hESBMP+bCKsZMEcgcBTQVwkwxVwe5MJqQm1aXr1qE3W6hvbKWuds8o8+oM+E0AvCLUXrBLDGZy5i7HMnUeiElySmx1UGv0bDBHxlkf/6clSwNPKcsQCYqajLpU3qcBT+VbsbBT1LwEiKGUqShntTCKkJsQinu1gs1PIKNnuy6MFxTtuPVS3t1xkDqnj8tv+jhzvvkQLS9s4bVNT/FCew9BSwHzl07h5lvW8qUvPMSNFQXMdznZUllJ/tRy3O4gxVkG8qbW0NvWLEOx7RajZF1GYxBDj8NukeHyBpOFhEon+x8R1qjVGbDbbNLkwiokNYwmyRSX5kpC/0qnJZZUkZB/JyDUg6bua9z2w2PsbxKyF0Pgu4jWEpIbZiNYRWi8ARwW5adeB7lWYbgk/lZjM6kwG9Vyg8UViOH0JvAFk3S5hMFSksbuBL5QkjmTNDzxpUkYFj1CwlQuGZgSEBU/U7Ig6XI713VYaIseOrCfyspSYtEgziOHqd+2i/54DGtFOfa8PMJ9vZL10RtAtk0B4AqNz+amdlqaO/jy/V+ktHIyOdk5ciGUSMYVUFpmpFhYiV+TDDidkmGanZtL14lOXnj2BdzdJ7CZTQQSKu6859+wWIQunwZndydeZyc5eVmEvH6ad75FV0sLarWORZeuw61z8IvHN3Hhuotpajgu839RzWyOHmuVGqGegX6KHBaKigtIGCzk59lFTD56mx2NXqeY8glASKOXm14SJEomifg9BJx9eLvaSUTChHRWPHEd/piW3JJJctPt+JEjtNYf4evf/PK4mlcaFBX9nABAsw0aBsKpuidc6U+iJTraDdKgnwg1Fzqi4XB0VGkeUXdE3T3XdWhcmZCRSLTBSoeRO+eXScmDdl8IbzjOZ+eX8p0dTbzQ2MfK0ix+sX42vznczRdeOyrlAO5fXslhp1+Gx4v+X2iDimtJ86pUXZNQWGpTVrBlv7Giil8d7mJfr4+VJQ6+ct5kqhwmadK0s9PNT2tP8EqLU5refGJGkdQs/faOJmm+NF4NeFkesZjccDGoE/x0jod1RQI0S4t2nG4OpdKfzfD5ZJJQAr542MzrHrOUcjibx98SFB0ePp+a550FEEWUq2B4Bvo60cT8BJ19OI82oo6EsOVmozWb0WVnozaLvk5ul6e0RpXNMMEWjUUjRCNBfF4PJxqP4WxvxeULUN/czZG2bjo8IRk2LMyV8uxGnP4IA74wWo0Wg14wj1VStmne1HKuueGfWLX+anIKisYsuonw+bNZq/+xr6VsXiVx9/ZwZOcOgq4+dIko+nhcgqLqZJxIOITb5QKTFXtevlyryQ1qqQkekZsG0ViEzrZ2dMkEhQVFWB1Zsn0kVBBOxgnHIoqkkdAVTYA5t5AZ560it7hESqFJrfgPEanoH7tWTbz9XyMHJkDR08jlCVD0NDJrnEnToGgwFMHn9UuGkOJGOkR0+3tbmIzz1UZNlmZKiqHP3bCXgfdeJimoUSkQKr0oGfbOKdZsSjxMDrarli9k2srVHHPqaI9q5AJHsELlIiMSIulzE3L34Xf1EHL2Ex7oJ+YfIB4KEg8HZbqS4kIZytHR2SnZWYoWaYr9mWJ1igX5kG6ZQgMbRkIU90skqK6u5sILL0Sl1bDneBst+/fJsCYhMp4+hAupXHil1y3pxVgyTkJvImvmUnJmLiEp9J9SjrZpGPXDVAfOpP6MPDcdyis+F+tbvU5NlsOKRuw4K8i1AoQKFQpUGDUqrHo1DoOWLIuJcByOdg8QSSigqVK2EzvLZ7OM0tcaLyj63voV/HL7Pt4KRrli1VIu+dzdvPDMCxyrr8cdCGDILWHVBTMpqy7g0W/+B1+YXkJFQT7/GY7y6Y+t5flt+7hw/mRa3HEK7XoCUQ0WqxmL1UggpsfbdwK7XdH/FRpWRrMFk1mYL9mx2eyYrVYhyIBg+wh9TJNZmJVoFG1HrVZO1uMxuX0CESfaunu585E63jseZ2qxminFMHOSlmyrCptJTXGuEYfVIEPCjUaL1MZSq7Wo9HaShgJQm4mrTCTURplV6pgHoi5IBEiG+wm42tlzuIdDLREWVOtYtvIiotVfliYqIlxXaIoKzUepkyw2loQOc0Yofabx2Ggh1yPLeqSJz1h1weNy0d3dSVFRLn6fE8+RBjprDxJx2AiabUTDIQ7vr2flmhXs3FtHUU4WHSd6MNpsLFp5Hn/83Z/559tuYEbNHFqPt9Bw4ADV06eQX1JKIh7DkZ2dwfRXD7L3BcN325a/sHfnewrTrqKcDf90AyaDMFsTwHKC7u52mhvq0CST6FydBPt6SBizsVTOoKB8MgcP1PPow//JTZ/8BB/ZsJ7ezg5p8PTOzgPse3snS5fMZvl5NQSDAcIBH8Xl5eizctDZs+QmmNigEw710phI9jNxws4+QgMDeLrbQKXBr7PiimjQWnLJKSggGo7SePw4zUeOcu+//+u4mphwn1f6NmUkEICUCBmXm2nCQMigwyUc52NC9/P98gmZoebp6wj3dTHmClB0rEOAhcFYYhhTNLNepMdpOZ6lxriR90pfe2TasdKlr5VZRzPfXfwuNiKqs8x8aUkF332nST5jqdXAH6+uYVeXh1tfrCPLoOGh1VPY2elhY227fAzxztIoLaW5ml60p/UjZbhnagyRhlbJJP8yrxRPJM6fjvfxrRWVPNvQy8xcM7fNLaXYapDj+ItNffx03wmZByL9/W8fpy8YHQRFM8ft0d4rnTdKOH2C6wv9/GhuUIbSn4nhkpTkUGtPqimaWS5jlaN4LrGJfdCr5bN1NgYSOoUNnzpOpx6MVdcOXr9oXG3hXCQ6V0ZL4lnDwQDe3g4IOIm4Bmh/7xBRtwt7lplQyCc32lQ2K7aSInJLSmQ/Lji5EhRNRIlGQrIPdQ3003uiDa+zjyP1zextaCcYjUuDL29YgKdRNRUygAAAIABJREFUChwWqafoD8Vkm1Xc7kV/ocWggkWzpvCJT9/O6vUfk0Z4ox0TRkvnoob9Y15T9nVSIihG48F9nDjwHppYBG0yjjoeQxWPS2NFr9dHVKXGH4vi9gdxWG3odGq6nAMkY3GyzSIKxYBZp5WGZbm5ObKdSPkhlUJykL/HE0SSkDWpisWXrsdssysmjBPkhrNaARufvpen8r7KfWsdg9d1b/023++7iQevrzqr95q42N8mByZA0dPI9wlQ9DQya5xJxeAhAD23209UiM3JkPkPZ2cueXupcPe4z0X3m78n2dtDXKUloRYWQ6dmIMhrCMaWLY+8S65BZ84TajKDUKO025AgqgAHFNMioeckw5GCAeJ+N1Gfi5DYxR/oI+odIClEvUVIRiQkB+uESC9chyWIqZEh9Gkbp5Rh72DpKgupJPPnz2fpkiVE0dCoyaWt6SjuQ7tIhEOD4dmDoGjGQC3LX5VEIyhRahO2aTXkzVlG0iBCeIVWTvrOilPwxPH+HEgDx5JNRRKr2YjFalK4wUkVFl2SAoeJyVkOymwm8s16jDrBzFHjjSf4w8FGjgz40CQ16CSDdyKXz0UOjBcUvWf6ZP7c3EUvKqaXlbBk1SU0t/fgd/ZIE5v8sgrOv3QWW9/ehaq1nTvNOtQXLuUndce4+fLzefO9eqZMKpImFrWHj/GRy1bz4mvvcsmaJby14yCL5ldxtKGDiooCggkLFk1Emq3lFxYSCQYx2qyo1Aaysx0y/F6rNaIzCKapmJarpd6oMAMQk3HhhGpr/w9+8/s/4w3BdRcWYcmuQGUuJ6l1kNBaiKjzSGizSGosJNVmVFqjBM2Eh2oSsRBWAP1BsCipMB+kaVwyiibShcm/F22kg4SxiFjexajMJbIvVcBQwRZVK6BoChgb+XO8iwPJvB7RP2UCJuL3dBoBGrc2NRIOefG7+ijMdhD0uEkajRw+2obK5+bVbXv4+Mcvp7nbSUdHF/MXLmLZBefT39fHfz38X9x4242EQ1H+8ocXyMm2U1JRQjga4cCeA5x3/kqu3PARyRZVaxUjJaFLIPLqwN59vPbiK3Sc6KSispgNN94gy08tNAjUWrx+D+++upW5NbPQ+PrpbW8hYspl6oKlBH0BqVH7wD3fYdmyxVz3T9cTi0epP1LPA/d8V26UzZs9hXlzqqksFczUDgqrKrCXVpBVUCbZxIqpDtJ5HlVCslzCA710NjbR2Xyc4qpqdAWT6XVFsGbnYbToCfkidPf20XviBLd/+tpxNbE5v9k9NNakgI40EGXWqiXjUTATR5bRsIunNt+kiZJey1cXlFFm0Q9qiY4sc3GuAF4f29smmZcKY3S0TnFUQZJxvddgonRdS0dhZJ49yneCSWzUaGQou9AAFWZQJq2Gry+bLCUE7nvruFwgW/VaabYkXIlPBtxJLV8U8ybBKC0w62n2BAlE4qwocXBhRQ5HnQGqskw8sb+dryydzO+P9pJt1PL5xeUsKLDJkPnjA0E2N/Tw1OHu1ObaMORwSDA4g5U6MqNE+RRoIvxygYfZDjEXVPSxT3aMVnYy/RhM0UEQNqOdj3aNdF+UJtL+qF7Nz/qEM7RuHFjtadQLlYq/JSja1tYm+/XCwkL582wewkypv72JhK8Xo05HrD8ATg9atRp/KICrr4swESylhWQV5aHTC/kPsb+SIBGLEhHO8z4vLmcv4aAfZ08vu/fUUdfSTSiWYCAYwRUIyw2aoiwL4UicUFRx9hZ1KSZ2+hFmc1qsOjVrVizhU1/8GtPnLZBjxshDjDnd3d1y7Jk0adLZzIozupZ76yM8ab+Du5aYz+g6dG3h/s1FPHDn/FGu08WW+7/Bs92nvkXh1d/igXVpxm0tj99bz9oHr0eBhNxse+gxuOMe1gzhRspFG5/m3q2zefD2OfLP2o3307XhAQYvRS0b7+9iwwPrGJvPe+rn+3tIke4/BNB+4lgDDTteg5BfznjUyYQ0GgsGgnJj2eMN0jHgxS/mPBqtjMCTPg5qDRathmyzEbNWJaUkzAYdNrtNLu3EBplg1It/cZWamFpH/pSZzF9zEUaTUlfGO+/5wHkW2M6j99ay/ME7GU/1rN34GR7bN/bdhtetkelOVT+i1D7+CF3r7mbdJB1dmx9i86Q7uHOJUhHdBzfx2I753HX7fMxE2bVpE7rrbmf+yGYl2slGuHNEPezb/ijfefIQwczHshdSGO2me9iHUHPHT5HNrHYj93dtSLWXWjZ+5jGGXr+Qq7+VUf+jAdxdbRw6tJvdu3bhXnIP9w01Drq23M/mogeU604c5ywHJkDR08jaCVD0NDJrrKQSp0nBOKkfPn+IgF9MbhS9Sum7/iHb4ZIT7yFPedwHd+La97pC4UvrdI6xBJBTbAl0pmOfVZjKp1Ow7FJpJCAWpSSHJnkyVF58JvJZOtkrDE85RRQsKskCFfpNCTkBTUYiJEJBogEPYb+HqARO3fLvaMBLLBAiEY6QiAWli6ii/STWHeK+CTmZXnPBRVRVT8WvMnLcVEpMlSTUfJTe2jeIeQek8+FQMHeafZp+oZTjvGCMqrXYq+eSO381CaNFspLSmrNppuyHrW6cSatK1yul1Si4sQwzdVgpsJuYkmdhZqGDYosJk16wXFIhk3LdKNRbNRzqcfOnuka8CQ06EZcjUPBTLkfP5Kn/Mc8dLyhabbJIoxeLTkNFRTWVM2roH/Dg7+skFEkyc9YUZs3P44mfP8+Fs6tZM9CP7qaP8Owrb7Js0Vz6+p0cbe3no2uX8dRzr3LHLVfzzJ9eZdWKhfR19UkWsdFspcfpxWzU4Q9FmTp9Os6+PqZUVdPc2k5leQlqYxbZWQ40wsjIIMIRNdJozSxYpoJNFhP6v2p0/jr0rY+DxkCo6EaipinEEeCBGrVglqYAT8Fkl2G1qUWrqAWS2S6BvpSeoTDeS/0uv5cze6EVKvSG46g1WmmYIViCYmErQFHxXRqkE9cX/VEaIBU/x6M1OpI1NlYNzQRVxMLb5/USjgTpaW/GkW2jrakNj8stzUAUiZQoVZNLySsr4XhzD91uF1d+7CrcLh+bfvJTJk+rYudbu5heWcLChbPo7nfT2dmP1WblxIkOFi1fSnZuHmXlk8gWxksyJE5FOBTk5xv/m+ajx5lUVcp5a9Ywe8E8KYciQtqdzn4O7dzB/JVLpUlSe1MrJ070MmPuHMkGtmVn8dKfX+ZXj/+CWz97K8XlJfzuqd9xdN8RSstLyMt2kGM3M392GSG/X5rWWLKzsReWUDx5qpRJERIL/b29+AZcqEMeDDoVe3bsJBmNUbVkJSFdlnTZFQxhEXEQDERwut34AgFu/thF4+oE5vz63cF06YWmXa+RoIg4xP9pF/aMhKOyDEV55Rm1fHtxBRU2hZU8kr2YvobYqH1kdwu/re/+QEZLmQz+cb1oRqKTjW9yEzEJd9SU0hWI8MdjvRK0zTLoMOvUtPkUTc/RxkrZrlKmZoLtKAyYhDnTnHwLiwsdzC+wkWXQ8pmXD7Ony0uhRcf3zp8i2+wDOxpZXuKQwOlje9tle/v68ioceg3nFdvp8Ef4yusNtHpCqbY4Bpw5GiiaZtqKcP5Egv9V7uNr04TGutjXFXOVocwZefqYGKsERQVT1DhsLjky/VjlnwmUdgQS3LxDwwm1DZMp5TZ/MjA7s8DTqOr7bzxYRw/esPR0q8hZS9/f308wGJSgqGCgna1D5J8AfroajxLz9UmTuIjLRaizGyUsRU1Sl8CU65CyHIIZKozr5JxUhAPHogT9XjwDA9LELRIK0Xysib0HG2nsHpAMUW8oijsYkmNBSbaQfEkSS6ikoV8wHJL1xx+JYrfYyM/JxUKQf/rs57jsmk+kHL2Hv60wGxWgqMlkIjc3d5SscHPw6cd48o0mPDEt9tkbuOuOtUyS2RalbetjPLr5kPJdzU189c4V5MmrRHE31rJj61be6J/PXfdkgn4n+06cW8+mz/+IHSNAl+EPNwJcGasQTwmKSiQoA6R8/4UEMLORO4dA0dqNfL52LT++dXoqcS0bv93FhvveD2xGtz/KI9FbuGdN8BQA7Djf52xV1nNwHVGH0/14d1srda+/RNLrlBJFQjM3JkDReIIown1eSL3r0ekFOUZDOJbEYTGi1WiIRGLEg36ioQBqdVKG4NvNYoNaTUxsHoi1owD4NTriBjNlcxYyc/FSuXEtOs7MKJmz/5oBdm28lyf2nbRyAkPlKUDR7StSgOHIBxoGII72tKcCRUVTa2PzY28w+46bmK5zs+vxJ/FcfRdrg5t56Lkibrt9BXnpbq5rC99+HG4fWVdHA0X7tvLQ9+tZ/dXbmbT7cbbkXsftS/IIbNvIJset3FnZxpantsJVt0tAdvAYCYpmgP7DNwVq2fi/NtGki+IpWsG/XncZ06vycG99lGdzb+P2+eYJUPTsV+BRrzgBip5GRk+AoqeRWWMlTTETJLsEFbFoApfbTyyugIZyPv8hA0WVSb3Q3hTYpZakq5PO1/5I1NsvJ4cK4Dm2mZQCfKVASNRobHkUnr8eY26xMsimJ+gCX5XIqXI/cdJg+HkGziXn6enyEYNqOuczyJhiUBchkUKvKRmLEQmFiUUCJMIBEkEfccEADQdRxUKotFomTZ2FxpJFWKUjrFEWnOLuoe5m+t97nYhTGDqIMteDSnG6VwDh1M/Uk0rdUrUKU9UcchZciMZolhNl5fGVp54ARYcal8IOVTS5hL6W0ObNNelYMaWYZVVF5FuNclE/KL0wYjEncjSYiPPcoVZqu33CUzdljnMqjs5Z6Av+wS4xXlC0UK/HrFFjNBiZPnMeuUXluJ0ufL3dBOKwcsUCSkrhTy/tpio7m1BrA1d84V+o3f0eoYSWlfOn8eTmV7j3rlv41Z9eomb+YoKuATr7epg3s4rXd+zn+qvO5+k/vcFNN3ycPz7/EiuWzOHAsQ4uvewi3nxjFzWzqmjuclEzawZOt5/SSYX4vCFysrKw5xXJOiUYNUqougZ13C3BS8EOHQSEZJ+mkuzFNBN0KFxWYTELpppkpgvWgzDxSYQhHlR+ShBHjS4xgDbpJ6yfLI3YDPFuEvoCNIkgGlVMhtEnNVYSGhtoLZLJKMHQ1D8JkKZcnNLhwmnQIxMUyVzIjDl8pY0BhbFBLMarL7xI9czp9PZ0SWbH0bqjeD1u9HoddXXHMKlh1cr5ZGU7KCgpZc+hBmnuc+RgPflZVhYumkkyEcWsUWGzmmhs6+enjz/LzFmVnH/BeTQ0NKI1irB4PasvXsOUmdMV5l8izp+e+SM7Xn6NeYvmonfYWX/1lVIKQfQGkXCUt155hZzsLMw2C1k5OXi8fox6LaUVFTLfvT43P/8/P2fvrr184d+/wM8f+zl+t4e80gJpiCIWX4vnllBalEcwmMDj9RJNaiiomkl+UQF6ox5vIER3WzNWbQJ3n5OWhmPk5QtmhgZzxUxUljxZHnqjUYa3CjBYOOhed8XKcbX+2b/aOZguHZIoDJeEMZAImxeHAO0Gx7kUkJ4pvyPHjEE2cgJ1JI42tWAc6uWGzlCMxGAgFCWSYlqmBp7UuJWB0o3yFunx2qjTohskmKavnzE+p55JGBbpNSrJeo3Ek4TEKvkk41wskWB1WTbLSx388N0W2QZzjFoZUiz+yTlFCvCVZpXiZVDMmYQe6MxcC4sKbZLlOT3HKlmfIkmHL8TBXh8/3tPGwV4vOo2GH180jfe63NKw6fOLynlkdytt3hAXlGWzdnI2P97dxr3LJvOXZie7uz14xmLtjoVejhiPBBhdrg/x84U+qi1i3D95/MxoIfDpejI6KJph9pihoTpaZVTwzCSbjsM3D+vRCG1mm3FI0mJopqWU1xh1b6yKnk5/6MbzxtUWzkUil8uF2+2mqKgIvV6YUp35uK9saiWIR6P0tLbgH+gm224kGQ3h6+slIEzY4lGMQtIlK0saMIm+PxIOEI+FZb8qQu/9bjfhcFACQ86eftpaOzjc0s3xrn4ZHu8KRvCHwui1GoqyrMqGv84gQSaX2000HscTDJKfl8+C2XNx9/exfMVSbr7jLorKyodtiIhnjkQidHV14XA4yMrKel929219lGdM13H7iiJ00T62PfYdns29ix/fVEW0diNf3gQ3fUsw5trY/NB3OLTiB0qYbe0mPv+ch+W5AV7tms+3MhloJ/sO6NryEJuL7ubO+WmgRbDNtrPip3dyKsLYqVh56RdUWG2CKboRNqxg+2PPMiphtPBq7lixnc2DoGiUXY9+g8YrH2TN0fv5xlg005o7uIPHhjEExT1XbP/wM0VF3+zq7WH/1heJ9p1Q+B3xuDQRc8cEk1+ZIwn2vyYWQyfMCw1m4uEAPr+PiNgkVquIJuPoDTrsOo3ciBIDnhgHxAaZAFJVOiMJi52Zy9dQMXW63Dg+t2ulKG2bH2XToS5yr3p4DPaiqFObKXpgqK6eO1B0/ExnCq8ebINdWx5hS9ld3DonA8gcgykq8vOUbSp9bXGNb2S2IwEMb6Bx4xAT+v1MaYVZ+pntK/hpmg4aqGXjvZvg1gfZ0CX6ggmm6LkYBzOvOQGKnkYOT4Cip5FZY68qFcZiiuXh8wYIBCOKsH5qPvbh8ZpXMmHIXEkAV1q8e1/DWbdTYUKkFnQnm4pKRiZq1AkVSZ2W7KUX4qiaNwgTSl2ZwcVhWrdzuPv4IFaaMXlPrfCGND7FB4NA5RByqoTPK2EaIrQ6oRK/qRWTJfmpojeoGDrJZapyafEIYudzoJP+Xa8R625BI3bypfi3AF0TgwxShUUrmKcKSBzXqLBXzCR/4UWSMSrcjZUQRoUVNnGkPbkk90cuHvWqJLOKs7h4VgVVeRYJ0shyOlmGpcxcjru9bD5wHFdUjTalTzuGX/1E1n/AHBgvKFqqM2DQa7CZLEydNQ+9KQe/1yMXlN64iqs2XICr8yiHWpwMdHeRlW3gIx/9CHlWNb/bsp1PXbuOx5/+I5ddcD6aRIBtuxr4+PpVPPnbl/nsJ69ly2vvcMGyudQ3NJPQmrBpYrQ7fUybOYOuzl6qJ5dy5FgTs6dNpWcgQFVVBQG/j9y8AsKRGAX5+RKokyFaKrXUGZUu9YLFmcHuEuxwAUwqQKTQNFRCv4XmpVjUqgOt6IN1qOJBVHGf1A9NhPtIhFzSuEik0+u0BII+XO4wpWWlkkE00NdLfp6VPldYanYJhoXFbMZszUJrq0StNRAzlJAouBy1XoS8DoXVj6b/KEA1aTgz4lCYauK505ENCotVtAvR3/X29LD5F0/jyM3GPTAgmfTHm9ox6EwUlRcSGAhIlm1evoXSHAdTp5Xi9kd54/Wd2EwGVl+8CqM6jtM1wECfm57OPiZVlNDaOUBTUwf5RVlUlE8iEo+zd+8RCicVctXHP052Xi5Bf5Dm40384dfPcP75iznR62bdlZeTk5+vhKAKFqvHjavPiT3LgT0nWy6UlMdPSiD6+JF6ycB6YuOT0rAhy2IlFg1zwboL6et1cnjvQSon5TJ/TjWdPR48gbCUM7DasynMNlGQn0UglpSsZmFo4uvplUx/h9WEr60Z9aTpxLIrEb2Q2W6XbuUCEPZ73dz40QvG1YpmP/WOsqGTAtXkJpBKRZlVT5c/Sjgu2MOpKImxKIUZ54r7e/1h1k3O5dLK3GEmS2mAvDcY4f/UnsAVikpW7qmPTKBT1KWEZGF+c2UVM3Msg4Bt+jqZQF44luD777ZwSUUOK0qz2NPt5jvvtMgyl/MgeenhQKqoe4VWPV9YXMH33mmSzLgSi4FGT0hhXafAOb3QXDXpmZplkizQRUU2ZuXZKLLo5RX7ghEZGr+328OeHi/1/QF6ggIIjss5y6xcC7fMKZbPd/PMYk74wvz2aLdclH/tvMn85kg3hWY9S4rt/HBXiyKnMahFfqp8Gwlbp2Yjou7GYtxR4ecr0yLKTCI1fo3WdoctZtKM05SeX1LUC51pVCOt97X1oX1D+VV6D7knlOBTOzXs9+slI9diMWAwpNii6WcbTfog47lTjS51yxH5olJx6KZlp65i5yhFIBCgo6NDgqJms6JJ/EGPIckBxXlblJuzqxNPXzdZDjOaREgx/kwTI6TTfFRGH0XDQYJ+N0Gfm4DXS9Dvk471oUhURjOJTfm2lnbeq2/lWLcLrUZNrydAMBrFoNWSbTHJsUKw0kOROB6fH38oRDgWZdaMWSxbupKG+gamVRfz6X+7m7LJ1bIPVyIMxMZBApEXnZ2dMnTeaExv7J8kN3Zt5DO7BIAxm+2Pfo43an7APemYcfHdliq+e9+6FFs0BXhsrhoOiqYvL8CQkd8JJttTJu66ew1DkeinA4qOAB1HYYoOheSmQNFMpugo4NAwpqh7K9/+yjaWZIQA1296hEPr7mbD++Lfo2x/VITV34X5ceW5ijaPEkqdAVh90Hr493Jeuj34vV7q3n6VgeN1UhNbEA/iiTg93gBd/S5cPQMEPCK0Xo1Jp8OoNxAKhfEG/IQiYcwWM46CLHLysynLy8au1xGOxaQGs+yr1BoiWiPG/FIWXXQpuQWFg1lwNjY5Rs3Pvq08+nwhVxY9w/dPqrlQwx0ZAP6pQMXB8Pn3gYonK1Vxjw10jQBgRz9jHGzTk4KiI4H8zLu8/9r1mz7PU0X3DIXPj8UUHeV9B/OibzuPv2Rnbe4zbJkARc95854ARU8jiydA0dPIrIykmaFIgxMnoYQZieF2+6TJj5j9ftjA0HQWpJkjCWES0d9B92t/IhZwKa6AYwBWgyHzgysp6RVOVnUN2YtXg8aYCi1XjKlk+rOIFspyGlyLCR0cAYaKJY8CTAq9TwkOCLA2tYoQkdfiFPmJYklMXAWapIqot4/ePW8SbTsmtkqlBk5aRUEhi6YWSXJFJ/JFASIslXPIW3gBCZNZgqUpq1IFEE4vlj9YtfyfeVZafiJVPGlWnlWnY+3MElZPLcBmMKVchRMylPZU4ZgCi44Q5y8NbexsdaeMJAZ3KBRn2Ilw+jOuL+MFRcv0BgyCEWCxMaNmMQmNUTJFvX3dBJM6rrnufHa9/hZ1nT0UlhaydHYJgbCaj65dwc+efoGLVi3G2d9LQ/sAN33sYn7401/xyVuvZc+uWtQGK9Mqi/jL6+9y40cv4g9/fp1LVy1g6zuHWLHqPFpbO5k6rZyOjj5yLUb6vUHKysuJJjTYrGbZB+Xk5qLW6OTPSCyB3WqR/YBYlKo0Gun+K8AkpXkq4exSPiMdKp9IEo/6MRz7LocP7KHHncQfTNLrSXCiP0GXK4E3mEQQAWsmaynLU/PUG2GWVGsJRKDXneDG1QaeeDmEJ5iUYdt2o4riHBVzKzToNLBmnomSlV8jmXcRGk3qGVL9bTo83+vx4nG7Zai6IytrGCAgFsmxSFSyIx1ZDsUEJAWIhkXoWzDIru07Obi/jt6+Xlk3urr6mFJZzrx5cwgHPRjMFpasWsmO7e8QdPYzq7oYv89P2C/A0iS5kyYRdLv481/eITvLKgFDo0HHzGmTKSnKJxiOSpZuZWUVu947SJ/Lg9qg55IrLiY3L5fDhxp46y+vsHz5PAaCcRYuWUxRSbEEqOWQKiQGhE2M3FRTkJ50CHUyEaPp2HG8Hg8BX4AnNz1DgcNBPBbhxk/dQCDg54+/eZ5ELILFYsJi0pFUa6muKsGgAbvdil6VoLvfSwQNZYV2smxG+t1R6WYfR03YUkhQbcak10tNWsGKEfWlv7ebT378knG1p9m/3D4snSgXwagsMRtwhqJ4IrFBFnAmeDrazpkAVzxewURL8O/LKrl5tli5vx+86/aH+eSWQxwfUEJzBzNvWNpMburwVxF5rNOouao6jxKrYUgrNyPaQSmOpGSivtjUz+xcC9NyLDS6g2xpUphwyp0zwjdSESeiGgqm9j3LJvPcsR6ODQTJt+jp8Al9UTWVdiNzBQhaaGNunpUyu1EaLXkjMZpcQfb1etnd5eVAn5d2bxgBzCpTB2VrUhxC91GYOb3T6aY/EOa6GUV8b2cLnmica6fmS6OlXx/u5p7zKvjZgQ4O9/vlBshY4ejDN9gyx5OR+ahozBdpwjw+38+8LAHQKvOk0SQuxsTBRe6mwuflm2UAppnjYebcdFgpKhMw/rsBHjyiUyJ8kgl0Oi02u8JEH4zrP4kkwGCdlAWeAvdH1PxDN68YV1s4F4kE2//48ePk5eWRLYzdzmAOme5XB6UbhGa52PDp7sKR7ZDaonGfE41WMFJFhEBU6tiHA158ngHpVu/3uKU0iJBdEZtuQrtaZzAQ9Pk4UHuItw810+cLy022brdX9ie2FEgt2J0Oq5UBt0ey4t1+nxyj1l++Hkd2MW+/upX5C6Zx2+e/RPGkye9jig4MDNDb28uUKVPGpa/a+NSXeUJ7Fw9er2PL/Y/gvvVhBr1WJMjRyIZMRudowGe6UN/3XZSDmx6lfd1aGr+RqUM4Wi0YDjwNXfKDgKIbxr5fzR18q2rzYPi8AHx+tMPO1XechF0qH0aw5G6i6/FDrLtvLfUPPYnu7iFw9MOoKao0d6VvE0ZgzYf20/TOq2iSSpScKhnH6fHR7/LhHfDS2+lEpzHgMFnRa7RKnRcs6ViQnIIs7LkOAaXisBjkeBqMRCWvRIbRq9QE1QZK5yykZtkqzBYRLXJ214Nj9T0n17k8y0xR0aYecXPrw2n92tGeaqRuZ0aaTMBdtLeUuGnNHd+iavPJ9XTTGqGnAnUzWahwkKfvfYIdUTNFi2/jrus9bBozfF55TpGf32i8ip/cvgSdeysPPdrG2rtuYkmebiJ8/lwMgKNccwIUPY2MngBFTyOzMpKmBwflIzExFA65KrxeP8FgWAH15Nz/VOyCD3b/v/VZyvuLd0zi2v0avrqdJFI78mOCooPsJJUwEEctwifyiiledRXYcyVLc+TS4kwmtCPzKBMUlaWSvlkGGCeHfLFYSS3WlCDuzGVmmrMiGKbF8t2bAAAgAElEQVQqEl4Xrj1v423bn2Jf6eV7KXVCWfwp10pdRzDL1CrsU+biWHCRDI0STrDCRCqdPWfznf/W9WQ89x9sS6oY2oRWQtM5Fj1X1VRxXkUuOsF6kAYVQ3l/clBUMPeSJNRxOr0Rnq1tpCsiXDIVUx2VYP8OYyuN5ykn0oyWA+MFRcvNFvRqyM8vYfrchfiDUTz9vXgHegnrTFx1XgX7Gts42uPkkhWLWDavmJfffJdrr7uJV7e9jjcYZ93yBTzy8z/wiSsvpv7IcXqDYa6+YCHPvPg21161lld27GNmZTk6VYSmDic1Cxfy+ra3uOKilew5fIzlC2dz+GgL06rLae5yMmPaFFrauygXbE1U5OZkE0tqsNuzZBh9lsMhHeqFpqVWq1MWlak+Pc3kU0BRRTcwHvZiOPpNfrBpD8/ujEkgPseqQsjaiU2WLKsavRZmV6hZPUvHVzYF6fcqOl3/dKGeFTN0fOvXQcLRBFaTEmLb7U4QjoDNpOL7txhYsu5fiRVfg1ajSrFZU6ZtKiHbEqWttU1+3u/sZ27NPOlcnwZexHPWHTxEOBxCp9EyaXIF2TkOQuEwe9/bR+2eWsmKO3y4nhMdPdIh9oILlrFg3jTs0Rhdra141TpWrV8njY9ee+VVdPEweRa9XNT0+3xY8ouk++yvfv0nHELmQi2AZxuLl8wjx6qlMCdLbirFExp6up0EwlGONrbgHHAze9E8GuuPY1YnqZ5aQSihYdmqFeQX5KFWayXgNmQ8JcVbFPZWarEkykyAvn6fD5vdyrO/f476PQcwmY2svXw1Gq2WZ375LF5PgMoiB3OnTaLHG8bp8ZNrN1JSVkZ2XiF/fuE1jCYtl1w4D4vZSFtbHzaHGZUpix6vinBSS0lZiQQxgpG4BOAE0/fWay8dVycx6+dvDaVLMcwcevF+EIzFiUq2Vxo+lGrag+mHyfGgIhyO4PVF5Pf5Jh2TRCj0yKdQqfBFYxwfCEjDlkGDpQz0TelZBWt49FdI31dxeh9tXjP8xJGYmmDCDj5XJkiVuqG4t2By3jBTYQQJcFKwNz86pYBrpxcw2WGSRksir0Wo+8E+v2Sg7uv10ewK4o3GMWg1km07J9/G4kI7u7pc/PFYn2yH4toiPH51eTaP7m7l35aU83KTk7dODMg8+7eF5Ty6p5ULy3MwaVQ8fqADg1aNSaPGnZI0eN9cbpT3SLN/hwpMeWvJdI7H+Vi+nwdnhzAKIrCIEkm9fyY4OtbvitGSFpXeNFjnM0srE7wdPj9V5h8iH4554/zLu1qawjrZlgQoKp7QahVsUX1qNjsk+6RMk4bXP4U7m3qvUX4X39f986pxtYVzlai1tVVu+ghd0TT4/EHuNZiPKfBXXCvo99Pd2kpWfr5kirpb6wl7+4jJUPmIdJgPBXxStzgajYjgITSC8WkyojcIvXyIhWP0tHfw6tt7OdTWg9FgkFIc3W6fZI3bjDpC4Qi5OblSA7u3bwC314fH56OqsoKbb/k00biB5/7fT7ny5o9z3a23kZWbP/iKaTBX6IkKXdHy8vJTv75gcT7SyFXfupP5ZgHEbKYq0zTljEHR9COMZJ/99Zmi161tY1/uTdw0R9E1lJqi82u5f2MjRXRRlWKXurc9wpO6O7hrxSiGUF2b+faW2dx3K2y6v5bVD1yPZzTTnQ8RU1Tpy5T+wNXXy4HXXsTf2SznHKpkTG56ig0fjUpNJBIn4o8g1IBUGjEJEhuIQdQGNWabWeqLIuSFiMkNK2kiJjx0hZmemDHZc1h08RVMrp76VwidH2oeEsQ7TaboB9UUFZq0X37GzfK77+P68fqgudvY/vxTPFurY+1tt7Fu+nD3r1HD+c8SUzSwfSPPHIXGonVsaHue/quWU7+xf9BI7P3h8208fe93eFVbRhmTuPqeW5nUtoUnnurisvtuJW/rhNHSqTvmM08xAYqeRh5OgKKnkVkZSTMnnemdecGKEbu5iXhSgn4SXPsQg6JighhxdtH9+u9JBLySSSMAvtFdbRX90LTzuoYoSb2ZgvOuxFgxTQJVYu6dEIv4VD6fMzhZLkRHCGZl3jNtAJVS1FL4niOeJg2aCuZoKIzrvdfxNdVKQDShEgtcETiihFsNLixSTA0xCYirjeROXUR2zQriWhMaoU2aMo34xwVFlRDZEpOOq5dOZ05JlvTxTqKVmmfjrg+pUNsYMcnofaO5h5dbelDFEzLMR/yvkKXGfcUP1kn8A5w1XlC02mqRjOyCkgoqJk+TwJ+7r1OGBJoMWubnRHEXlfPWOwe45cbLWDC9gp8/8yzLl6+W2o6//POb/Nsnr+WVt/fgdge5Yf1yHv7Z77jmqsuIRSK8+94hLjt/AX9+s5ZLVs2nrqGFimmzMGhVnGhvZ+bUCg7Ut7Bo3gyONnUwfWoV/W431SUF1DV1M69mLj5fgIKCPKkjarXaZJi4wWCUE3KxwBYTfwkuCNMjsYkhQSQFEI3F4jL0y9j3HAde+798+f/5pUHGlz5mxGFR0z2QIBBJYjWqWDtfz+sHovzw2aA01BHa0/Mrddz/CRO7j8Xo6EswuVBNnk3Nk6+FOdgS40tXG7jiwrlEK+9CZa2UDFYB0grQMV2NI+EILS3NhIIhAqEgCxbMl8CHwghFhlIeO9oggYJ3tm8nv6CAaTOms3dPLfv2HMDtctPe2Y3ZqGXd+suZOWs6RpNGOqtPslqJ+120O/3YyiczdfYc3n3nHXZv38mSudMZcA9gNNtpaG2nqamVBQvnkp9lw+32o9Ea8fgD1DccozjHikVIhyRCLFpYg9cbwOvzozebpLbsvr2HKMjLIRIKYsnJ5vLLL8Vqt6WMq1A0VcUCTPS7gl2YMtuT0I2UzRAbHgJsgqd//Tve27GbGdOnsvqS1bQ1HkOrV9HZ1s2UYgd6g5bc4hLe3VvP26/tYvr0Kvr6PTS3nGDW9BLWX7ZULtyEaaLIQ2dAhSdhQme0UFhSKNdzgWhClqEAQa67YnxA0KxNbwyOC4LpKZib2QatdJwXS0SpJ5oGe0eG/g7tnEkw3u8PSzZuWi5BgH9Cy/PTc0tltXjiYAeRaFyymkWfNzi2ZDD8lPkLMmw8S2i7jcWsE3UdFR3+ML6IyOeM/jPjuYZ1e2NFPoySXujJLci3sr4qj4d2Nssx+lPzSrhldglHnAH2dHtkWPwxV5D+UAyBKwo90Rk5FhYU2lhYaGNqlpkcwQCWwGoX33z7uAREHQYtX11aIZ3ki616avKs/MeedgkSf3ZeKb3BKO91e/hsTSk/2t0q3eftei1CttcVjCrAWmZZjKRzjtXXDyuvBMZklO/MCPCxkpisr+m50pBh4/AxaRgAKdjRAlzQCZMvRUd0JFt0VGA0BUiH4wm+exB+2W4YlABJw516vQarkCAY+Y4nqQspZPb9b55MUnfr6r/p6CcYkh6Ph+LiYtl2P+icKnOen75GNBKlvakJi9VKTmE+QVcf/Y37GGhvwOd2yvFIAOBCG1/oPgsWqc6gk47xakH5T6pw9w5w8GA9L71zEKvJQGl+NkdP9NLS7cQqTGdUEI7GsFutWExG3L4AXn9AzqEXLVzAxZd9BH8EXtv8Gz519+dZc9kVcrySs5pU3RBgqAidt9vtkjF70kMAot/exZL77kuZEjXy9JefQHf3g0Nh4xIUbeO6n96O4rX+AcLnlZNGOLKfDih6cqfv9GMN0xQdNXx+NV2bnoWbbqJoawoULdvG07o1OJ4aMmcai0Unrn97dCPf2LWEL65r5EdbpvNgpoX2KQ12/qbN44xunm4TkpG9fw9H3/qL9GEQY6XYXFYn1WiEnm0ySSCiAKWRaFL2pUJCSa8VWtMayQhNatQk4hE0YjAVJk0x5ZxAUk1ORTVrrtpAbmHxqCZ7Z/QSpzi5a8u3+fbRtTx81wpGgcOHnf3BNUUF6/RxdBumsb12PvcNGnud7OHEOQ9xdO2/c8eaPEazkTt9UPQUbSoN6kcP8vhDh1i7rp9N/Sn3edEnPGPnvrtWyGcZCYoGtj/Ko1vdNOVexf9esYsn+q/mrrWKVZs4Blm5swNEdeZR3+dclvM/yrUnQNHTKOkJUPQ0Misj6cideLEwFgu8UDgqGaNiBfJhY4oqE+iU47yYkCcT9O15Dd/hXZL9mGZEjjkBlYsqwZpKEEOFY8Z55NecT0KvkSxRhXn6P4NdK99DhgMmiApTlqCfvj1v4G+qlfkgPNAzAeJh9SUVVS/0Ch1zl5I9YzloRUhiLJO8mqG/9sHq6LjPSoWvS9hxBFMoXeaDH2d+PxSNPggwSl7TECVIeYSUucMwEDJlxJVysEknI9sA1y+ZzsKyvJQ2rbJwHAtoH/UdJSgq6lgSXVJFfzjK0/uO0eGNKSY2KbmEM4iqG3fWftgTjhcUnWxR9GBz8yZRNKmceEKFu6cDTyhCgSVJgVGNJz+Puv1HWLRsNtdfuILX3nmbfp+Km9ev4annXsOWl8+Fq5bxxFO/458/egENjSfYW9/M3Xfeyn898SuqJxczqbyUbdv3cu1lq9iyfR81c2bT1d2NTqXBYjURTUJZYSF9TjfFJQVEQxFsDgd9ngBTKysY8HgpLilGpdJgs2WjTWm66TR6ZYEr2aIKMKqAcCI0Ni51QCX+Ee5B3/Ag3/zvOl49EKfQriEQFTpySgitzaTmKxtMvLg7itmY5KJ5OvY2xqltivH1a0389u0IW/dHJRNU6Ce6gwlWzVTzrU9NJVL9JZKWSglo6PQ6uQgRoGjacEk8V+Px43R3dZOV5UDAtgLkKCopwWg0yYVF/ZGjHD18hP6+HuzZObS2nMCg0dLWcQKjyUp7Zw/VVZP4/BfvxGZ34PN5eG/nO2QZ9ThMRlq6e5m5YDHZubkcqatj8++fZ3J5EYePNDFv3iwJVgqG3YUXryASjtHd7aSiehqRcJC29g7e3LadsC/AnJkVWAxGiooLiMaiqHU6gqE4xWXFePu7aW7vpbmjhxs+8XF0ZmFMp2iGCjBavK9aq8YfDKCKJTFZFUMShJ5fSk9YmFw9+bNf0NTQSGlJMdf+8ycQjrmlxQUcPdYomaG5InxPpeHdXXU8/9xWsi1mevv6JSC5aPZkLjq/RgKwIqwvHk/iw4zKkovJYsdgNRMMxgkLM0VVUpoPrVu9cFzNfdambYPplLBx0KlVhOJCWxSsWo1kPkrQazT9z1ToQjQq5hyK5mZaN1H8LvTZfrF+tsQ2b37hEJ6w0BFN6SqOAlKK+wgg9YGV1awsVcxY0oDbSJBNDNMP7mzmxaY+ye4Z9zEO0FQAxEJX9Nsrp7Cry83vj/ZIZWmzVkO3X4ihQI5By5RsM/PyrSwqtDM9x0yxRYB8KgaCUY67g9T2eNnb46Wuz0+nPyzD9q+bXkSuSctv67u5e3EFPzvYyRGnj5p8G5+YUcgju1q4dU4JDQMBnmvsk6H8AqgW5euPxsbWpTzVe2Xmt9AVjyepMoT4SU2QabaEBGzljGeM/bn06YrKRRLExox2yH0+ExgdsyzkPRK82AH3HtDgTwqWqETI5Snp+mOzGtAJUPxUR3oOkPnMw8NpqLt1zamuck6/F4Bgc3Oz1BW1pvuHs3RHkV8DvX14nP0UlpVJsxhX22F6Gg/g7GglFgkP6uCK8UJspml1YiNNRTwWw+f20nOim/31Lexv7mTO5GLmzaiiyxNk2+5DeLw+4knRpjVk2bMkA88fCOLyBcjKzebKj15PWXEZDQ0NeL0DfPJzn2PqjFnvk3nw+XzSZGny5MkSGB7riLZt5qGHDrHknnsyXKbdbHvoK+xb/RPuWpE6V4TnbpnND+7J0AM9rfD5k4QBj/ZwNXcMmbOkvn8fE208mqIrinj22X1jvH4NV1/dxfZBo6VRdEgzznTvepzvPKfjlntuZY4Z+rY/yneerGf2v97HpGdOFq48uhzAWaqSf/XLpMcFoS26742XaN+3A5PYQNYbpcaoXpiSxRIEwjGCAu9UaeV4YdSC2SDahIZQPEFYzNOjwuA2RDwcJSAiPcJR4ho9lbNrWHPVNThy8+SYfCaM7/FnUJS2LQ/x0LPtcoNy9OMDaoqOuJgAXh/puo6Hby1i20OP0n/rfcN1a09Lg1TIOTwgNzROHxQdp6aoexubDy1hg3kT93elQNHajdxbv44HUxob6fY5v/YRthRdTPSpbcy/WssTtSmjpWgAd1cbR9uaOHqokbaj+2gLiOhAM6vveJibBndbxl9iEylPnQMToOip82gwxQQoehqZlZF0KORXmQ2Gw1FcHj+JxKCfuAwtPw1+2wd7kL/iWfJNJYNFDWoNsYETdLz+LAm/JxUmrjgrjwk2SVBUrYTNF0yiYOUVaCwpZ+c03el/CCiqkD5lAKfCFhMgSdDPwO5teJv3S9MlRa1UI0HSYUyQNMuDOAm9jrz5F2KbukCyS0WAt+AySj3SlH7hOS/iFENVkQ0QjFXBQhHPnkCrVSlhhFotZr1B7vAq8qpiVzcmTQECkQQhYTaVEMBQHLVEthUjGkXzT9EyG8ksUtZWYmc5JoFU4bi6YUEVq6cUyyB3AUwpmXCaQHkqv5WWKWDrBO+29fOXIx1EVQrw8FfL23NeeH/bG4wXFK0wmzBo9eQXTsKRW4ggPTl7OgjEk5hVISw2Ax3hMPXfa/7bvtA5vvtv6+ZSVaTlP58PCUNtqou1HGyOsXyGhmtWGXnncJR+Txy7Rc2L70XYeTTGd282s/jC/8/eeYDZVZXr/3d6n957L5mUISGUxJAGJNQQVEC5KCqIoHJV9C+KqFgQRRRzr6CUKy2KQRMglHAhQAKEQAJMeibJ9F7PnN7P+T9r7XMmk5CQmSQIeGc/T0iY2Xvttddae+213u/93vcKPBmfQadVNhRioy02uol0cjEHCS3RXTt30dHRidfjoyAvh2A4KB2IxQYlLT2FocERAj4/5VVljDhctLW1YTFZmDJ9ipx/Vqy4j8svW8Z555+rzMgx2L1jB3b7IGaridycfDJz8/B4XBzYuxu11siqVU9RUlxAQW4mAY+DuXNOxWQVAKOdkd4BMvOLiBlM5Obl8N57O3ngvpXSXEroaNaUF1JSlCvBXZEKnlOQhTrkZdueNiJqPRcsu4Ds/Dyi4Qi9vf0E/H6MRgM6rY5Nb22WKaoXXHQBeqMJv88rnzUtNU0CqH/+04OoIzFMZhNXXXMVLqHLNzKMLTkVe38/OoMCbOtNNl5Y9xKDXb2kpCQxMjRMkUjBnlEiWeoOj0/OJMbcMswpGbjcfkzWZNz+kAQ/hNamYMGcM2/WuEZP7f+8Is97f4qzcnmKSBOPRGmwjM+4aVw3/RielN32rFKrODNWgJcLClO5e1G13Fh/46W9vNxupyLFxOl5yczMslGXYaHAZsIoQPFQhDaHjx2Dbt7rd0t3+U53AF9IMWYS87xo48IkE1+vz+cP73awuChN/vyRXT3otWq+M6uY1zrt+MNRLqzI4M632/GFwjLwkGbUYfeHFC3UkxRBE/URwNjZaX5+OTVAik6sH44Oih7SbfH0eXQCFB1fh4pvr3jefU749rsq9vsUGZBD8Mw4sGs06jCZj59VObZGe768cHwV/BDPam5uHnVdl8Gsk3SIPhRSJUO9PXL+taUk4+1vkkzRoe52gl73qJGdnJ/j7S0YpH6XG4/TJefhHfvbcQeCzJpaTlVNJda0TLa+t4cXXnmdIacbvcEo6y9CD8K1WwSB6qbNYNnlX8FlH2HLay9zxqIFnLf8sxiMClAuNZeFkV40ysjIiGTLlpaWHvXJvTsf4hcPO7nw+zcy5yCBS54vWF7fXpfOd266kmrpPn8HnYvvPDSVfEKg6NGqMX6m6PtKOAIoevCcDwY4E+cdYrTE2Gua+fsP76WlbjlXXjgbXcMK7tpYyo03X0phAmMWKfR3vclQKIflN9/E/BzFwXyj00RDxxCm9Iu4+Yb6Y7INT9LQ/JcVI79dMmKjpn3/Xt548jFCHie21DRMIpAsNJxRyWyZoAjC6A1yryTGsmCKCnveQCSMJxCQawm/14PPKwyK/QSjYDSaKZ02k5yaGUypqyM5KemgRvR4J7+JtkaomXUrVrDWeyY33XQp5l0baTTVMWdqDjpC9DasZtW6PqqWf/GQlPWJM0VDdKxfwYpNddx061Kkf5d3Cyt+uI6qm8YGJo70AMce04n6XBZ6iIc7zuKmS8sEJZMfSwJ0/H6i6AmBrpDQIBVu8glQdOdD32Jj/d0kSNIHQdEfszr1ItLdhVyevlpxn7/Wy4pvrWGwsJTC0mrq66tIariX9dW3j14/0S6bPH98LTAJio6vneRZk6DoBBrrsFPFwkNx5FHjdLjx+kOHgILjXLcefwX+xVeKrYZGSripiakjjLz3GvZdb8c1Go/NGlE+pFHUBhM5Z16IvrBcIQqKLPNxOeL+ix94HLdTsujjfEpNhJjPJ13pfc175NAQpGHBohWUkMQzHrIZFlQRi5Wc2WdLGQHBhlGL9hDA5Nh0x3HU5XhPGVsftSoqtf8KUpIpTLGSZzORZjVhNugwyJQXoU2mpO6J8S+ivZ5gmGG3l26Hj7YhF50ODyM+kUKmsKgUPdVDHeNHGUiSMapoq82ryODTsyoxazRSRkGwdU7KEY1hD0ZYs/0ABxxetCLx8mgsrJNyw/87hYwbFDWZMBpMZOWWkJKaIU19HIN9BMSmPeZDY9XjCEZp+k3Lv3Xj/cdfavn2JQYeeinAms3CXAPMehW3fd5CklnFbY/7pO5oXpoGuycqXYrvviGfaNV3wVyKTicAUZ00RxHmSMoGPUxXVxcuhwOTySTdioXJkjAaERvyocEhhoYG0Wt1RIgx2NdH465G6WK86OwFlEkTDjUPP7qKfXsPcMst30EYfCTSMAVLQ9F8FJqeSqBCME17uzsor6xh1d9W09rUylmn15FpMUog1mjWo9XosCVZCBlTSckpwGKxMjQwwGOPrcJgMOF2OdHGokSDAfy+ENNOqSUj1SaNSjZt2Y3H46NqSqU0WvIHgzQ3tdLW0oFaoyUnO5PsjCR6u3spLMxXgCuNjsycLGaddqoEUf9y/yOSjZqRlUpRVQVWk4mKygqpEStAjXA4iE4nGMAaCSh7PV48bhdvv7aZqHeE06YWSfMtEfhBpcWcXwkGs2Q5x9QG/CGRIqtoYYpg0rJzxue4XfvAejnGRd9J516VYImKD6uYV6NynrXo1Gw2/ZuDoq1rR991qQEdgzn5SfxuQZU0mvlTQyd/eKeD78wu4rr6QgLhCN1uP7uHPBIE3dHvptXpl8ZUgumabzWQbtSxfcij6NPFj+vq8+l2Bdg+4ObL0/L4w7vt9HlCLC5OZVZOEvdv6+I/ZxXxfPMgW3qd8rsjxr7YvAsNU0UyXjFZm8hxJK+ieMeDMP/K9/OtyiAmidcpweQjAeWjGqMJUFSrpM8f60gAov2BGLc2wMZhPRqtFDMdvTRRR3FfMQfYbAb594kee65ZfKJFnPD1g4ODeDweKRcyLuf18d4xHnQNBQP43E4ZyA4Md+AaaGOkvwev0y7XRkpIVtEEFkB4OKCk1Qvd457OHprbekhLtVFaWkheeSkZufk4nX6ee+5lXn9zC95oBIPRJHWt3W4XNrOesxaey5lnX8Lenbvp727m4s9eRvV0RSZFyqkIFr1ajd/vR+iJWiwW+R048iEAliOwG0cZml52rryDezf2EdYmUXfR9VyztEwB+MaYuoyWnUiz/aDfHbEiHyYo+sFmM4nqjLpiHwKKAiEHjRtXsnL1NvqYwTV33sDsRD714CZW/HojM350M7NDg4R0Q7z5wEo6zrqJa3UrJXB0A/dzV/Nivn/tHDKOTtYd78j7WJwnszHik6HIyNjZ0MBbz63GN9KH2WojNTmZFJNR6pZH0aFSC61iKaosg7mCBR0MevEFAji9XuyOYXwet9Q6l3qkGjVJFjPTF17E67ta5Lv7ta98AZvNJu8rWe4fivSVl45mLzllGehCXgY7mtm2cQ0bnIUUenfRYj6VJYtmU1eYjtmcjPl4+tPRyLoHHmA9F3LTTfMVQDRx9G7grruegcXXcM3iapKPWH4vq394D+YbFVbokY4t91zHypYkdDmLueaapUjJ0Q/QFIUQjoaV/HpdKd8/jAU+yggde6MEKFq/iR+vCHH17QdNohru+SHNl95O4erv0bw0btIm5gMBio6Vl4iX98GmVh+L4f5vUYlJUHQC3TgJik6gscaeGk8FFyvZUDCCw+ESkign3TH9OGv3oVwmU7XimmdhZz/drzxJ2Dn8gY7zoxWJuwQLpNBWPYv0mQvkRnM0JX8ci/wP5aFOQqEKsCvSOyJEtDrUzhH6trxCoL1JxEqJiH1IVAETR7/lcX1VuXSOhdEmZZE7Zwnq7FxUUQ3qqIqIWrEF+jAPZW0T52wKgCYW45IZRcypKpDgi7SDlIxXZXEvjRlkfnz8WWS/KYZbYtEjnIcHfUFaBtzs6hrkQL+DkYBwp4w/f+JucTRcMlPRUpxs4Evzp5JnNSqbT8F4EGDpSTgEmCOcqXf2j7B2dy/BqGKEpWwsP9z2PQnV/1gXMV5QtMhixmKwkJ1fSnJKOm6HA/tAD75olJLyPCJ6LSHUvPr1g6nFH+sHP87K/Wp9LaXZWv5nfRCbMUaKRc3+nggZSRpuusTA+m0h+uwxuoYivNca4cJZWm66qp7h3BtQ61PQ6wVLUotWq2Z4eIiujg56unspKSuldsqU0c2/eE99PoWNKnRRxTiXabIqNTt37ODNN16nfuZMZtTXS8Bnf1MLDz7wCJ+74lJmnzrryLqScUa5eP1Dfj979+yRLLT+/l727+tg5owKNF4nMa9wlNdhSkklp3o6WlOSBGTFfBIOh3F5PBj1OpqaWyU40NHeRn/3ACVlhVKGwKCGosJsaVjY3zdAJBrG649IxmdTcwd9fSPyuQqyUvEHIlitJqbUlqG12mjct4+iwjC+LwsAACAASURBVHxGHF6cDidmk5munh7yiwro7+uXOqllZeWUlheiEfqM0tFemCSKoBX0dvXw6ksvowoFmF1XgFmnJxgK4o+o0GeVElRr0JushMJqQqEYvmiMkNAFVcW4bMmZ4xoVtfe9OKofbdMJSAXcQvczcbVKJbU937IsGld5n9STspqfklVX5ueYdH8/uzida6fnkWEx8EbnMN9c38j0TBtn5CZLwPKA3ctQQIjvxMg06alKM0t90BlZNipTzfgjEb76wh7anX7ZriI9fnllFne/084X63LZM+zhhZYhyQL91qwiHtvTQ0WKmcpUE/c0dCoA96gOuNKyx/2FOCoqqqSs6yIhvlLs55qSEAYJjB75TscDiiYAUXsoxp27Yjzdo0WlPToLNBHctVgMGGVljvupZZvt+eo5H/mwFCn0woVegKKJIM/JqFQiICzWFNFwkHDAj6+/Fc9gO47hAbzOEcmEl+uiuN60JAPEwZyAL0BPexder09KeGTk5FBYVYMlKUWCQu1t3ax96jne2bVHphPH1BqpyZyfncmChedQUFYngzc5+fnkFxWSW1iIxWaVZk3i2yC6TrBEBShaXl7+ganzJ6M9TryMDxMUPagPerR6Hp0pOvYKBx2b1nD/M3DlbVdTrQux5f67GLroZgWcGtzAHb/eyuwbb2SxoJGOYdM5dq7krr+G4tedeGt9lCWMDdqIOUyA908//SyVySqCI324fT4JjKYnp5BiNqPX6uV6XgCemlhUaqGHYjH8AT8jHi9DThGMdBELC0KRSsrVGFURsvKLOeMzX+G1rdv5218f51vfuI4l5yxGr1fmsPEEhY6nnYQcwu/WDJJUNYezzqqjvqxwFPwMeTtofnMTL2zaSnNvOstvX8qu/3cvRxNmOPT+M7j+93PY9JPVmC+7kStnH1kPlNAgW1auYGVzHTfeejllo8DoFu657gF5L23SIm6883Kqj/iAg6y/4wEGl1/P5WMNmI4Gigqd0B8+TG/dZVx/5exDgfuj6eLKn1/EZb33s/XUW7l66kH0VkgC/GRNJySdxXfuvFKp4yQoejxD8aReMwmKTqA5J0HRCTTWmFMTHwcBWzmdHvwJx/m40PnxlfrxvkpGCCUWFsO1czP2hteUiOEHfKSUdopK5p86GkGfXkD2vIvR2JIl3haVG5CTl572UbTgaCp93HA+KpwUnYP0b36RUE+LZIpKIYXEPmPU7T4OJsqdYQRTdhlZZ54HSSmyrZRrTmxzcrT2SIxfkSIfkWnzagnCpmtUnF9q4Yy6CoxGq0ztU/o3AV8nxMOUeh2sXdy9Spo6SF6ZTINpH/bQ0NrHOx1DDPiCkj0rYABlE6acqdOouGJmKWdWF6CJSX6tUvZJAkVFZFolgJUIPLurix0DDtQinT8mGM+KDMK48xE/igH2Mb7nuEFRswmrOZns3CKMFhtuhx37UL/UUbzg0qW89vY70mDite9s/hg/7YlX7e3BU9jWEqKxK8q0Yo1kHXYMRugejlBboMdqVEypd7SGWLslyJcWG/jC0mzC+kKipmKilnJUulSi5jKiah1D/QP09w9IBlhdXZ3U29RqBIvUj9/vk+7H0owJDSN2YYZkZsOrr1JRUUxGRro0lUpLy+Txv/6DvPxcLlp2Phq1srFOHIe7YUsxkCj4/D7279tHV2cXBr2WzPRUTJoAeJw4AlGyiysxJ2cQCgdJS8+Q9RLvooypxIMxwoX5nXe20tPRQ29XB55AhOqacrz2YTIy03ANDRDweTEazGTkZdDa1o990I5Orcbh9NE9MIxBq6WuMpe8wjyZgq/Xa+nospORlYnb66apvYOFixbSO2hn+7YdFORnU1Vdgd3uxOV2sfzTyzCZLHjdbvbs3MX/PruerOw0zjq1HIsGwuEYg64AEWsm2YWFRNBK44hgKIpHfMNiEcGH4bLz5o5rgNT8+QUl8xBINWhwhiKEhJ5oPFtCSkeqYXfqknGV90k9KfPAGgmIJuu1LClL59NV2RQnGaX2rjBGEmZH167bTYcrQIpRIw2tSpNNEiQVIGhNmokci0Fq1TkDYVocPt7pdfLXvb30eUMYNSq+PauIlzvsssyzi9MkS1SYY11ek41Ro2Zd6zA3zizgwW3dtDh9MnBp0WlkvXyCJRo3Kfow2liwBvXRIF8oDPCV0rAcawIUGyv/esh9JVNUQyJ9PvGlHX1P5ZdXfljl2BoOwu93x3i6W01MZ1CCskc5EuwvkUJvFoZLRzvxcKA3UeZYbdVYjL3XfTzGrmDQi2cTwOgH6WqOt3+VdhIM/jDRSEhmnPg9XnyDbQSGO3HaBwh43UTE76NRIpJNHhk1thIsd7/XR29Ht3zf0zMzKK6dQlpOvpKBJXVnobOjh9deeY2mzj66huw0Ne+nIC+XWfWzKa+dStXUGRhtSVI+JDUjTWYGpKQmyaBZOBySgKiYt/PzRbmTx2QLHH8LjAVCJTFGpSIgzC23NHDzrb8hNdnIN6+5EldTAy37dhFUKaaU6VYB1BslWzoodEPjUjPSINAfwO5xyYCj9GaQewwkIJqckkr1WRdRcdpCduzYwa9+/lNs1hRuueX7zJ5VH2eyK+d/WPuj42+tySsnW+Dj1wKToOgE+mQSFJ1AY405VflQqAiFhXaPUwroS7hwIi7Zx3frj+4qkeImMp29TnpfeYrQcLfUvpR8vqMsuEfTpMVGWqch67TzsJZMHWXKiEujghX40T3VSbvzQdKl4j0ftHfR89Y6YgO9RLXag0L48Q2xki+X4GlKHia2slPInL2QsNAL/BBlBWQqrIRKVIRVccdmwdrTR5mbY6CkqICCgqJDFh7jXYCM9nkc8A6FI3Q4PGzY38229iGZbi+AEQFMCsfh2tw0rj1zCikmAcacPO2vRMcqoKiMQ9Nkd/LEzhY8YQGKilVVDLV8dT8c8PmkDa6PaUHjBUVLzCYs5mTSsvIxmKx4XSMMDPehM5mpO6WGd97bwZev+QK3Tvnlx/RJT061Tv15JYGQGPcxQmFQcBcFyhAZl6MYQ3xIlmdrqc7XoNfEqC3UUJpjIDVJT2rZIqJFVzFsd+Kwj0izouycbLn5HugfIBoLU1leJtmM+xob0RuN9Pf24PcGsApZjLxsjCYdbU2dNLX1EPQHuOLzn8GWlPQ+lpiYKxJTvGD0Kf9W3peuzk42bHiVJUuXIhhQvZ0tpKVaiSBMF/RS/zQtIwOTySyBQCUcEs9DjgMsAvT0eANsePElBvuHqJ1WJ9tHAA99Lfux6tSSGSvYXtKUSKeR9d3X1EVr1xD5uenUVIr0fJP8DgdDYdy+AG6HWwJMDpePnNxcsCRz732Pcf7SeVRVlrFvb5MEik+fcwanzTkdh9PB9ve20drURpImxCnVeWh0wh1Xiz0QxppTji09A7dPgJhRAmFhwiPmTqRr6ucuGp+5TM29z0vQTabJa1Wy7EMCi/H0xH2Z55+cQfcxLSVj3z+lYZJwfBd/i5T41fv7yTLr+e6pRRI1/tFrTTzfMsQ10/O5oDxDpsgbNGqpAdru8slU+oY+F3uGPHR7griDgkUKYjkmQNCpGRb+squXb9Tn82zzkHSwL00x8eVp+fzx3Q7OK0uXZa1q7JPXCX1YoelqF2Yf8e/CIV+Gw8C/0Rcj0cZHMl46/Jr4uJdvQjSKJhLkguwQXysLkWsSoJt8ww7OBYm0ffELjVa6zyeOse7zCsyu6Jw3u+APe2NsHNSAVj8KuB9xKMTrI8akMKyy2kzS6O2QYywYOhYIPRIbVqVi79eWfixGndAYFrrJAhQVhkujhmPHUTsJiEajRAVDVAKiUXzeAPbeHnSBYYh48DiGCAa8MlAi0uQFo15GkKQEg0ZKdwz1DWLvHyAlPY3yGTPJLCyR54gEFqX31ERiQpLLw6AjwAsvvcLaf/6NtDQbc+fOZ/a8xRSUV6HV6/G6XFLSSDBG09JT5bwsDJYEKFpcXIxeL1KXJ4/JFjh2Cxwu3XFwHZ/wBVAEIRxOFy+tf5U/3vMoO3ftYe7cmfzg1lvQ+x3seHkNA309BKNqaaYrbXWFZETYj1qsw+W0opZkGBGkMYhsNEGhCAXQRvykZ2RQdsYSiurnYrDY2LGtgV//8mfsa2zm7HMW8583fp1pU2skIzrBZZBz4IcYvDp2y02eMdkCH+8WmARFJ9A/k6DoBBprzKmJD4bb48ft9kpTGDFJC9Dww055Pr4an8hVYisrBa+km7F733sMv/WSsAkaZSW8DzBL6GzK22qkmY6xfAqZpy1BrTZIdp4AVCWPVLbZcR4JJHKMcbrCoFA2Fu8/EjuM+BYiQXw8iWRBqXsTg4gagn3N9G9+ScoMiLaTtRoLioofjBoDKY6j6cJ4qWaWwqKNb0BONmR3kCmqRh1yYOzYirVvJ8naMLPOuZKk7HKqa6qxWBTnZ5nRPhG34XjDy1QzKbsQlWyoPT3DvLS7nX2DbiKqiGREXXVGLXOLcuUgOFns0LH9LlhCcrsRg3AMnm9s5Z0uh6JlGmfVjBfwPc5R+m972XhB0SKjEZstjZT0bKl95vM46XeMkGo1otOp6OkZ4PTF81j9xRcm3Fanz4QnbZA7JvP+zWWw90X4khfuPQfqe+HMHYcWvWQG3J0CtSMQqzrCbf1w9Vp4+Ai/ev4ikRYE53VMrLrzflNBskmFzaQiySz0RAXgF0NI/YlXPRQBjx8GHFG67DEGRqISRBVzmk4LBp2KylwNP/lCNqb6nxAxFsr0MyUzM0Z6ehYd7e3sb9xDeWE+ZosFjdFIUkoarS2t7NqxmwXnf5HKGi39/3yG25/fQCgc49rrvkieYBXFID2vGOux9LKifgZaOnl24xtotVP49JUzYbiFbftsTJ+TfURjibBvgI5+r2RaKXiTwv40+vpoG/TS2dbJyocfYdaps3n9za1SGuCyi8/GqgWTxURvv53hoSGKykvIzEjnrTe3SvOlObNqSLaapImf1mggGgxJsx2RHi+cbTs7BjAa9BSVF/Gnlc+i0+o5/8IFNO7YS5LFgsPrYf7iRVTWVPH6i6+wc/se0vQxplZnk5GeIl3mfSotSQXlhCNqYkYzkZhOMgmFXIgASqwGPZ89f964BkP1H5+VATJhFiQOwZY+PCYjPp/7sy4YV3ljT/okvQtfCr3C9fUFeCMRnmjs55mmQUb8IZkG/6dza8gw6flHYz+3v9XM1XX5XFqVReOwh21CmmXQLVPkHaEo4YiQHhCbbOWbL9o21aTlm6cU8sjuXqpTTRQmGXlwe7dcEVwzI4/WET/77T5+efY8pk3R8MrPnuNbGhWpRq0cO4JNKvpkxdc+yxVHk2RMNLx/gB/dtYH75f9XsPqmKbDxaS7dciqv31JC5RF6sb9pM9Me71RCBJJRmMHT357LbN/L9DS2HZkBNQ5NUWFct7EPHjwQo8mrlemoiXXHsQZTYk1gthjQ6zXKmIyvjw5npR6rrMYbJj52j1Xm8f5eAIRCf1kAowbDQUB5ouXJfgoHpRSPWBEJXeKe9m6Cgx2kJOllkDfkE3q2ASKREEJzNOD1SD1RybBTqwkIlmh7l0wjLqmbSr6QF9EaFABeYyAaU6NSa6UxjVpoQEfhpedf4v57/kBvXyuzZ57GORd/mqqpMzGaLTIjQOjpFhQXYLXZpNGceF6hLZ2ZmTnRR5w8//9ICxwOgMptSCL4mVi7x4OfYh5wub0MDA4yODjEli3v8fAjKxke9shxXltbyS23/ZTi4hJ69m1j/+YX6W8/ICVnQgiGf4SIYIRK9nRYrv8MRrMMEAjj3rDfgyrsJ6eonKq5S8mvPQWEtI1KzYaX13P3XXczOGBHq9Vz5pzT+OIXLmPumadhNptGeytOSRrd802u5/+PDOTJxxxXC0yCouNqJuWkSVB0Ao11iGOsikgkit3hIizZIoo22L+d43ycESs9vAWLz++h7/VnCPQcQKXSyTRpuRUZs6tLpNTLn4soufjbmkr+vGVo487T8YvkX0pK/sQOpVoKu1IqXgrDFindKTZFEdQhD6qAh1jYL42gYuIjqzWDzkI0blQgHdaFS3yCKSjAyZMQcVRSTBTGh1pIDbQ3Mvz2eqIBt3R4HoVsx9DCxLiR62KRNm9OIefMJejzKuLO7CKtapwOteNsRmUBpADE+uAIWRvvwtq1hahaQ8HCL1Mw5woKC3IpKi4ZZa0cz0IjkZYnOllhFEfocwd4aW8Xm/Z3kpNq44YFU0kxauU7dLJ0RMc2g1IHMTYEbAKdDh9rtrcz5AvG0fiT27bj7IJ/i9PGC4oWm83YbOkkpWTKMeBx2xly+0jSa/D4XZyZlU6wf4A1Dwqn7wkemdAyDx5fDT8Ql1aDvQTqX4A2M7x3Dqx7Kv67eNHXzYE7bPC11+Dv3gnerxB66uFba+HvE7x0zd5pkh0aFqwgMfGJAIpGATuF0VJ2ipEiSwo6MSFG3ezfbec7LwY50BPl9q9Xsbx4zA0159JfeTY9Xg9de55hsbUBQywC6uk4kpfSl2Glv6eTkMdPZlYOupQUXC4PWTWnUpYWYc9fnuC/Nm7m/IvPY2r9VCXNfgzzS8ztYvoW37n+/j4C/gC5ebloM0soT1PR/lYD/3jtDRafczm1M/LA3kqvK4v8Ih3Otm5GxjBMk3JLSA630TEoUoSjqHTJ5OSkSxboEY/gAG88uIZ2q4F9u3bLU5xuL6npqdiS0zjQ0oprxCHNR3JTLORlZ+EOBAiGQ6RYDOQVFsn2DQWELukgPT29lBblEtMbeXXzbtnmixfOwd7bi8PtIxxTUVZZQXdHJ5GgH99QPzUlmSQnm/CFQGvLIKQ1SzavLjmTkEqLNxgjHIlKTdYUk4FLl35qXKOh+r/XHtyAxk3rDp9bxZy1P+ficZV3yEmfoHdh2/T9bO118tDObjpdAVxxxqxBo5J6n+cktZDS8TjZqgBEM2l0XMBXBlS0RKFA7eIbmS0ssO4mMHIFi+zKuySGXK21mUcLNpNNAGJZDJq/wrX77Wx2+ZiVlcSS0nTubejkqik5lNXN4LMlUe77xfP8Xq+RJksuwTZNBCQTLM9EIx/OjDxtIfvnw513vsJ98nteyZrv1sGGNSx/+zTe+J6Fh8XvxnTSV69azhcdTzJX+EyJ8pPL+csXTuGClKNkSYS6GXrtaRwimCCkLXTCyfnQFZN4pyKhMCtb4cFWHX4RiJaa4GPWVkdidY6pV+JRDQYt5kNc6Mfo/sTZqMplozoYh/0bGr8hokYfj0Okse/bt0+ChJJtfhxO9AmWaCTkU9LnoxEG+4dxdHeSnmKQAGXQOSjXVBIwDXolSzTg98o5yO/z4XW68Didko2bVVBATlk1xtQ8tEYrar1JSqmE5F5CMdkUJnvi6O7u57GHH2bTK8+Sn5vLWYvO4fSFS7ClpMv7ZWSkkpKSPKolOjAwQFVV1XEFsT8ePTZZiw+7BUbX5fEbjZXIEb8Terc9ff10dfXQ0dlJR0crjfta2bu3g77eHgxGPUajHrfTSUFRHrf98naqa2qllu5wdyv7Nr9E9+6thMNi76XFHwhKAJ9oGK1GI6UsxHsQCwmzQx0FU0+ndu45ZBVXyB2lyPYQ645H//IQjz26UpIlhCa5eI9y8/O57DOXMHfOqRQLhnRqshzrynZKCYod/j09nr3Lh90Hk+VPtsC/qgUmQdEJtPQkKDr+xkpE0iTzTaWVRhZio6bQ+CcK643/vh/lmaOMwliYqMaIr303fW88K3bKccZjgvUzRl1ydCMhlu6Knmj69E+RPHUOMZVAA4SSpdJmx9tq8sMnEzEU05ywSMeIqdE4O9D0bEU9fIBYwIkq4kMjPZe1RDU2MKQQTcojllVNML2KiNaCOiosXsRSVtmUnIy+lGCtBFmVvFjnni2MvLdRKHhKEPeQ+4wCvEp7iEW8Pjuf3LnL0FiE4+LJN/CSEGxUcHghotGR0vK/pL/13+i8fjRZhVR/5lbSi2qoraqUaWdj0/kmMh4T/SRWLMqwEO0SxROJsmFfDzpVjIVV+RKw1KnGz2qZaB2U3aGyaRbM0Q3NfWxo61XS2uLOvxMpc/JcpQXGC4qWWG2SKWq1pRCKhHE5h3GFQkSjITKTLMw6vZ6Nz7xEy2PB42raNUvA3wxn1IOA8Y90NDTBKU3wtzPgDC9c8hrHFskXoOoFUD+OWj3+Knxu4INPPOOXFXiCMYLhmATYEinzwvDZpNfy319OZuRdF6+qNHz17DwKjU4efNrBHa8H+ON3qllo6aEzpZZA9jIi5kpGhgYxmYep6fkHaC6lMQa2wKuU6YsZmXIBLcJpfut7FJRXkF5cTHtbB6YzlrI0K8gLv7yXtpwMFixcgEoj8hviZkw5JVQY/exv65MgaXtrC709XfL3uXkFhPNnMr8sxOb/egznZ6/lwiLb6ENHfD4ienC0dGEXkhUCq1LpySwqxOw/QFu/Cn1KHvlpFtShEXq7+3CGosTiAMCw30JFTTaG7gbuffxVvB4fTc0tmM1WPvPZC+Tc2LSvSbIDzUYTBqMBt9tJY2MTyclJzPnUmTJtfs+evXi9frKzMygszKWt8YD4AlBYlEVKfjlvbXmPWTOnMdjZQX/PoIB/CURiFJYV4+zuIMOmJcViJKLVE9SaURsstO1vxZKaQkZxOcGYDqcnJFP5BUMxzWbk/EVzxjFKoGrFU/ILINpGyAQc7XuzP3fZuMo7/KRPyrtwp+1N7mvolFOzK6hIEiQ25xZdP69XRXlzoJzr+z0sS36XO/KdbG5dxFd8LlZVvER5KJ+AYTeBoS+yaFhZSUSi3bxa5SKUsoTP7ezg+yU7uYQhNjbN4RtRDV+vL+DFtmGpJ3pmXjIbK2fwYnmUH/3qee6L52Mesqm++Hz6CwbJ+uNbY7Qtxsg/CFB0gYo7f/My94lz64X8hHI4Wvvpz4nx8G/GgqIp/OaGc5jb+QRzn4a6ufN5eH4uyYP7eePNDZQYA/iEvIxIZU+eTeWZ9Wh619Pe2K68SwIU1erlv6MRRd9SBOVDwZDUJX92wMiKTisC9T/iuErknMpP8WHpMfGsDpE6b7UapT7x8R77bjy+sXu89zvWdcKJ3uFwkJOTg9lsntgaL94u0XCIcNBDwO+T89Jw3yAWTYSskmKifi8BxwAqwcxVqQiHgvicIziHBnDZh+U1Yq1hSbJhTbJiTc3Aklkqgy0+f4Sh4REcI05CwpRSpcLvD0jWp5jvNFodLS0t7Hz3TUI+F5WV5cxbcjHpeQWkpCSRnp4qZUq8Xi+9vb0kJyd/gOP8sVqqgXt+3MulP1t6qDP26GUhGu6/i96lN7G0UEfv6jtYXXg9N8wWFtfg2PkQ975Zz43X1h8xW+BYd5/8/b+mBRKgqBhf4t8CgBwcGqKltYOW1nba29o50NTMgaZWWlrbiAQ9MsNPqzcigiY6rcK49vs8aHV6fvO7Ozn1tNNG2eWOwT6a3nmdtvc2EHbZ5R7QHxQsa8VwTKTOR4N+zMmZ1Jx1PpWz55GUkYXQGw0K2YlwmMHBAX57+5288fob8p1JZAD6vEEZ8KmrLZcGi2VlFZSWllBVVU5udqbUM1VA0oMA6fj3dBMf3w33XMemOX/mUHP1Xtb9eDU5P7vhGGvHhMnYtZhW3sEz6Vdy/dKyMe/OROoj7vkT1vQpYyh7+W38LG5R7920ghW9y7np0kIp9TN5/N9qgUlQdAL9PQmKjr+xDoKi4hqVdJz3B8NxwOh44b3x3/+jOFN+PAVcKIxpQlH63l6Hs3mPZFQoPAGZAP++tOdILIImqiYm2H/ZeZTMWUrUKvLQIu/TzJrocynYWmJjImBGLfqQBzo2oG/biM47ADGtol2jFrCsMBISYKQSeZf8TY2BcO4MwhXnEbLmoI2GiKiEjqegd568vhSbbY1wko/6sW99FceBhlF5BdmCR7iVwrSNkVw1i7SZC4kKZkNC3yyR7j/RRjvsfMnwjaplyldEBZpQkKxNvyO19U3C6hgFpy0j7+zrKMzPo7SkWKZ+nYxWkfqEkj0cJRRVmFZG4f6sUViiH2QGcYKPLC8Xm0jx6IO+II/vPECfMyTvqTzbcVCWT0alPsFljBcULbUmY7QkY7HYJJtgxDmMT7xqYT/JOj2tQR9+nx9WHZS3ON5mEanzDS/C9V74yxKoaYUzG5XS/nIOlPTD1cOwrgaufhHe+oAbFc+EhhRIffngSSJ13r8ZlicA0EqwV8Ilz8GYDP4jllry3VJppJRuU2M1CQ1DZbrpG4lh90TJUanoCsewmVVc9LlcbquJ8sB9QzzUH2Hld6sosBSwI/dy1MZ0gj4v3Z2dVOXspmY4i2a3nvd27SIU8nHu7F5M6TewRwetu/aQXliAKxDl3a0N1F79I66q87Dn/j/inXkxFqvYcCiHdKjPK6Pa5KexpUcyPbY3bKW8opyWphacI26i05dx1Uw3DQ+tJ3n+PDTaTIoqMmDoAB32HEordIwc6CCUX06+yH0XR8THYGsbA+YCKrMNBBy9tMUyqDD56GnvxRWJok/KozDbSmiwha17u2g60ExeXo7UOdXpDVIzVOiTBQNB+d3RS7dlPQeamnjmqefQqjUsPvssUtLSiEQiOEecjNiHcdpHcDpcWK1moqEwqRkZpGZmYDDrsRn0NO3eJXXB3Z4gRpuNiGuQ+unlGE1JxEzJ6CxWGhu209nWRk5xGeUzZuDwRvD5wxgNOrRqFTargSULxme0VHH3aqxaYeYD3nD4qOz4/fnLj/cVGL3u4/wuFDY+LjfBov2ENqucgeMb2UgsxtdqsukIRXi2aRC1ys3q6jeg5wIudQomp/geufl71Woyh7/AokEl/VO8S9+bls/bdi9tLj+frtJzhuPvhDuW8Kf0VMpTLaza28vXTingqf0DLLnkAm4tjrL+b2u5fG9AbrwPbqBjcMmF9BcMkfXfRzGAO2Mx+xfAnXesj7NBq1lz8zR49R8s33w6b9xs8HrRygAAIABJREFU5eE71tP/H8u5ryKe7ukfZMWf/pdflCxg54VJ7N+6hS9EprK9pofBt1/HEY2hyT6L0qnFBPc/TeO+gbi2t3g/pTil1MqVUpXxdZDQldRrNLQEdHx3rwV7SAHrDz0Sc+vRv+SJ8oQLvUihV45EDr3Cxh3LJj/k92PO3fetEx+7Jzz4xxQg5jUBLIr0+aysrFGtzUMA8FHN4/iybIz2q0j/DfndBLwuhobsBIMxYm47aelWkrPziXhdRINeVBqd/CPWOQGPS2qM+qW8iRqDySjXWzJ9ODmXmCmd3r4RhofsqDUabEkWTCIlWK1koYk/gmEndKA1Og1tTQdoa9yNKhpg6qzZTD1tDlk5WXIOEkBSf3+/lAkoLS09AZbosUBRINTB6ns3Unf9lVTrHGy5/2Gcy29ksW81d6zN4Zpr5xzqYv2+jvTScP8dbKm/iWvjYOrJ7OvJso7dAmLct7V30NbeRXNrO/saW+ho20d7Zy/tXUP4XA7JhtbqNTKIoNMqru+Cka4QJBS9slBIsKCd/OTnt7P43KUYjcLQTZEE8XncdO3fScuWV/D0tkI4KAkJIhIsyCLJBRXUzDuPorp6mU4vfiX2A4JsJL7fDe++y69+cQcD/X2YhYyX8oWQf8T77HV7CQZcqPU28vMyqSzLo6K6jtNmz5K6o1kZ6ZJdajBMUFd3guP75ICiAjx1sPOhu3im9EZunj9Gs2Xc9RGg6D1ww8+ob/g5qxxVDL78MnGM9NBBkb2c244a+Dj2+Jk845PVApOg6AT6axIUnUBjiWTxuAh+MBjG6XTLVMjjZdFN5M4f1bkKSzEigaPQYD89G/5B1OdVNg9xN3rJijwsfV6AgVrRVlozGWcsxFwyTQEnJX0yrvg5QXatQqhUrpUal6I/BMIQ8mDe80/ofhtdxC+ZSVG0st4SsJVXCIBWcUUfNdYRH+es6fimX0nUkBSndZ4cpmiiv2TbRAVorCHkHWFg0zoCYoEg0/MUfdHDU/aVjYkatU5L2hnnYS2ukWCeBKETGqOJlP/jHBjKPRJp42HpxG7s30XOxt+gDvRjtGRR/dmfklE6leraGqwWwRY9eIw/8npoBRU9QYVCK57HGwzS2tRCeXkpeoNwvT24YTvee3xQk8jUtzjo/FbrEC8e6CYsdbyUUaWYLx1no/4fvGy8oGiZLQVrSoZc/IZ8bgYdg3ijajLMBgKRKO12kXrIhEBRAVi2liuX3f0EfFv8YxrYc6D+RSV1fs858NBT8OsxfVNcBq/Wwbp++FrR0TvtyVeht/4wPdJi6KmDK8YAoP85H77lh9IPQlfjtyn+bomc/s4/Vc/l8/TotCoaOyP8/bUgzf0RSjLVzCzTML/OwqyyLMxhH795sZfSHC3nzSwiVY5NgaROZyj5bF4fGqA8YydT7cnsbvbx0o5GYqoQn1vixKr7PG+otQQDYVw+H3t27secfBaXfudiilVe9OEmWvrjoOXYZsgtozblGNp7/g669gziMpmIRlMoqc6EwXYG/GnkFOiw72vDLlPZopKFefClUsJoyjtmoaCsiGRcDPr1pJoijHQ30eNWpAXkfCf2UKMbMSU7QF4uAimCZotKpvoJMKCzo1NuygTwIdgiBqMR+7CdZ596DovZTF1djWRUdbZ0SLfmiqkVkinvHexlxOGiu2tAgq+qiJuZ9dVEdVY8US1Bj4emPXvQ6HSUTptBalYeXn8IpzcojXmSrWYsZh0L5p4xrhmg8nf/IEWvwR1SAkNjXefls8WxpwOFnx5XeeKkT+K7kLb90aPGHwUoekqWTbI5/7ytC3StvFvdydaWhXzVE4q3i5tV1U+ROXQli4ZE4DFKrlXPj88sY8eAG6tey4aut/lT2j7eaVnEgSn5rNzdzfQsm9QrfWy3iX/8v7nM1IZxd21mykPN0sleCQTHj+UXM3iKwoI76uHr5ZZfvRgHRWt48gcz4NUX+U1PHb/9nImHfvW/3B8He49UhtC5rjJn8/Q3FpGpambAkUpaapCR7avpGlAyG6TBT1weQNROrMdkME8tAFLlXRHjxh9V84tmG5uGBFPq4Psy7oEUP1GwwUwmwSmKhwvjY3K85ez/zvjH7njLPNHzBPOyublZsihTU1NHgUMRaBGmbrGo+DuKSqT3Ck1PjfAJiMkgXtDrUlLiQwFc7iChQJhwfyvp+dmYk9Il4CPXK4LFqxGyUsjU4EjQTSTuvB2L30NjTMGvSmJg2EUwGCArK42UtGT0ep2sk1yCyPWhWOGCx+3H4/YxMjzE3oZ3CHjc5BYWMHvhYpKSkyVAZLfbEWzYsrKyEzRX+iBQ9FAm2gf2xweALr3rfs793mu59dKcE+3SyetPoAV27drL1//zB4w4RhixOwmHvHI+EQCoVqOW86kyxwgD1IMBGOktIKnqMcLhMD6vnW9/72YuXHYpSclJ0uxRElDEvBWL4hjooX37W/TsfJuAcwid0UxmzUxqP3UOqTl50lhMHOJvEQTw+XxSqmf1P/7Bn+75EyajCY0QXY8vHBLrByFDJt5XYf4o3stIJIzWYCY3J4eCvHwqKkr51o3Xkp09Xm3dCY7vG+Cen6wZBR2zly8nZ82ao2QfZbP8tp8RJ26O6bUEU/RIjNIJ1udn9TRIUPRaHCvWUHZNFWsfEhjp4azvcQQ+TmBcTV768WuBSVB0An0yCYpOoLEEnCNBQjUej0/+UbiHCT2TiZT1yThX0cWMEEGDY8cmHNs3KmmW8qmVlfjhGi4ScIuKjXsIa0E16XPOVxxT49FFZdN39LTBo7XMKCgaT50XbBEheq/fvxZN63rJBpVMT2ngpCCOckk/hnx2OA9NpKOF6i7DX3QWaqHneQhT5MT7SN5PpEDFTaW8g10MvLGWqMtxkJkocbhD5QekV7oAEDOLKJh7PqqkFLTCxVEumAVN5MTA27Htn0j1V0fDZG59gKTGpwSaTdbM8yk99zryi0okWzRxSNmDCQLaiWsTTJSD/w+bNm2SUelPfUrR5JOMn3j6y4n3wKElJJjPor1dgSCrtjXTMhJGpRZ6o2OB4pN953/P8sYNiiYlY0vOkuw+wbbpGenHF4pRkpVJq30Ijy8gAxgTZorOAF8W/DQCdwiJtaMdHljwHBhnwEPl8Oob8LnDQujz58DjGsh9LV7IEfRIvzhPuVfppoM3emUZ9G46duq8uOKWZ6rZ3hqirT9GTaFOvsf7usOUZqskUDqlLIkZaakSrItG0+gLh/AE9hPVpuC2zkGlNaHz7SU3MkC6Lp8DpktwJ/Uwpe8F/L0V/M8rTVSWhzj3tBDB8Gd4qLUXx7AHk8VIRnYmyXMvZ3mtg/bdVoqmWRjY08Lw4W2WX8lUk5cd+7vk5Olxu6XBggASd+7YRX/xEm5ZksLA3g4GtRZS0zPITE/CIOJTLg9Rm4UjQaoRTzc7mwfj2QXipkbS8orIT9XgG+6hvduOX1gwi3BWREnpczlduDxe0tPSMFtMCgAUx1gPqrQoc6cIeMXzAuLazSpp1rR2zXMUlRYxfcZU1q1dh1mvJy01hVg4gMagJckiWKgWmve14LCPMH1aBbn5OfTYfejNNtr27cFkNJJfXo7emoLRbMUdiBIIRrCatFitilv3grnjS5+vuWsVVp0Gh0iTVkJTRxy1B4ovm9ik8Ql7F/J2PkJQbpzfvxYQG91Uo46vTM/jge0t/LjgWZaEFnFFfwp7gmHCwpxK7WFVzVoyhz7Hgv6YDFBPSTdzcUUm7/W7WFRoombkPmrdi/m9rojeWIy3ux18aVoej+zswXfa2eyYDy+8HmPBHA2/vm0t9wlcS60iWS9SMFVw4QXsyRui9r73M0VFur9r1tnsX6Tij797mXvM6SybWcN/nllEpQ769vfirMw5otGSo+Vtyh/cLYPsOWY9ny5M50vzZlJUZMDX+gZtu/YzESER+V0VazWDlT5zBatbvTzbPIA/rBhGTeR7LdpeyEKYLcI86PgihPu/O8GxO7GRftxnixTzrq4uCYwmJSXJdUZIpMPbBwkFfBJgEcxwW3qWTAsWYHTQ7yXocUitepEe7/VFcA8MEB5qIrO4DL05SQGlNXoZwJFrZo2SRh+LhIiGA4jUe7luVusZtPsZcQXIzEkjLT0Zg15h4SVSmhWd/Lijtlolx3pXh8h+imIf6CESClFaXU1mXp68TsgCCEA0Pz9fsvrGffSu48djQJ0Pvm4G1//5UnrHmxJ8tBT80BZWfG8Xi+6+mqnjrujkiR9WC/z9iaf44S0/QzDNxSEDmGIMRwUBSICimlGgXs4vEiRVGOQy4BmJ4HUPc/03v83yz15GSmqq1AwVoKr0TohFGBmx07i3kX07doN7mFRzDG1aFjmVM6mpKcdms0o9XTF/ez1eAsIsrLeXP9/zX7zw7DrSMrLj9zvYCkr+YoxYOCI1vTWJ9y2qfJeDgQh3//7nXPbZiehyTyDlfcz4Hj9TVACg9x5bskk+5vG8b3FQdHEZG1tO5farpyLqdu+294+esan1H9bYmiz349MCk6DoBPpiEhSdQGOJT0ZMRNBiMt0uHBYsmEQk/fgWjxO5+7/8XEV2Uqb8xHweOjesJjzQFU+VV9K4xHHIk0siaBSN0BI12siZewH6/Aqpd3VwfX3ktjoEsDwk00vZOkqwbAxbVBSo7X0Hw7bHZHqmcoP4YjLBTkroeh5WzwRYKT6skeKzCNVdThhhliVYGMevpXV4H8kNXxzEVRorxkjzdkbefgVVOEw0AdwezrQVwuKxiGSG2qpPJXnmQrTSzCusMG5PEhA/FqRUoUHr3EfR+jswOHtQWVKouPQHZNeeRk11tdQWTWxgJ7LJOtq4TWwCRkZGeOyxx7j44ospKhIGKR8uKDq2Ptu7h3hyb6c0vhGtG5Ep/P/yN+0Te8Pxg6JpWFPSJIsgEPDSN9Qnt35Wg5UOj/1g4GKC6fPCWf6MfjhFLPzM8OY5sHcTfGkA/nY+lDTFU+fN8PvZcHU6pLigRDBJD2v1NeeDcRecF//FWPbdB3ZQHHA9Vuq8KOOhd+voGY6y9u0AbQMCAFRRmKlmSb2OQESN0xuVAFuKTcNFM7OYmuRlZ6OXFq1K6pAK/bnGzjAxtZEfL8vHa/oaLwwPkxrczIKkDvRCDsObi1vfjy75et5WB/F6wwz29BGJFlJ/xTKmDj/BAd8MSuoqMLmbaezwHPp4hdXMMHtp2Ns++vNgKMSe3bvY9u4OzlmyiNy8PKKxMKnl0yk2qYjpNPi6dtI0WEj1VD1uj4GkWAe7W13E0JFbUU1KYC+724PoLKlkZmWRbjNzNJ8lwiNsvPev3L/5HQYHhsnJyuS8i8+lpKwoDvAkpFDiL2tizpaMeiUoJv7rdnsIhUIYjUY8Hi+rVj4h9f5ys9KJBILSwbaoMJf0jGT6evtp3d/ElJpiLClpdPR70KkjdLa0kVdcSHFtHeGoCo3eJE2WJHCXZESvF0yaGIvPOmtc7/HU362SoLdHTDrxINzhwSJRUFPpFeMqL3HSJ+1dqNj9CCOBODAs88EPpmYnvjPXTk/nzOAjzAufyjX7s9iq00ggNSgNrnysql1L5sBlLB5U8an8VOblJ8vxcftb+/hD5QtcoD+HdeYqhvUaVrzbwdlFaQz4QrzUZuT+7y7hjIGNXLAmyEPfWIih8UVOf6KLylQz3zutGItgJ1VO5zybm+ffbX5fX7S7/Dyyq5evzcgnw6ynrXgqVydHCNj07Hz2r1yy6VNs+pGVNzqSWRR+nVkrRZDByo+uu5jzBp5i3hoPF86s4zufmkJlhhX90ZYdwU7an/2HZCSNNURJVCgxdlR6C9rMGtTGZMlAfrltiEd399Ll8o+ySkdlhz5gZEkdS40ai0U/LlOixFpg7Bg+8P8mNnYnNNBP8GRhRCSAROFGL4IhImgtgNGgz0PA60ZvScKamj7KRhdBPMH21Gi1hMJR3IK52d0Gnk6yymrRmoWOrBRPJhIKxJWORPaJIjkkGKiS/qk10NU7QldXH6UVReQXZKNWaxSG6qj+cjyIn3gXZABazUD/CE6nS4KoRpMJW0qKHAsej0fqiAoDqZPiNi+A0rscXH3n5ZQdtZ0/ANw5RlpuaNMKfthxIXdefvTST7B7Jy+fYAt8/wc/ZfWatTKoKAONkpGeMLFVyTEqxrJyKAx1uX+SWrtRPK5BvnzN9Vxx5VWkpKfLucNo0Mp3ZuvWbWx5dzeBcEimxTtGfFiCw+Ro+nCrk0mrPJWl58yhqKQYXzCG0yXTRNj69tv87re/o6u9S+qJjma2HZz0ZB0EO1TuNzUHdUTF+7L8kgv41S9/PMGWSJw+sfGtgKL/zbXpa/n5L144Yrr60UDI3g13cddfe8n5/E3cNP9ozOnx1kdJn3fUZbBPd9kkE/s4e//f8bJJUHQCvToJih67scYu9sRmy+8TKTQeCZCKiVkBDv99kBT5vHH2okjZ0qjUuNsbGXxjDTGR65VI4Y7/fUhaezzNSnxgU8pnknr6IlALRtTRmaHK9Yf1Q+IHo7mWIlVeYQkJwFVuegMO9O/dh2a4CVS6OEvoMPOAo3Rvok/F38HiBUTqPiPZsPKzfxL7Um7uDkn7F+zWIMNb1uNoek9GYhU3JuU8mR4flyUQxlEyamsykzd3KaacasIIDVtxnDx2cqIthKxASK0mZ8djpG57QkaBc6fMoWTZd8kvFGzREtn3J8IUHdsdCVBUlPfCCy/I1LYvf/nL0o1S/Eym6Zzk4xDwIRbDEwyxZm8n+/udo66vx2//dZIr+wkobtygaHIG1qRkOU96gx76hwYRYgneSBSPcExPHBMBRccyOZPhlbMgpxdqtwDChXsO/CmROj8N9qRBgx5qhuCUdw9r3Lij/M1r4eH4rwTIVN8LZ+6I/+AI2qHfXwRf84wvdV6UUvb/SmRQTTFYikN38Tkzooa8EPSoFZ1RtdrCc7/JZPiBNq5rU5GlitEeFM6sMT43P4kfXVyCx3Q9a9pasJiMpKYl4RkaRhPsZlF6D4H0S2lUxTCZk9i7cw/q+mV8vj7Auyv+B/X881Bn1zAjX4ejeQ/troPtESuqZabFwzu7Wkd/KN4bu0jf3NNIUpKNadPPpnJ6Ov7tu2knm6oZudC7gwMDRdRO0zPQFCCj3IavfR+duhJqc6B7RyOeghqq0jS4nFFsSRE63tlJr9hoqdXSWfaNDZtobV7IL+/J4bkv/pTnNJBTnE/j1t3MnFHDucvOk2mton1EirwCnikbNAkwxFOfFXWRuMhKXCpEslp8Xsk+HerpwyuMUOwj2CxGysoKZZrgtrffobQgg7DBgj8SQx/14XAGsOXkkZqZIzWyQzGtrIO4b5LVjEarIhoOc+6iheN6YyvvWCnnUWnYmLgikTM/5tvTVPb5cZUnT/oEvgu52x4kEBZsJJGOeVC6UjyONMSL+Xly+ivMVC3gm9sNPCMkFeIRKwFIq9ReVtU9R2b/Z/itNYOCJCMbO+ycW2yh1vMQi2Mz+fb+XBqsBhYXp5FvNUhjqz82dDL74kt4dHqEh363hl+41Fz3mUv4z6kannnkCX7UpmNWjg2DRk1s/mJWZg1z5arDJwwVI4Egu4e8zMis5/Yvl7L7D2v5qqOctT+ZCesf45JN89h0q42HHnVx9VW57HzyOX5mPYt1C+Avv/9fUi67mK9UGHCNxEhKCdO+eQc9ATsadyeIVFYJPixhxkVJ9K19gt74aBgLQo5liKozKlEbU+LvgiIDsG/Yw0O7utna645LDh2iZHGw3eXCR+mDxDfSbNGh1wnAf4yWaKJzEj870viNxThw85XjH7sfwZkdHR3SyEjoiwpgVJoj+X24h/vRma1YktPkc0stUZ9bjjsBDDkcHsKhKJ7OfeDtIrt6BhopvRQjJtLwwyFFt3ysDJBGj0pnprNrmOamVkoqCymvLFXct8WHIA5CSaHYePsqayNFs1+sR8Sy2+sNkJyaImVBxO8FICp0RE0mE3l5eSelFQVo+b1VDs686VYuLxxnkY4ONj2zkjUNOhZfcw1Lq48uN7Hz/uvYOPtwU5px3mfytA+tBS5cdgV79u5V3v84S1TuSVRqNBIUjRu3KVKiyn/ktzaKyzHI5//jaq6+5loyMrPQaNVEBSC6+VX2791Lv12F06/GbDOjN6rxemMYvYNY3XvZ0jxCRnk137zharJyi2XGUCgQ5LFHH+HhvzwmHe5FIF1OT3Iaik9S8hUT6yihvRtGoxbfZMVcafapM1n56H0nr62OOr5DeDuaWbPyd2xs0VL6+du4uWw9P1xTxm03zo4bGoVouOcOGi96//vUu24F6wpOxftfDdRfn0wLy7myfhxM76PWJ6EpegPcv4r0xVoeePgINFHZMoKJeiwTqJPXhJMlfbQtMAmKTqD9J0HRYzfWWPBGLFScTp90h5TfhnjU7GQCaceu0Yd7hnheyYGVju6gjsTo2/w8npYGVGrdQY+jBCg6anok0s81qASbxmwld/6FaDME80+AHsoH60jHWFBUwUIFAKqgpAI0jArwWa24louy1YItqVajbX8T4+6/ShaqZK3KTeY4QdF4mr0AJL11nyZWslguBuR9TqKo5CiLI5HFLxYdQjfKOUDv62sJDQ9IOQaVBDsPa5+43EBMFcGcW0HWp84HvXmUVXeyxpw0XYqp0QjGhDaG0dVD1obfYh7aj9qQRPUl3yJ72mJqK8swipSzeLT4REfhWIByeHiYu+++m0suuYSZM2eOskVP9B5HHG+jurSK6Pteu4cnd7TJdG4JVJ1EUPzDqP/HqczxgqIVqVmYzTZhiozP66ZvZEjqO6pMOuxO3yj7IPy3BOh/7KecMRNeFSZIDfDmXPC3w8L4GnD+6fCkEVIPo2++dym8ujquPzrmFpfPg7sZkzp/hNtPRDv0aLWf+6tiki0qspI07OqI0GuPUZmvpjxbhTfNxm3TQzz6uIe/jqj4+sUFXDfVzW9/bOf+mIm/f1vHs/c7WGfW8dj1xRRbZ7C+NZ9NA/2cXl6KpbISrbebIuc/yeAM3jIVEzZaZFBqX7SWr16Qy9DGJ/j7mwN8aqGQqtCTUzOVIrOX9l2N9Ifiaegldcy2eNiys0X5xsmdkhIs6unpZe/uPcxf+CWmzzbj2LqLDlU21afkQ9e77O0rZdpMA/3v7mU4u4a6Qitawjg7d7O3T/lmysKypnBqfoz2LTvoUYrHMeLghWeep2n/cv60JpOtP13JlhQrKdnpeIbc9DW1o9dqCfqUxOKq2kpmnnEKWgncKIHJ0ZT60ZpL9WsF6Bnzy2hMRXdbKz0drcT8AXLzMknOzmPv9l0YzUY8WhsB+zBWbUiCr+gtJKenYbBYpUmf2KhZLEapvxaKhCTAsuy8pccetED5rx4dYxQYzzSRX66DkUFR56aK/xhXeeKkT+K7kL71AzauKg+P1r7GqdH5rDVW8oPtXYpJh1DUVQnAVPzLw6rpL5Dv+Dyr0jN5cEc3voiTV095kyzfAq7breUVER8x6yWDdEamjcf39uGuXciGi9PZ+fQ/WfaGW6awf762hOnnLOCr6YPc8odnuCeuKWG8/DJ6ivopuHvj+/pCro+AcGwer/w0jVd/soZfqqfxt1tOIfbiwyx7Yz5v/tTGQz99hufmXsi687JIJsjuTevZ5TZSmmRUsIW8acwphrY3dyC4pKqQB5WrHfwO1KrzqL8kmd4n/07PmBqIewtAQIo5Gaxo0qtQGZOPuHJxBEKs2TfA2qYBqWP7vkyIsQDnmH8bjFrJ+JKB0DHjM7E+SozXw38nft70g6vGPXY/ihPFfNDZ2TkKjCqO9BANhUTuu2SFinPCAS/RUECCosIExuPyy8C8o3UPMV8XOTX1aPRJit6r6A/BXItDmTFhBqbSozVZGLZ72PbOLnILMpgyvRqtRislg0aPMXPTwYD9wUCBxiA0ThM6p1HpNC8AUb1eT0FBwUlaswhQ5X50l1axqaGeW6+uHkfXiGvuYN/iH/1/9r4DTo6y7v+7O9v73l6vuZK7Sy69EhICCkgLVQMvfyyIUSBiwFdsIPICSnkR8QXpRSwRCBEFgiAdAiG9t8sl13O9bO87+//8fjOzt7lckjsISnRXw7XZ2Znf8zwz83yfb8G1p2YfM9l6ZKnxKD4ms8lnWgFiIV/+tW/xoicn0vP8iBZmqQ/TohXJ6JVwXeX2JfV0n7sXlyy+HNd893vILyC2YxwfvfcOfv/07zBj+mRMrK1CnzuChpYABKMRrlwbursGMVC/Dt6uegyIFpx19hex6OLFsDtdaGlqxl2/vAs7tu2AyWJib1JJCCLfx2WLLX6SIEsxCoSihVK1gNqa8Vj+xyd44fb4vI7Sv+uX44fL++GK74Lt4sewdDZ9ogdv33EfYt+W/UPrn8FNb0/DbUunpY0NClR6BB9UL8HSk9vx8NVrcPJjS5H/+n1Yrr0Uy04/WkL80cZbWtDSmp/jlerb8W3yqNj6MH7edQluz38RV685GY8tnXZ8SpPZywlTgQwoOoamyoCiRy/WISxRMl1PkHQ+wOl4EolRxQzG489pG0MjHudN+YZIJySzROODfWh7byXEwCAH0UhYXRpTUWbnULgRSb6pMNaJM2GdvRCCSHwwOWrjCGATM22JOSUzKmkxkB8ok3EIYQ8QGWADexhyENUY+bOFuA/6TY9D179X2lZui9GVQlqFJ1l7wpSN6MwliNsqAJHAVmkCMKTnlT3sZLA1xYpVwPDhH5gCiBXu5xAZg6X5MgBARQy17EPvur9DFQ1wMJRiXq6wYRiOoKZIJpDQ6JA9+wxYxs9gII+jZ/mhe3RnfLStJGaDWu7DESTVejjqX0Pu+kfYyNxaPQe1F/4YJWWVKK8olfyyPv3HphgpilTy1VdfxY4dO3DDDTew3PWzBiel4IokYmIcr+3txJaDAxJFL5VGfxxO8t98F6MFRSuduTCaLRLrPODjoKXi0nwmo1l8AAAgAElEQVRMmlaDloN9sBkFaAxGvLYkzazzSLUjKfxJwJUGgJ40n9sK3N1yuBxeeftUO7CNLHxlz0Xjm8N2bALePRMIbx2Szo/00WPxDj3Sob/SNJfTUIWEG/f+xY+drQksPceAhTOLEIEV+YYwyoxqtnKIefqw6o99+FETQydY8IV8PLrIBT1EJEJhbNg5Da+G1CgozsKikrUo1dI4tiEQrMV+dSl8eXno6AzAOvFUnDsnB/HObXjquQ9hNppRN22SDMHZUTF5PPL0MfS1NmB/TxAoqcOcnBgO7NqHfsYxpesQvWgyvmntPlzwnW+i1hrE7i318KryMXFWCZKtG7CnpwpTZ+nRtbsP1vGlyNZLSoqwuxttzS3oi8g7yp+EueV2uuqN/Ao2YNUDL2Cr1cwMLYPeACEO9HX2YHDAg/bGZmRZLbj0a4thshDTSz5OKQJQlrDKrDcObZLk7nSRY8vrhIj6PXvgHxxEwOtFlssJrcmK+r37YHG4YMopRMNGKdQkEgwiO8uB8ROrkFWQB7VGC1dODswmM8sHQ5TAG45g8QXnj2q0T7n7j/CzdP7oqoTG6m8ce38n8FjIWv/Ika/x+VvRXjzEVJYK4cSavQuxJBLBUxNfxzzKAUp7NbReiFNV29BRMvx9+WgTF+PsnT6cdt4Z+PU8B3o2/gPzVrTxuwlsPanQhgr7OMw6exa+mRXEi39/Ez/Y7MF3v7YY3y+P4eOPd6AlNFJzGJA/ZTpON/fi6Ve3QZ9Vg5NOL0fXqqdwwcdfwNrbrfjdow2YdcVJuCQLiKnUiAx0oPVAE3rCsmNAyTQsqHIceSxEW3HgL8/i4DCLHV4E1pkhZNdAMJCE+8gvOse1HW78aXcXWrzhY/qMkpyb0udNJt0nug8fuHkUfffYvfsz3YLu/cQYpZA2xWOUkuH5SkLEgEQcsXCAfevpGSmRVHPAklatRn9TPeLeJuRVTYbG6JBDsKTrNKdj00K+SgON3gCP148tG3bCaNJjxpxJzEzlRy6+rkrXQ0WOrDB1Jaa7CipBA0Gr55A3Aqho3uH1etlDlPZTUFDwidpnpMJSANJ9XZfi3ivz8f7dD6D/yltwSBbSmDxIRw6WyTBFP9Mu/al2zsDoV6/C7t31DPBz/2OWpvw1/blYYTGrkvAM9uHcRRfihhtvRElJIXZt34KXV65AW1s3RI0N42trMGl8LvRaAXtaAhjwRxEIDqB593ZYEgPILa5AbkExTj3zDFTVTMDq99/DzT/5GZ+LTkfu5ENEFYWwozBVpeu3yKzruXNm49GHf/3JAdFP2L8PA/obn8dNy+249krgmQcacf5tS6EQQGN9G/DMAysQO/vHWHoyJcynBy3F0Pb6fXhk1zR8Y8npqAm9PQbPXxpvlPwkpc9Xv/1DvF53Lwj/7HrxJqzIvw3LTE9kQNFPNUJO3DdnQNExtF0GFD16sRTARpHlhYJh9hRiTqLs+zM8PXwM5f9cbpou+aZVwoF9W+He8BqH7xBbU7JPGuJTKqAasS7ViCFpzUXpgkUQc/MgJMg3U5CnqiNDadJcVXo4JCYoI27hfqjbPoK+exMQDSCh0iLuqISq/DTEneOhHtgDw+ZHoY6FU75sxyxm6kYum9qr1AiNPxfJynMZWFVkT6m5h0xhTYkcZbmjJHGXHmUVyTsBrApIrjzlylNz6Ud50s7YKhvui1DHYujd8gF8+zZDSKpk6Tx5rw5B7NwW9DfEoM8uRO4pF0NtkSRykrzu0yemK/2Yz4cAV7UGmrAHOavvhengRqj0BlSfdz2KZixCbU0VrHZb6mGe2+wTIrMKA1vZB7FFf/WrX+Hiiy/GnDlzUp/xSfev9If0Maz8jvepJFsn42geCGLlzhb44pJvrTIpOWaf+g/fYLSgaFVWHrR6YthpEAz6MOAdQEllCezZVmQ7bXAP+Nkn8OMfKlr1oxSWpPAO4OzVwA2nAlfmAo4jbZ4AnlkteYzefyZwmuI/Cslz9L/M0hu7eoCT3j8ysEppKYPjgYvSUuc/SdO/2X8hL0D0dTbgrhU+uANJXHOWHjPmnwWv6RQIqhh0CEAXaYM2sBNdHQfw0U4/GrtEmA3AtAoNptfmYmv3RBRNPA0qJDgEyGSlE0kiHAyjfvtuOF0OFJSUIlZ2Es6bZkX/+lVY8d4BNOw9gAmTJqG8uhwWu0OedJiQXzsBFfYYunZtR5O/ABNnV8CpO9oZRuBp3I6dqMbcCjs0og8dH29HE6owfZ4TGlGNuKcTLQea0avNR+34MmQboujatRkNHkAsnIJTxgEHPtiEXV4v1n+4Hps3boPOZER2yY24+zc5eP/GB7C/ugIJAewZRoAFSeV0Wj162zoQ6O3Hl879Euw2q3ytkAykabFDSnRPW9wSgXgijtaWdjgdduj0Onz0zvsIhwIorSiHz+1Dd3cf3G4frFnZyBtXhq62dvg8PiQjEZj0GuQX5aC6rhY5uTnQ6nX8WdF4DOFoDMFwGF+7dPGousSkO59BIErhbtICDF//5GWmdLZoU+1Vx97fCTwWstY+dNR7B98fVCpcXpuLfQNBbOzyMhvYqhPYMzMUk4IRL6vNRaM7jPWdHm7yL41zYXF1LhrcYaxuH4BBo0a+SY/nnLOx9yIndr7xGi57tz9VWwIM8806fKUmF0/viOCyr56NO6uC+ONTf8Vb4hz8fMlM1B1V1RjGuldfxJ3m0/HsaXkwxXvx2E9ewE3JL+Dju8vgiAuIHmzAgcZWJOwVmDixHDmGKDq3rke9F0gWz8CpFUDTB5shwbSSaJoDGkMVmHO2Fh0r/oR22S9dNv5j9rKGGaJy0M9w5c4IvafVG2Kf0XUdtEqkpJynrQFLv2RQRPEVHVqklfrpcEZz+s/KRzbeMoq+e+ze/U/ZgjxGydecfDntdjvb93AriAnEo2H2CY3FE4jERATJ19PpgK+nE+GeemRT0JI5i9nG9BL52U1AUqXl9dVBjxfrP9rELNN5p85FXl6WtDhDpAL5eVRSIksqpxRhVC3w4otGp+NFaHqRNzJ5oSrHelw8RKU9o+3tB/DAmjr84BY5qTq4AQ/c9Dqqf/ATnE2BgEd8DbHTDk/WPvxNnvfvxn2hK3H7iBvHsOHhG7Dc/gP85oqStO+1ePGmu9F01p34walHlub/UzrLf8CH3Pijn2HlX/7GtiYpcJ7Ubam7lGShRfMlunu5B91Y+IWFuOXWm/nn1e++y4sHDmcWOtpa0Nw+ALOrGHXVOchx6PDhhgY0NLfCogcmVpShtm4yLBYbrHYL7FkOrHzhBTz20IMwWVwpq66U2kNZsKB5qHRwPBf68iXn4957bv8MWufY/ftw9nMM9c/8EL/+2IazfnYLLlHGT9/buPueeiz88bdxcrYypg5Pn/fUv44nl+/DvGXLwLjpIa+jHQ/97T68HfLCi3n43p1XYpK2Ec/ftBzZP74Fpzc9nAJF65//ObbOvgUVr2fG22fQaT53u8yAomNokgwoevRiHcoUVfGqbygclz03pff+O4KidHcTKBEwEUPPhy8hTB5KKmIIyivbh4Ci8hMhpXMiCXPdAuROXYgESdEppEkOBjpSpdMl5hT2g0AHTDufhWqgnh1bRZUWQpLM6EXAPg7BGd+C0LkR+n2Uki5IDMfRAHMEgqlEQNQgoRKhyq1FrPZSJPROBnslhiprRqRzJb9PWQwlsTiHQjzIXkACMiXAU3rAlWBS2gfbDsjeUso2vAWzlui7BHMzE95BtH34MlQDPRDpRFgqkgYeE2OBDonlLBo4ps2DddI8Dlqi/UtHJAPJYxj36ZsqoKHEXCBmbAJJQQNryxrkf/QrIBqCtXQyar9yM0qrJqC8vDwV+PBp/EXTx5ZyPC+99BL27duH66+/nqVhyuvTAKPDwVdln+FwGG6vBz6vF15fCB+4kxiIq6DhPifV9HhaKXzC5vlcv220oOikkgqeOIqJGMLhIAZ8XixYOBV2hxHeYBjxqAgdBKy6dv3n+nw/7cH99KXxIDX2zlYRmxqi/P33LzCifNZiBA0zoBbkJFXqeckQVL7dSPSshSrmgcFkh2CrQNQ6DVEhj68j3R3tzCAa6BuE1WFDR3sH3n/nI8ydNxMLT/8CLFYTOtvbedGp/UALmhtakFuUg6qacoQTKhSWlsJI0tFRcL/7e3qxffMWombA6spCTd0EWK1HlqkdwoIi/zxSV0iqPHj9PmxZvwU9nd0MVtLSFjRq6I06JBME7oaY/TF+Sh0SWrCvmUAef+whJvWVjn37UVpcgqnTp6SCIOgzDzTsR3FJMQx6E1QaafEjTkFRO3ahq7MbYiyOmkk1qN+2C1V1tSzb37VlN7z+AEwWKwK+ALLy82C0WhCPRmHUahCPRVBWXY3amkr2WVQJKsTjCYRjYYRCMQ5e/O53vjmq7lF1+1N8Hodf09IVCkDTxCWj2t+JulHWx79N2VUe6RyoTvOL7Ci0GLByXzff6w0agRPifdEEa1DOHpfN+3m9qQ9GjQCXQcNfW3xhBGMJnD3OBb1GjVWNfcxUH/6iyT3t75uTCvFm8wCavFIwEXXWNIHzoW9LKUKkezWNL9m8h/u34jEvBNwo8HfjhrNPQklBLgfqjHTSh4cVycAogWVRNwT/QSTZZ1SiOie1Jmhc41OAaPp9cqT7Kv2OPbqTSbz+0QY8v7Md3qwixLWGFBx/iH0Pfa5aJYctSWyxYQU4ardrvPXE6rvEgG9tbWX2pcvlSilVqG/EoxHEolEOOurp7EJRUSFi/gB87TuRU5wPgy2XvYYphE0U1cwOJX/DgX43NqzfjP7eAdRNqcOUGROhFdRSH2BmgfTEKC+ty4v7ak64F7QSGEpMPQKo6Vmlv7+ffUQpjHJMKfNHaylPPV5/8km8jUX4wQ9OxSFRL13v4777VgGnL8GS02tgHxEb7cKLNz0M0zJZLnysi5HnbdxxTx+uvPMyHG5ZmgFFj1W+f9bfV/7lJfzwJz+XGKMsoZcCv6RgQOkolCwwj8eP2bOm4uprvo1oOAKtxoD8wiJ+X39vD+rXv4VOdwReoQA5NjXUiUG0d3swZ/YsVFfXwul0Qqc3IJGIobV5Px57/AmsX7sBFotVmkvx+iZdu/hTJZszeQGB/nTP3f+Dr1wylpT5sVTx2P17w8NXY+vCx1iqHuvagBXPrMBW7dlYsqgPKx7ZBdf5V+CKhUcaP4eDokc/uqMdzzDA1FOP5x94APtm34JbaBFi5xO4+oNpeGzpbGx4+Ofov+QWuF7MgKJj6Q0n6rYZUHQMLZcBRY9dLAbjSLoSl1Lno2RoJYOCx0NGfOwj+OduQZJATnYX1QgPdqDz3b8gGfbLzMTDp8/S/CAJNd1ALU4UnnYh4CqEOkF1k+XnRyuUDPwJohrqeAjYuxzGtvWyPFwOHkqxflSIVp0FwdcOddcOPs4xgaJIIClqyEIToq0Qai15dEpJxgmVjsM21BodElo9RL0FKr0TMLog0j+9HdBK1DJyPtSIElOFQctUE9Fkl8oh3cSZ5UkeaBSeIm+jePRxkiPUCOzfhJ6N70CViEkA8jCZHL2f4VlCTZ3ZKCavVmsOe7USKMrC9+PQEYfCf6XpnSYWQvba38Le9A5ErRmVZ16FwvmXoa6mOpVEzxPC4xCIpEzkiLVx//334/LLL8fkyZOPS9q9AooqPmyhUAj0OQODAwiFQ5JULhbD9qYmdBTNIFdc/ne8/WX/uaP4n/NpowVFJxaNYwZOKBxEOBSFPxbG2YtOgUmfgJjQINTaAcFpxfKvH+7d9885k3/OpxR/X5oKSg/1KlTmq7Dsomz4HBfCG7MxyJidm4N4PA6vxwOP101LJ8iym2G2ZSEuajA44OZrjEAAqjoOi92Gj99bxyntLa0HIagEnHfxl1A3eSpPzt0DA+jp6uIgEfLF9Lo9yCvMR8AfgtFsQk5e/iGp1ukAjcQIoQlQgsFV36AbrvwcdHR0c7hHdm5u6no1tLgiT5pS1zt6PyXbSmm1NLnavH4LVv5xJcaNK0JeTSmg0yMRjCIcDLBnaDQagS3HiXETq0FXOb1WC61KYKlzNBZDriML3u5edDQ1Y95pC2C2WKHVCGhvO4it67dgQl0tKmrGw+t1Q6/XY9/ufdiydhOc2XaEA2E4c7LhHnAjHkugt2+Ar6IOlxOJuIjOgx3cQrRPm8MGIZlEdlEhaqZNRZbVCJvVzPOzaCKGQCSE3s4+NOzdj4d+e++oOlH5zx+Tthvpmi3jJfTn5klXj2p/J+pGWR/9X1oPST8LpTBSIFmhRYdFldn4w+4uRBIiCOc2awV4onQvT6LEZsBF43Px8v5eDIRjiMQTiNLaZzKJLIMGV0wowKoDfWgh7+IUg1jpoxI7j8DXC6pyEYgl8G7rIITUDX3oWIYaTGkkeTFYfjaRtS68Y03QA1NPM4xdzVCHfThp9ixcfOF5zHYeCbQc3obSuJP3SN/HghzAlCSfUb0ZQlYVoLdKlkPDFoSPpIyg33f39OGPz67EgNuDqNmBwewy+O25SAi0ACkxv/j6JGO3JqMOGq1w9L6aXgbp4oam20+8vku+wCSnpxexRulaTH7C3BaiiIDfj56ublgtFgTbGzHQtBmFtRNhcJayb7NKo4Og0fIzXG9fP7Zt2U0r47DanCgqykVFVTF7jrL7kQyKcoATPb8Jaqjp2ZNk8hziJgVl0X3A5/MxO5ReJSUlhywWf6qxH9yKh299EaZLl+GK2UfwA431YcPyB7C8sQ7LbrkMFSlgdAMevvpJkIW3xvZFLLv3MozGgZSOt/H5m7Cq5GdYdvIoQmU+1Qlm3vxpKrB27QZ855rr4Q8EJGCU5xnSwp00h5EAUgpILMzPxVXfvBLTZ82B3ZHFfTgeiyIYCGL7lg1o7+6CJ0r30jhKc+LUaTBt+ixWbQgCMaIpKBdY/cG7+MUdd/IigF4ndTaW8Cu+xswQlS44FosZjz58P06aO+vTnOYR3jua/i1vo6nGN+5cBtdfb8WTXXW49MpLMTtfHigxD+rf/j2efDuGi3/8gxGYn6MFRUdzPGmgqKsez9y6HLh4Ga6cLdNNPWtw302/xz6avNoW4r/vvWLUY/YzKHBml//ECmRA0TEUOwOKHr1YqQdY8oAM0WqxH8SHpIeWo+J8srfQSHs/DvjVGFp47JtKcuo4+4G696zBwJbV7L95uEO/9ARMoRXElKAJr61mHnJmLkCcHuzkcI5jHcFQjdXQdm2HfvtjUMfJsH44QEjPmHHE7WVA1A9E3MzI5BvnKJiiQ8wlqQWYPcGOdxJ9ic+RQU5Z2kTMJE5dFKDSWpCwFgKOYohZNRBt45DQUuhUGvOEAVrSaUagUmmZPcAMUrUKiUOA06GEV16BjUTQ+fEqhNuIjSv1K2afpozFZQYRywnVyJp6Mpx1C5BQxflnNYGlx9HUVnYN4EAlXc8u5K3+JfTBAZjyq1G7+GaUTZiBcWVlQ9KWUdR+NH1AaZ+VK1cyK+Lb3/42TyJH275H+gwFFKUHLQonIEA0HImwMTulRid83Qh2NaBh/esYnHcVEkVTZUGrBOBkXkeuwGhB0UKjEWajBeG4ZIwfToqYNLMWRoMaNkcBsrPsaNq1HW8s2/JvXe6i7xfzGgyNMb1Wha+fpkXdpEno0ZwCvdHCgKfFaoV7cAAHmw+isrYKpZUVDCiTdLz7YCfMFjO0Oi36OjrhG+jjRbr9B9pRWl6E+r1NsBgNOPfic5CVncPXEgKHiI3Z2drGY9bv88NgMSIejiC/pBhWq/2IwKZ0naT/ivAM9mPPjt0M2hIzddL0KQwcHnHcyX+QAmGkazRJQHt6evHeWx9g9+ZdmDhzAgwuOxKhKGLBMI/LRJwWmxLILsqHqygfGqMOWq0GBgoaSZKEPgkNBRwFI2jZtRMWhw2uLBf0JiMONBzAtk3bMf+Uuaisrcam1WtQUlGG9taD8HkDzO6kNU2T1cJj29PbxzLVWDzGAT4DA26WAxJjjMBmdTLJAOrEGdOQ5cqC2aRHlt0CSrIPxyLwBkKo374H/f1u/O6Zh0bVd8fd/LBUj8MSb9LenkyieerSUe3vRN0o68P7hw5dQeGGnQz1XZ1aha/XFeL1pn60+4jFCWbc0W1HR89lcRHzi+2ocZrxdusgDvqZd4xCsw5fLHXhgDuId9sGU3uW5MoSzqcT1HAZtSi26DEr34r+UAwr6nskz02p0x69vPKCuYILCiEfTN3NMHQ3Qxv28Xup9+u1Oiz+8oWYMmliaqFvpB0PBzQPAUfFOFThXmhMLqiNI4cqDV+YSP+MeCKBVa+9hY2bKDBTWtymZ52Q2cngaNCaDZGl2kOhZAaDFnoKWzo0weyYdWm649oTslvStWpwcJCfEegaQHJ6SnfnsDVinMfj7DXqbm1AsK8NlrxSaC0uXpgWtALC0TgaGlqwaT0x3Uw46ZQF6GjvQW6uDdW1FUhEyXqLQGY1twEDofSsLGikxWWZzUufQ4u3JJcnFiuxV7Oyso7LAvS/vmG68PodTwDfvgWjkdz/64/3P/cI2tsP4jcPPIK/vfR3mRQjWz3I60J0fQoEA3C5snDbrbdh+szZSCjAZZIUHwFs3LETOxt6YDMaMbXKBF8gjD5PHPPnzYYzy8WXFuX55rk//wkPPvgQDAY9s+0lkiiBojQbkW3PkiK+fPEiLPveNSguLvzPbZzMmWcqMMoKZEDRURaKNsuAokcvlgLU0MO5zxdiYJQl1kcJY5Heo8Q9SBNCaVVNBuOOFNIzhnb7TDfl409AjCfQ98FLCB08wInpwxmM0jFIHlMk5VaZrChYeAl0OcUQiUuZds5HO94h5oQI/c7noGt5Fwm1ERrEJNmE/JImMiISGiNUYoyDmCSzziFJx+g+RzaxJ/YSwbny6ifL0rhtiN0qsSYUsbuU0C4FEiU1ViSyqhEtnQNk17EHZ4KFdjrogweh3vsKREs2EuVfQkJrpYhEBkbTObYS8CyBsipoEepsROeHf4c65IcoSPJ7KZ5KqjFzC6jbiQmonPkoPPVCwJbFAVW8xbEmb2PoMDLxF4KcjurY9BSc9X+DyWjH+HOXIHf6uagaX8s+QNJQ+PQwfzqbs6OjA48//ji+9a1vcbKqcn6j/ZwU+C37rhKA0d/Xj/aOdoQCQbZciIUG4GndhsGGjXC374Po60aCpLCTv4zkadcipjNBkBnTYyjdf9ymowVFKxzZnBIeDEcYGItCRP786YiKSQQO9iC3shTW3GysWbTi37qGN7xQBl+QFpCAslwB0yYWw2M9B6GkA80NTWhraeHJQFVNNasSqutqUFhczEAKgfqewUHk5TmRiCXQVX8A+/c1oi8YZJajxeHE+++sxlf+6xLUTKxNyWWVxaxIOIJeYjrZbQy8EnuTvDrppbC9R2KxKT6CZH0w0NfHTE2nKwcGg/EwzGhkUEdiijY2NuG9N95DV3cPHFku9iy0Zjt4H4lIFHFRhE6n5cU1vVGPwooS6AxGZmNS0JJJa4CGvKUTSQSjEQYiels60LhnDxwuF/q6eqDRapGdn4uA18enTf5/eqsR/kEfgsEILE47VORNGo8jFgwiHAxCIJsOMcm/I+ao3+uVfEkFLUIBHyprazF93hxoNCpYKHFeSwtl5CcaRXdnP1obDsDmdOHuu38+qr474ecPI5wYCllJvSn9OppMomX6daPa34m6kfP9X6Wu7en9ZggIlO571BbnV2YzYLmmw8OeohR2Q+C2xAqVFq8mZ5swI8/GNguKvHJLjw9be3wpz0eNoIZdp2H2aZnVgByTFgLJPEMxNHtCHELkjhCVZuTXEIuabrxDnrBCyA9DTwtMPU3QhPxDb5YZn3R+RUUF+PrlixloS8nZj9F46XWh+zIdq+J5qdwX08fsSPdI5e8Hmpqx4sVVfB2RpPS0BwkAJTA0YM3GoKsEYfLIlME5AkT1Oqm/H6KbHX7cwzS1zb/87onaLfm4CRwlYJRCjSj00WKxMDhKtafakd8oLaiy/yp74SfYN7SnZxAN+/bDO9iH6gnVKC0vR9P+FlgtRpSMowUx8ownk2Q1ezZKyd7S8xN9Jt0bCQz1+/38laTFBIgeDzXOCd0gmYP/l1agvb0Dv7jzXrz59nspS2PJEluFQCgIm92BX9xxO2bMnC3740p/i8dj+ODjjdi1twXzpuQhkRSwfkcfbNEDWHjqKShlK7Ak37cDfh/uvOOXePutN1nBkgp7Yum+dP255KJFWHbd1Rkw9F/aGzIffqJVIAOKjqHFMqDosZ5K2dWSfYAodT4WG/KePBKHjB5CBQbwJE8qemgixonywEoPnBK89vl80c2InonDgz3ofWsl4hE/g4eHWl0qgJ0E2VF97JWT4TrpdCQFA01lQCaZoyPaUYXVEGIB6DY+Am1/PZKCnkHP4Uw9icWYood+8gLKAOhhz/Y8T1B8v/jDJOBX8bORW5VaMKG1IJk/B+Hx5yBpcDInRNf4JrR7/oaERov4pCsgFs2DSODtMH/KIdYq8QZEBiC7N7wPX8M2JFUi1BQYQl+5gMoxMMeFg6tyZp4KW+0sZukqk6NPXoxD30mTUJKMSjtWQz94AIUf349zzzodpVNOQVTrgGArgLNgPDMcjgMmyg9S6ZO7559/nmViFLqknN9YQFFlXzSx6Dh4ED39g4gTOO3rR1/9OvRuexOBrgbExTgEew4ixTMglsyGOrsMEVclkoKWE8CPy8kdr4b5HO5ntKBoZXYBX1Ni0Rj84TCSGhEXXfRF7NiyG/2BEM764kz4RBUsjmxseH8tDnb0cxBTcUEushx6bN60F839QQY7dCTkSorQabWYOakSzhwXmhqbkO10oWJ/PSZmGeBNqvFKTAtjTh60OgP83gEYDGY4nVYYtBo4bBbk5OchFgkgEAwiHlHDZrfBbDVBTCQh6AyIxpKwOZxAMsZp5cQs1mpJZkq+cJI1iF5HoKIaGrLckIPYlMRWGrK3KkgAACAASURBVEccliJ6IcR6oI72QxX3AImA5Auoz0HMWAtRl4eOtlZsWrsReQUFyMpyIL+4AJ3tnSivqoTFYeftiT3U3doMMRaGWqeDp7UT9ftbUVBViv4+Nzau34aT5s/B2Reew5NoBVxKgUzszzUUMMaT+2EMsHRmmtLdhgNWQ7/ni2Xqc5TtFJuK9H0lxDj++PSz2LtzH6on1yKvvAiRSBiRAPnJRqBRkzQ+AYNWC53JBLPTCle+i60AfKEQe+xpNVpooeFrcYwATJGWNwQc2LGbAVEXJcMTu12vh9ZoQNTnR1ZhHjqaW9B2oBEmswV5JPdXqxjYZaZWUmpXSnimiZnOoOdrHgGk1J7EVLc7s5CT54JeR3YFAtdWQAKReBwtB1rg7Xcjr6gQt99+06hGaM3ND7IMnBbfDGpa5ksiLkpAuXStGyLmSc0lqVRiMdKoyEE48n2KGZMs5R9i447mIEh2btYJuGJCPmYX2LC2w4PXm/vR4YuSwUzas0m6fHxoz2yNSTJjvYDpeTacOc7FXp4fHnTjlQN9cIfp3i0tKrK7CknUlWcg+TxZgimfbHqAj/I9/YnOjqTsU3OsGGc3YmV9N7Rq+p2aQXQKXOKS8HIpoFMDVhlYJ8/ReJJ+ViPfrEeJRcfepHpBDV80jnZ/FG2+MPqCUYRkkFqZ6B+xhsOZoeEAjL2tMPa0QAh6Zc/1NAAxtSPp/jZ/3lycfeYXxwRyKeOIFgtoDFCfHL6IkT72RlrYCIXCePHlv2P/gSZZCjvCGZKHqqCFz54HD4GjBiu0egFGvVYGJeT3pF8z0jtr2i6b775+NN3wc78NSeoJHCUJO4GjxB6lr2TJoUjrpf5HFgxJvr/FYqRCUfPzi6DRMNBJ111aFBzuQ0BtRdf1SCTCYDV5htJXku5TkFK6r/rnvliZA/y3r8DadRvwmwcexfoNm1NKMXrG1ukMuO1/bsH8U05NzXPJqiQei2Ptuk0I+jpgNJqxvSkOU6gJjugBWGvPwKz5p8FhM0OlJuubViy77rvo7OjkBQhaSFXuMySRv37ZtZ+RVP7fvtkyJ/gfXoEMKDqGDpABRY9eLPZTg4hoNAavJ4gEeUQyyjmCt6aMofHDPi0AJxNQx6MMGKqEIVbN5xUUVWBOZjGogMCerejb9LqUqEkS+XRCIE3i2MoyCUEUENPqUbTgXOhLK6BOEM9UmnwfVSKYesbmDaEO9kG3/gFoAiRfU9iRn56FOIbhcNRNeeLBk1Fy+SOeEjFLE0BOHYKTvoaEXgfzxkeg7t0PFWKIVZyD6ISvSKxbLq4S3nOofJ6T5NVAtLcTHatfRiLo5pom1VTFQ5Po5bkwjNlFKDhtEUQjASYyo/U4lUoBRVOTMQBlrW/iqi+MR15uCYRkCBGVDUJ+HQRz1qhCWo7VBumgKH0uhR688MILWLJkCTNrJCxgdCeo7ItkcOQR5g36kYxG4d+3Hi0bX0SobQ9PoBOFUyHWnIpI+QJE7UUcckMvgUCwJAEfo5BPHuvE/s3/PlpQdJwrj/GPeFTyYbS5bFh07kl4/R9rkFAJmDCxjMeHzmRDU30zege9mFw3nj0nd+6u5wRTCsthkN5kRiIWg81swPyTpsBsNiIsJkEwtv3tN1DpMEJrMuDjglKENWa+drv73RDIl9KoY0/TvMICxOmhPRJjKa7FZmWvN6vNznJRLdQIBQJw2O3QaQRmDZKUVCNoGDKS0tBpbJIXnIr/Lq0OSXIvvu4RyEBjm+4Z8tIGdwcKpJNZQgzMQQWPexB9vf2oqq2Gp38Ae3fsRFllBYrKSiWAEyoEQwE0bNrCiyiVM6bAN+jF+jUb4LBSWFUUfT19mDlrGmpnTGNJphL28mkNhw9jf0qjkf9/CJNNBr0UUFS6Vkl3Fbon/vHpP7NMvbiyDOFIjH/r93j4/AhgkHKbpQVDYt4XVxTD7spGIBpDIk73HzWDpzqNVM+EqIJGreFQpl0bNyMaiqCgohJGkxE6o57bx2KzcEjSYG8/S+4tZisHmSiAHQc4UfgJhzgloVER4EZhVxI7RdAIzCKlY9Vq1YhG6cof52tEIBjD1jUbUFJRiqRWi/vuvXNUo730h79Obacn5h+pZmXGGTFIY3IIUzq4FQpGOQE7xfCTbq+p/wyl1x9hHUeWOyofLPnEAiatGmeUZfE/Ahk3d/uxuduLdn+E/TWJjZkuWCBAkvw8SZpel23B1FwLckw6HBgM4bWmPuzuD1AOlxQfQ/UjFrCsZhixOOwvoyzsKZoIytxSwayRWHR0XBadBudVuPD83m74owmYiK0L8DHyfSoliU/CoBWQbdSi1GpAkUUPC8maEyI6AxG0eiPoCdK50YRbOkYJaB7dKJFEQCoIkSAMfW0wdjdDE/KmghZHZGrKUBiBmkaDEYsvuQDV4yuRSMjtmf4clFak4fuihRgaJ+lg3Kg6HIAt23bitTfflRZz5JdsyiPrUKRfSs83ScQ0evicBQjkFEPjcByqjDqC1UFqx8Ryvve/R3toJ8R27PHs9bKcnb4nUJRYo/SVgEuFQaosRo10UjSeqf7UDwg8JcCVwFACTekrtSs969hsNkmun3llKvA5rcDadRvxlxdfwdr1G9HU1MpHefNNP8IZXzqbF4iJEU1jwuPxYeeODWwH1NSthj3egZxkM9oS4yC4ynH6KVNRVFjI6o2PP1yN/7nlRwhFkrz4U1CQj7lzZ2LxJRfipJNmf04rkTmsTAU+/xXIgKJjaKMMKHr0YvHEhADCQAh+X5gn5fwAnsb8U9iL9HxPgTr00kfD0Lq72GwazlxEDWm+bZ8z+bx0/EN14PMTE+hf/SqCbduQUOtYpp0OcKYmbKokBPLNLipHwcILIer1EChlWE2BAqMDsqQaq6H2d8O0/j4gLE0ypPyg0QFhY+jyn3hTBttkeT15m3LIUlIFTTKOMEnlS+ZAt/FRqEMeaJJRhKsvRrR6EYPjCTo/ksozyC6xWhRXWpb6saepCPemdzG4ZwMzoIYH/aTYt7QfQYvsU86DubSWwyZEmdFKDNNPWzIF/E1NkFRajDd6cF11FCYDpdXSg70KIVM5zAXVh4CVowUuhzdCOgCgTB6ILVpVVYU5c+ZIE7ZhoOghjBhZpqhSiez319PVg+b2TiRiEYR729C27gX073kPyXASicJaRCYvQrJyARJmO7cHMbl5Kq8SIIhxZuOq5Jp+4g7zH/DG0YOiuZInWyyCUDSK7AIHpkwqxkfrGyEY9KiproLdZkM4HsXufS0I+IJwOMwIRcIY7PXAZDVDQ5QzjZZZ5RQ8NKmyFLk5OdhTfwBTFs5HtL0Frg/fQ4nDDMGiR+fc2djb5oHT6YAgqhBJAA67E+3tbXBl2Tn0yWKyot/jh91hQygaQ15ONnxeP8sdWUKt1sJo0EEQdAycqQiwguSBpaWUYAJH6SuxBzUE1KihJhBVpsgz616+hCkxJgzEyH1ZmUSn/0z9OuDzsV8ngZvSqkeS5ZRN9Q1wOSywaXUQzSZ0tHejadt2aExGGEwkMdehoKoSucXFaWxRGfBIjRHJm2s4KzT955EYo8oYHImJxgtppIBIS1VPX+ig0bVp3SZ88M6HKCYZqeJpmEhIjFuzASaDka+KBEYTi7S4qhyu3GwEIzGQUpUYnXQ/0DJTTgL12NNZDQR9QWx+70MIei3GVVawlNVVVMjtROOZwiAoQdqV7YLOaGDwWvLBVvG2BF6TP7M2SeAngaEEPkksxxgF+sjsYAJEBDHC7MWO1i7U79iBusl1cHv8eOwZOUDpGOO+9AeSbFxRAEh3BAmMpZrRsZA8XE9e1EgilkjCz6DokdFFo5ZqDwb/RrpjjtSeDF7LC31lNgMWljgwJccKg0aNwXAM3YEoBsNxeZ9JBiJdRj1yTVpYtQJbXzQMBLG204O9AwEEY9Lx5Zm0OLnIwX6d5AdK2w1B40O3p55ADHv6/ZhbYOd0+D0DQRwYDDKLlsBUOj4CqgmTpp8X1+ZhXacHje4Qsz11ggq+SILf69BrUGg1oMSih9Og4Rr2hOJo84TQFYzCF4lzOCKvV6cV6DA2tdwyI48FFdTREAz97TD2NENDzNAUQDis6grimNYX+D4vJlFWWsz+ohazFNo4mpey0EAsUV5AGCHc8LDFC/ka4/Z48MJfV3HIEl2nRveSUPOY3oxwXglCOUUQdTQ+lX7LV4Mj7qr1vhtH9zEn4FYKQEoSd8WKgIBRZpDLHujD24euiylQVCSSBZElxJQ0PwOEnoAdIXPIXIFdu/fi+RV/RWVlFeadvJAtb0QCRTVaNDY2YsPGtejsj8MFN/JVbWgXy+DVF6Mgz4RpEytRVlLCzzm/e+pJfPzhu1i4cCGnyU+cWJupcKYCmQochwpkQNExFDEDih69WNKDLOD1SanJ7CHEwJiU+82PiCk5EUmek9D7+6HvbYYqHECsuA5haxYnDSsT388PzCedOwN0BHoqTFeaCPrc6Hh3BUTvIAN2DAUP8/eUJnWSBC579hkwV89M6f7GAo7RRIFmn6pAP0zrfgVVuH+IMzQ6/f0Yevyn21Ri5yhTPIk1ohZjiOhzIJadDG3Te1DHA1CrNAhMW4Jo4TToRGJFkexTnhzKLJ8hyaBEMaOaRfu70PXeX5EMehhYPoScS3CQSB6oEoBqKp+MnHlnsKepxGGV/o2SUHnUQqSfJ/FVF2TH8LXKKE9OqbkIJGgPOZFTXgeTSZospYM9n7TKyliifTU0NGDDhg1YvHjxiOyY4exSnsTFwmht70RXjxuqqBf99WvQtPp5RLsakHAUIzrtIqhqz0DYUQS1SGeRkOspy1IVCevR53yf9PT+7d43WlC0zJUjXWuiMVDgR1QAkloCL9TsWafXGRAMStJBYqZrdHoY7Q6WSRsENXtTqQUNdHod932r0YAJtVUoys/FQP8ALPk5sLoHYF7/MYqsJsBhxu6aqfhgzVZMnTQRBr0axeXjsX/Pfh6/BpOOg4tyXDaEI0kEA35kZbv4QZ5YOwIdAwMQUggGsR80Wh2zguh6RfcAlkhqtcwMpd+pGRwlwE6SqUvexJIXMHPq5YGZPk7o++HsovS/S96ISYQCfg4J8rh9aNy+A+UOC+xV5ejtH4RAXqORKMx2G/Jyc9A/OIDi8kpotHrJ/24EifyROuLRwNKjgajK/pTrfvpnUrK3z+tFc2Mz1q/ZyGCQ1qjncZdgwDOG7MIcPl4KaQj7g7ywUVxTyZJ3Comie5SYkIA/lqKmmLASaEbA5oGtO+Bzu5GVnwNP76Akd3XakYjHYCUbBFFEdmEeX690xMRi5nIcsTjdzUkdQcxGFTQaNSduU9tL15Q4+5jSV5HsNsQoA2udjc0wm3SSD6k/jEf/+PSoxnfp9++RtkuTHisicOkPknydGbTMJAbL5/0RWohL8nigJqXrMoGazOxXqWDRkiw8wUBi6h4wzOtx6AAPRe0U4JE8NqscJlQ4jCgwG3ifxA6lHVJImjcaR1cgimZ3CE3eMHpDNJ7TgP8kMM5uwFdq8vg4mWkqCWv4GKWzI+AXaPWEsL7Lh3PKXTBqBbzVPIBNPSRBH7rHKnWidj+t1MlA0uqDbrgMWoyzm5BlEJBt0vG+B0IxDlnqCMTYF3TIUkC23ElZ0aQ309GexobotepoGPqBgyyT1wQ8skx+7EoCZVwsXHAyFs4/6bB7pjL+pBKkrVTLPw8HRUdaoEg/O6rXR2s3YM3ajal79Kg6qdxSUnsBcaMVofxShLMKIGr17K8+YuXkNm799Y9G/zEn8JbE9iWmJ9236HuSvxNoqgQl0akpQU0EZpP8ntqQrk28YCODqCdwCTKHnqlAqgKkZqD7KSkq6L6/bft2bN66D1oxBHP/RnShDNqCaSgttsBqM6OqOBc52dnQEZs/6EdOjitTzUwFMhU4zhXIgKJjKGgGFD16sZi5kRCZCZKI02ovTW4ptXOI6cf+cDRpU6tg8A3A0L4busgAAvkTEc6tkCbDMmsy9Zir2BXKz93K7/8VgCmDorIHqopPTIVA2150f/gKVCyFo+nXoaAom/Nz6RLQ2HJRfNrFgM3FiNloJPOHVJ28Y4hJGQ1Ct+lRaAbq2YyehZSfM1A0ddxKm6tECAkVRCGJuKkImlAfkokIRHsF4rO/jbAxj6WWDFqylDZtoiNL9xS/UmIrUq17Nr2LwN5NssRW4RFJwUvUHhTEpI0nIRjtyDl9EXSuYqgTEltUYqQevxdPupJJXFoaxRmF0vERm5LOZ2+vFua8cpSVlaYmXGMBw490lArYSROLl19+GXPnzkVJScmIm6cDo5FwGK0t7egf6Eck6Eb7upfQs+FvEKMhJCrnIzT3/yGZXwcRGgjJqMT8k6t1PI77+FX9xNnTaEHRcVnk5Sil9ybFOHzxGDPIKDE8Go0gGqbQNGlhgIPbZE828s7U6Y18bRVItqjTQ6XVsg9lZVU5aqrGIeQLwJtMoEoA8vZsY1m9xmnHakeJ7NPmh83qgNnpAuJh9geNx0XoDAa2wnA6rJys7szJQzRKYTth5LicDLzRtsR80BtN7I9F7M1ohEAxFSfAkzWKlExMYQHkIUf8b8lEkVOFKVhDDmSh+8BQP5MY3ZywSuoDZuypUtfOdLCDE5EH+tHa2IzW5nZmMFeVl0Ct1zEoW1RSiM6DXcyg1eq1nHpsc2bxwsy/sl8rCyvECg34A2jYtRstTQcRCPhhdTkQ9IbYKoCSZnNLcqE1mhALxxANh7gexRNrYNIbkSCmPf0voUaSpBiyjN6gIx/SeMpXuaftILqam2FzOdnnU6c3wJHjYiCdfGUJfLW7XPx5JoOGgexAMMRtzkwvYv1KNsrs/6fTCQzCxeNJRKIEiCYhxkPQkZ1OKIR923ejdFwhvB4PcvPycMd9941q4JZcf9ch240EJA9p1iW/7lAoJtnwUOK6MASWUv8hdmgkLrKs3aIT4I3EGRhlMIsXsIb8y5W7z5HANEUtTz2YmZ4CWRRI6hiSsUfjko+nHDnIjGjelwpsPcDAslqFLIMG/lgCwWiCmb0GrQzkJkX2TyWQmdicBI5qZFYo+6qm8w/TAF3atsJuxLkV2egJRGDQCAjGRbT5Qmj3RjAQiSFMz2dp5/pp+r5SJ3UsAv1AJzNDtUHPoWavo2rtwzeiepnNJnz5wkUoKy1JsauPBXDSnhSriZHOLX1BkcHMZBLdPb346yuvw+f3p9jrYz7slIpCjZjFgVBeKSKOHCTlkLaR9tf2fz8d88dk3pCpQKYCmQpkKpCpQKYCx7cCGVB0DPXMgKIjFyt9xT4cjsHj9UtyPYUjkJ4+TwAhMUziUVjat0FwdyGhNcBfPhuiycpUTAKSeG7Mk19Zhj1ERFDyfGRG6Rga8DhsytMnUWIYKnKw/i3vwL9rLRIqPVSIy75bQ5Ct8gBO0xh79Uy4Zp3BNaDXWCcjqYd5kqXufg7a5vcZFCWZ9lj3dRzKMapdpJiUNLHjIFc1NDyjo7ZNIlGyAPG8aRACPUAiClGthWgtgugcB5H8ZZMUwSV5oSlOatQOBAWHe5twcPXLEIJB7jfKVgyq0OdxO0mH6Zp2CuyT5rNPlQQnpQMvozqVo25EbUPhFddWR1Bnl3zYoBYQDXqwdvMBmGtORd2UKTAZTRKYdRxAbAXopLbfvXs3BgYGsGDBghGPk/tuEgiHQ2hoaoR/0ItofyP2v/8c3Ls/QNyajdj0xRAnL0LclA0k4yDrA7IZiKs5Pkwee/+K5YhP3z7/6j2MFhStyMqDSp1k9gDEGHrDYQaaFC1rikXP11UlbXToWkJggAIIkLRZq9Fh2tQJKB9XwizzuFGL+J56VHW3warXAA4nthSUIxoJM7vZ5/HjQFsHCvPyEAyE4HBlMQhG7L9lDz0H14rTcN2LevZ6Ix/RObOnw2zQIC5GYTRmIRyJo7unG9m5udBpNTAZjZJcnMYHJRLTcatldqE8Eklej0RCYsip1JzoTN9LXob0K3atTWN2y0w66eLCf6Nx3dF+EJvXbmS2ZfWEGtRNn4JYJIqBnl44suywOa3o7eyFPSsbeqMxFfaiMFSPJJ1W+s5I7LTRsEKH972RwD0611AwhN7ubjTua0R3Zxc8Xi/Kxlegr6sfngE3nFl2mLOsMFksCPmDSMbi0Bj0KKiulhm7AHFFRWLJk1yeqfICNFRTJFgSTPaTAb8fB/cfgD0nC4lQDBq9UQY31cwIpYU3R3YO2xxY9AIikSjcHh+D3PasLGjJ9oBk7BpK+JZ8Y0kGSLL1aEzk8CWN6IfFoIenrw8dre3Izc9luwXqkw889dSohmPJ936RuuYfKkFOeyBIGXlSFxIRChEoq9wPhxbWpCBCCQCl7+x6Yl+Tj6e0ZBmKU4ghYBQkxqfyTgIgQ+RRqlKxXD7FG2UGqiRXT3+R1ykBrbQtSdclEF8KTyJwks7DyD6sUn8m+X8gRmxN6RN5/KaOVDnrdLaqdGySCkFaIBh6SWxpvUbAhCwzBiNR9AZjfPzk8c7PVKyJl7QXQ68RNOyHOGgqWx76WdJ9OQlVPA5b01YGRVMgtbKQeYyWVvaYvtg9tCAusXurKsbhwkXnMCCfLuPn0S8vng6X9ytMUem6cWgjpYOq9DdiML7xzgfYs7fh0KCkYcc+/Ox53+keyCmvUem6ROMoWFiBQFGlXPPhxUii7cGfjWosZDbKVCBTgUwFMhXIVCBTgc+uAhlQdAy1zYCiIxcrfaLoC4Th84fkB3XpgZme/IcefCXehDbsh6lpHTMeoTVhsHIW1Dobgy5xZgRJTEHiXSRUSQ4kYr9JSlpPuW4dH/nzGLqA/ABOkwt6xk0gGYui+4O/IdzZzJNPCQo+VCqmPICrtXrknnIedEVVnORLE1eSj47llQJYaaLbuw3Gzb+DOk6A4PEF+MZyTMfalkulyOHlCkmmChLLTa3RsUyYmGI8YU0mIAomxApmIVGzCEm9HeQ3qEhq6fMI1hQonCsRRvvatxBv3oGEysB1lcBWaQJImIBE3kjAlD8OuadeAui0cmDF8a0ZsZOcehHXT4ih0EQTcwJ2knD39eLl5U8i/7SrUDP3SyjNz2OA63iBosrEkKTM69atw+zZs1mGlprGyr689DNJ1hobm+D2eRFo343mN56Er30Ponm1SC64CvFxcxk4G0omUXxXZUj6OPiwHqu//Lv+fbSgaCUFLdH4YI/AGLqDQQYJCWiil+LB9uSOKL5eM4pq7V+BxT99DuXlC3Dh969C/vbHcc9dL+Irv3oFswZ+iZUPrMWu6lNQd+F3cVlNO/730h/jN5u24rrXD+KeUxzH/gD/VixfehfWZxkQ8mvhO//HeGD8x7jnf9+BV6eD2VyMM5d9DzPdq/Cnd3pYak3p5TQwpZAjgRmHQlKUmXYqPl/qg76+Pl7YsDrszGBUq+Zg0eX56H1uFdbJQGj1mZejuvsu/OzBdhxsOwi7w4FJ37kH3z+zFHr56CMda/Crp96C0WhAzcVLcV5ZBLtfehUbA0OnN+FL/4Vq/7Oot1yOadiG597Yw3805RYj1+RAXkkesrKyYLeE0PS3VVgXOFy2e6SFqZGYbelgqvL3/r4+dLYdhHvQi1gkjP37G1FQXIhoPIHB3gHoifFq0sFqp4ARkqPHYDCbYSso4HsJBWHFRAI/tZJSIynVl24zdL2VlBgiVIk4utta2Hoh7PUxOOjKyYEYj8A7MACVWg+VRstXaU0yAacrG+FwlCX72YX5LGclVqRGkIBR8jAlQDJGEnu6BMfDMCbJ69WGjqZm9j21OR28zYDHj0ef+f2x+xWA4u/elrZdOnw20vcEiiYQMn8Jq2+vwIf3/RY/PTDsYxRfy9LxuKSgAAtmlGNyaQGqs+PY8OR22JdMRMPduzH++jmw730Dlz66AW20uCaei9WPVGDTdQ/hxyonHv3fpcj9+5246N0iPHjnN3CyZwt+dM/f8Q6zRGncXoL1f5iJ6mOcpXffP/CLVQcYWP1Hcz9u/PGNmL7jUfxpj0F6p6KWUOwDZHCP2KNvtvZjf91laPhONTyrn8ScJ5sO+TRxyQ1ozV6HcXet4b4hZWAlce1Pb8FP8A7K7l4DLLkBLdnrpe+HvR6+62coffcXWPTGyVj18By0Lv0NlmaX47zJ43HejHLMKs1BKTrxP9c/hSfCF2D983NB0N+RXt71/4tZVy4fVbunb8TPDyoVTjvl17jr/6ai+w8v4iP5d3XnfQ0TfH/Eyg+G3pGsOxdfn1eYGvvRrg08lmmMVZ1xKebnh7D7b6sOGfvZCy/FxN3n4IW8l3ENfodTl77AOyyYsQCTXWWYtXA6qqurUF4wgH9cdhXuJOx3NC9RRMTugqdqGrNFh4Doof7b/tCto9lTZptMBTIVyFQgU4FMBTIV+AwrkAFFx1DcDCh6eLEUyTCxD2gS7/EFEAwlUtLG4ZBfkkErNTRhPyxNG6ANB5HQCPCVT0HMUoQkMy0VUIbmxQI0yQi0g11Iam2Im+0sv5Ymkerj4gk5hi4wBIoy2AuIA71of3clEkGvDHCmnbFMd2D4LwnockpQdNr5EA0WTlmm11jZnVw/5ujEWSKr3fksNB1ruaa8r2OlnY7lZD+LbWVwlP3/UvsnNtgQo0ZSoZNnnRqRCRchWnEGn7PEuElj/jDbMglfcz161r7K+keJYUMsIUnGSOA1S+npJ70ZRV+4CNrsEq4TO92ODZM+akUIWCg3i7huQgQ2gSFf7hMdzQ1Y8dAvkDv5TNScfwPqJo6HgfrA8TA0TWPKUH327dvHXlxFRUWHHqtKxay/Awf2wef1YKBxE9reeALB/h74K+ajf+pl0JbUwaKlo1aA0DTgIQOGfurRMFpQtCI7V6KBiSJiyTgSOi0qysdhZ0MDgoEgHweNjce3RzBnvQnTrx7yqFVYoqkgiwfWoHfWRsy8/F5MmFiDRPH5uO3Ghei48Vys7jgVix/5MXSvXIGfVjyB0c0XYQAAIABJREFUx+Z68JcH78dPHnsbfq9XSsSmRQtBSh0n4Ou3Hx9A2Z8m4vLfa+FwWFBclIWe3ghcWRbYnEZ43QloNJfhvufORd9dy/Boqw7Trr4H11Q24/d3PotGJYGYpP4ErJEHakKE1WrloBm1aioWfesUFMhoZrx/K95e/ldsC+jgys2DevYF+FqpBytXvo/eYBD9fb2ou+KnWNBzDe57wYHs/Dw4s1zQ6nSp9pp4zhWoC/4Nz7zaDfvUi3DZfCt6uzTIz/Jj46rXsNsvbUrb1fqXY6/lCkzHFix/zYVLrhoPgoXj8Qiifj88nl60NzSiqbULfksNTj9nLsqscvpxpBNrl7+G3UfpKekLiLSZ8rOSdK0AQB63Gz0dndi0fgucLgcgCOhs6+Lrm9VuRnZxITQ6A2KRCLQGPVQ6AwxmE0ulSbpN3p1qjRZqiqEjawL5yklXJao3B+/09TAzNejxIRgKQ2808HUzEghikMDoBC3cUYq3gMKSYmbW6k0mZFMCLl1lycLFYIDFYmE2H32mFJICaBIB6BBh1n9nUwus5F2rUsNo1KG5rRe/e+7ZUY2n4msPB4yGs/ykHV2E9x6Zjqqj7rUHf/7ar7EU87Hq0fMxSxsCdHHs+nAT/rxxH97YWICHH5uL1mt+jaWlc7H8hrNRvf8FzH5oN1SXLUXXzF7M/tELaKX3P7YAPTffg6v6AGRPwV3XnY8vx95D9S8JrqPxuBjrH3Xi6asfwyOHOUpK4VBLb/o5blS9i+ue28NWBGs7J+CJ+05C4reP4Q9RBc4f4YSIQS0mefvHf3UG8vbuA2pzsPHh+7F0+8lY9egZwF9vw6LS/0ZzzjqU/fIjmLVqZqKSnH/pzbfiJ3gLZXd+BHz7v9FC29D3w14P33MrSt+5DYv+odQLMOiAcDSEnr5e7NvfiFVrt+F3O7qgc5+Hta8UYWvthfjJSPfUO1/CpqIVmPmNo4GiV+BP636MuTbpQCIH38Evvn4Dnu0gHD8J+03PYv15cTy/ci28cvjZlAu+iQm+3+H5dw89eOoj1O+nnP8N1IVewsr3A3BOOhvnTDeit0s4ZOyHQmFoF34DZzafiZWF/8A1eBoLrx2PF9efi3I6jogPvs4uNDfvwppX38br729BZ8GF+PUjy/CFQrmdfFtw7xevw5+H39PJ/sBghKdmJhI6Cl48/DgPPnr7qMZCZqNMBTIVyFQgU4FMBTIV+OwqkAFFx1DbDCh6eLFYviuDexT4MOj2gZSeR2PM0PYUwGBp2Qytz80pxUFXCaKFkxHTJKAi2V+aKEzn74Ohsx7BkkmIGhxSkJGSR3ucgKXRdoMU65OgNpUG4cZd6Fn7d5YOHnLOBOzJum0VJ56r4Jx8MpxT57OMTsXTIAm8G81rONOIfE2TJMHztMO05Wmo/R1k+ScBpunKwtHs/J+4zZCVgCT9I0miBFrKeC4HrkjAOfWLiKsGsZlLIOosMntRBpNlUJUhvKAfHe+tQGygm60EWM6X1i/Sa+eccQrsE0+GAs4fR0yU2VZTHSK+M94HnUonB8yo0Fq/HS8/cQ/iGgsm/detqJt3Ngryc49Y9bGCpYqEnnYYDAbR1dWFcePGScEUcoJu0O/DgcYmeD1eePe+j/1vPYNg2Ad33UXw1FwAUWeG0WiC3axnJHmsx/BP7EIn7EeNFhQtd2UTsRlJkQBGwGk2wmWzIRKPIhiO46DXh/5QCE9sC2POhj8CX/0aRiaMNuDZZ4HLZ25E9fmNeHXrzRg/RCA+ch3d7+PG/LPwsPp7eL3jXiw8Klm0BatmX4KHcmxYfO8ruKrOcsz2Ce3/G259fA1CbjfLqwOJJPIK82HUahD0TcZXbzoP4+g4w614+8FHsDagRVdPH0rHTcFZVy5BjqcNjvHlOPKpuFH/+Ar0L/oGJvp+j91W+voXbEqchQXVOnSuXYV/7BIx8awLMK8ggeb1b+OdPf2YvOgbmOD/A/ZYvo4Z2ITfr3Lh0m9YsecPr2LHsCAXOklmeprrsOjLJ4OxkUgH1vx+FXalJdcrxRgJyFMA0fTxS9sTwNjX24P2ljZ0dvVisG8QziwnPAODiERjDFJanXbYHHaIsTh0ZiMEsxlmKyWTa8ixA5EILS4K0Gl1HIaUIB9lAHoKKyFPS60K4UAA7kE3Qv4Q3AMDHMyUP64CKkFAV1MT4pEwAl4vBzk5nA44CwqQU1jI7w0MeqBWi7A7sqAz6vmeQ8ERSZHYqoAqNMAA6KDHj+62dhSVFMGk1yAcjuBgjw9PLf/DMfsJbVB09S3DUaR0DwXpb9w2l+D93zjxzPcex4MhegAZnvd9ClY9fhJav/MrLJWeWJAkcPPxeWi/5j78UKOGP3oSXnl8Htp4m0NfN/zPbfh/nfdjzmNuYMLXsf37RjzynUfxCG92GNQF4DKsXz7rmExR9+6XUPqLD+UPuxQb/zz7mO/Z9/4PMfOxGtx92yVY5HkXi+5fi7Krf4iVE3pwxQ2N+P7jZwIv3opFZTeiOftj3v+dt9+OU1t+g/lP9eO7P7sDP8GbKPvlh8DVN6Il+2Pp+7OvQf3ZPvz361Y8/LVK2JUSBHqwDwb0vLICP31lH3YoC5PZU/Gnn30ZeR/figt+cw4+fOcLx2CK3oMZX//TUdr9q1i+XgZFvRvwi4uvwjMHlc0LcdtfX8ZJwX0onjk5xQI9fGeD2PPQn9F30RJM8j2FPbZvHTb239idxIQvnS+N/XVv4TcvfIjSK+/A4o6z8ELhP3AtnsaCq6vwt3cLsPKL38Of0sZ+uu2FqvAyPLn8esyyAvBtxv9+4ToQ5Hvoc2ASolqAZ/w0xMz2ob+l7fPg42QRkXllKpCpQKYCmQpkKpCpwL+yAhlQdAzVz4CihxdLmtARhkW+TCIG3V450XVksE+ZHArJJLSDzTB27IWQABKCFtHCWvhcxOKjGAzJL4/Cakwde6Fzd8JXPR+ixsABOpwh8QmYlmNo7hE3lbxSkywppBCage2r4d2xRgaS0s6ZrUfJcUzNyd3QG5G/8GKY8ovBItgxMEXTgUT6BEElIsHeq2r2rNR1b4dq10roQh2IqzTQyCyKT3uun8X7U0BAajILyfeTok+4JgIDlio6RyqT1or4rGWIZpVKYCn5oqUxYqm0apWI/i2rEdjxARICJW4Ps1VQpPtiAsaSWuQuWESowCG2DsfjXCmoY7YzhquqotCwL64ELsajAezbsh4fvfESDOVzMeOiG1AzoRYajTY1SVKktFQfKbAkzj5nJAel7+mrwiajY1X80shjTUlmVWTVvb29sNvt/Ht6hSNRNB7YzyEnvbveRfMbj8MvauCZ/l/wVJwOqHTMSjQYNLDbbVCpiUN7POHi41HdE38fowZFndkcWkQs0Xy7DaU5ObCaLRBjYQhiAlqtHh81HsDN7/dgzgYzZl5LjE4BauERrBuYhU3ZJ+N7itfdgx+jb+YGlJy+D6/tXYKDi7+Jp512ODZvRbEQZm/DwXHVaMkpRjISw9o1X8arm7LxZP5ZeIguL8xAJ89IYoyq8fDaFpT+YTy+/JSA/MIsVJZnQxs1IDfPhh5vEF53FGEC7rQ6aH/0FFbkv4Gr7vgHdDo990elv1LgUsTjhtloRCAhwmazwWYxIhmdhctvPh8VxjjaP3oYj7xyEIP9/ejqGYB22o145LZKNP7wV3jNYmUJuevsr+LLpVbohD7sXfESPgxI12AaR/+fvfeAk6LIw/6/M92T4+ZIzlkEzJj1VExnVlQUwwF6p55Zz3Se4fQMZ8I7VDwTJgyYBQOYyUFAMiwLy+bdmZ0c+v+p6pnd2WWBxXD3vu9/2g/u7kx1d/Wvq6q7nnp+z3PEORNxrXwW/5DLyanbjqvMwvrP3+KbrXpbEn0ub/DRHL1/Kf7v/8PWfhMZ7HuOla6JjDEs5Ll38zhnopuVz73LjxlAZyaYKY7jPuA0zh5ZhBrZzjfTZ7Gigxt2R63D9LnT9RTft2lgiq6YJBgKsnzJCpav+Elqh5YWFxITY4IwtxJ6napCUZnOKBZGR67iIuxOtxwXLCZhZpWUbUiabYksDqlzqV+z0JtUTEaSiTg+n5/KLdvwCSf6oiK8RaVyiaqlsUECowIQFYxeGeuyMixWM34Bzgb9lPfoLpmjYtwRQ3MkGkFLJHA6rOCvxebJoWLLVkK+Jrr37IbJADV1TSRVG48//VSXOnTZZbfs5Cye3rG9lusZzHtm1B6Zoi+f9wBT/nA9zYcVden8otDaudeyoO9DjO9Avt/VAdbOvY4x/zqbBdNyee6yqUxlLO9PO4CKS/7OFQa46vZ7OL/2dp7J/ys38wk97v5KP9SBl7H2Qrhp0r95q+0iybGayLWKsTztONmXa687mSN887j06fksCUQJxnry1EOXc3TdAtb2HQkz/8KJPW5kS8F39Lh7Hv0n38iCvlsY9ucZjLv9Hm7iU/k5k27Qy/zta8678XbuM32u18dg4KkH76b7Z3/hxI9zmfyXP3L/4BSFM/PCm37ipknTeGnzscz9vh9LB57MDelqpspJ/O++WSwp+4Yfyo8kcs/vuPrznX2YNO18XllwE/u7Iyz590mc+fD2tsSX/R7kyxcG8MOgU/n40IMZNmQQzqPP5ewebixqLatfeYvPffrzVvTPYy6YhGflNPxDJ5FTvx1XqYX1X7zNNxUpGZhU3z9yv2LWTz2dL8e+yVlVx/JG6adM0p5l7B/68c6XJbyRAjpbL7mD+WPplf/mnYuGYskARdu1i9S7R0v3AYTyS3VN1w4LttufaW8m1uWGmS2YjUA2AtkIZCOQjUA2Ar9aBLKg6F6EMguK7hwsnSkquZ/SjEGYLCWFEdEu8pL1FGj9hdgYj2CvXIalZYf8O272EivtT9hVIjXljFpMslvsW1di8e3A32cMSasHNQEx6bvx62pCdqUpiDQuwcgUoC7xKFVff0So8qeU+3kbkKS/Oyek0L6SSGIq6k7Z4aeC2SqdjzMndns6bybLSLBkk9JQSFCKBJ1M14kz1a5GXf8BpqYtaIbf0HQp0w1hTxXf3fcpNqt+bRIS1cE44ZAsUt+lQZIA50wE95mAsWR/qWeXZiXLaqTy40UsIlWb2fHVO2hR4V6vM1DbJjJ6KrsE2525dDvyNPDktxpl/ZLLyNxXgA79nVEuH6ThUWJoBpPUwZVgrtFA9bbNzP/yc5wjz2D4IceR63FJsDMajUrnb8HyFP+ENqgARNNgqLxUufjQNqFLn1eASwJostvteL1eCYZKhqgwM1NNEqjYvGkjdfUN1K+cy8ZPnySgumkedRm+slHyMKIti0irJiNej0vqBP7XdSl+rZvwf/BxugqKdvfmSUBLSIkUOZzke9zket1YLTasZgs5DjObamo58fn5jFlwAzUnPkCn0p/N33DzBwXcN3o+BYdcwwGHHIRq+RNPzjiK0s7i1LKM23sfzT/8ARLaFGbv+MceWKJtB6n94XSeevMarnzwEPJ2dw+CP/HaNY/wtdlMKBikxd+E3eHSdS+F83pwLLdNm8BAVvLPY65ktsdBcVEuNoeTcdc9xHG9gqx67CU+k2BtOcdeeDgOvx2XuZFg9Se8+aVfnl30laPGX4572b/x73M57h+n8fayEZx62VjK22UmN7D6iVf4DBjx+8sYW9b2ZWTbNoJlZeR0vJ6G1Tz+8pwMcCN1XCr5ato7LMso3zFdfk9DYrru4md9fT0rlq/mp1VrKC4okM/XYFDodeuoU2nPbkTCESlvYLKYcbhceHJzMFtUzIqCKv6pYpHJIBcqE3GhdQmq0B41CR3XpJTU2LR2I9F4nB79+5M0qCTiSYItLezYvEk+Z4SpknChzykqxN/YSF1NLcWlJfTu30vXKE3qoG4sGiERj+J1O0kKUDSngLWr1xAPBikoLsRuUWhoCuHKL+CBh/7RpZ5aOvHGLpWDM5n3RA7PT3qaxyPxTgyIDuX95w6iYuL9GSzQ9Gf3MZkyxu1r4OQLrqD805sZ91FqWWgn/yGNq/92H6dvfpCxzzR2Urd0msa5LHgul+cmPslU2s7zJ6OBybfdy4U1NzN6amY+DHDuVVSPqaHoz7q0QFpg5sjuOYwpFuN66nQ9T+Lyw3Ow5ubSjpcdDVG9fRsVBWWE37iFE3vexJaCb+l+11zsJefx1T97MP+K+1gx5T5u4mN6/HUuTL5Zlunx1xAz//V7LO/cwokf6ed56uF76T677e/OboRo38Z4FM+GQ/lo2VFUXno4k1L6nh2TeLRDHmPeU2XMHn46nXMjL+DlBTdxAPO5e8zFPJ9xwote+I7b9q/jzX4ncm+Oh3G/u5zzrzsFu8+O29JIsOoDXpnT3Nonf3fRFDxLnsY/cjLulXrf//1lY8no3kADcy/4M1f8uJoLps3hRkn51DffwsXUj95Xps+32zZ9wPDT78746GyenXsNY1jM3w+bIpmi7Tfd3DBY2C1ltrSzMdb25x7oYhvPFstGIBuBbASyEchGIBuB3yoCWVB0LyKbBUV3DlYrYGcw0NISoiUQlgDUrrLa0yCYYICKyZ3F34S1chlqTGjlGYhZ7cSKBhH2lpBIJuRE2bn9J9TaLUTLBxHO7SFBP928XPmvYzetwBRGkqE6dnz2DpEmkbattquLVP5MJnVwN5HAPfQAcvY9VGdCJlOMhg5p3rtqijqQLKKaJI6KLVyDtn0RyWADhkREOoRrigk1EsDYsAES4Z3YCJlpX52dZ7fp0mkpgNR8r/08Udcx7Wz/jin/uysjgMOovQTN0w1j82ZM4VrigvGJQmjfCWhFY1oniR2ZFoJVnIgE2DHvHaLV23ZK/07rsAqkVbDdig4+HnPPoRKAlQ4vv9ImrtdihHN7JzgoPySZxBIQlYIPGgbFiL9uBz/tiOLoeQB2h52WlhYJiEoAVDgmpxiabdeYAkMFICy1VvVYpx2E0/UX1yiAYKEnWlxcTH5+vmTcbtxcQX31dhpWfsm62c/gMxdQt98fiBYMkEZhAuEXTGYh7yDSbr1el3QMF9veADq/Ugj/nz5MV0HRcndOSj83IcFxYUDmFC7fGLCrKgWCied0ccH7mxi9wMHoyTqTUxFM0foxbH49SK+idznttEfZ9Nj3+Eb/gHu/KzjiqKPALNLx7Sifzqa720TOcTdz5J/G0780zpqPX+CPU+5lm6LR0hAjmCjj0JPP5uyJp7NfUTMrvv6AzxbWYMgdwcXnH0dPyzpmPPIUwdweRI1gsrqx2D3EogFWrmhgzI33cJ7hNa679X0aTSbJFDWZzJjN+k8B2NlsqmS5VlXVsm1bNR7PeTzwykT61c3mtKv+TY8eJahiiBl4GX+5pBemeJTNU19gtsDtB5/KxSN9LIkMYFhgA5QofD79Y/SM22GcPunIDAC0liX/fIUMP5ad2vg+p09imO9pXpytN0NNO4YLJ5WhGgxUvTydT1oMOI8+nwtzNvDk6+2NaY654CoGOyqZ+/RMlu6mFXfsU539nV53CofCrFy5inVr1lNWUsL2bTtobvZJQFSMBXaXk1AoJM+Wl5dDbkEBOcUFWM0m7HarjKtgjgr9WWFkF49rktFpVAyyjxuMmjRP2lZRSTQSoaR7DxJJA8LuTnxeu3UrVocTh8OOWTFitVmoq96BWIgp7V6OyWJCSySlRqkAtcPBFrnwlOO0QriZhNnB+tVr8bpsBMMRPC4HroIS6mrreeb557rU10suur5L5eAs5j2Vy3/+8CSPhXVDsvZc98N4//lDqLjoHqaQyyFjBnH0mGGMO7gf3WNgdZgIb/qau4L7cnHNTYx+KpfJt/yRKXzE8Hvnt9Wh4Cy+euoQhndWq8A6brro8VRK/XgWPN8TKKK/Y9eX0LRyJj3unKsXmHIrzUfsnsG6bfFUjnp8AwbO5oMnc3n1iqd5JBQjkjiXhc/n8txFyxn3/PHw+k2c2PNWthR+Tfc756Ia83ji4TsYvfZOniu8gZv4SD/vFL1Mj6WjqD4hyDWXP80rIj6HH8yd5x3DMHOM5s2zmOM9vVOmrKh/7xvfx72hittnvMvEfXajhQrU/nAfp13wYqqPdozLBbyy8GYOqH2b3sff2vbl2MeZ99RwLBE/c0edyHWaxuArXmbGeQYWRQYxIrAeShVm//t9dBL4CM7+47F0T3lVQed9f0d1DbM//0o+fy945jPO2n40J7dK2N7GrHn7iuGS5Wf/nhuqoPSu15jVcy6jJ7RnOd/91g+cmr+Ivx86BSkO0BFIF+827jx8vQbL7J5M21FRvOr5ri0QdLEjZItlI5CNQDYC2QhkI5CNwM+IQBYU3YugZUHRnYMlgS/h9q0ZaW5uIRwRDDlp1dLplgZFBcgnUomk/03tBmw16yWjRbAr4zYXoe77ELN45LGdjduwVCwn6cjD32M4cVUAkGKm/L8DRUW9onXb2PHF22jhoJ6KnZkWJa5PZnsbpJl3/thTsHUfKNOU0y/FHbUvd9UU2xiCCRIGBXvVYoxLX0JLRFAM8RTwJtK1RVQFi7Q9UzRz4t0RqMw85y6B0VQKWEKkg6dsngSwK42mUuqvOnE3kynbZoiUPkdmGmn6s1ZpAEOChC2X5IjJJExmjI3rURrWkUQh3v8E4jbB7NT36giKyrMakjQu/hbfSpH6p8ei4zkMSaG5EMczfKz8J+L0a6LqAoRMaAp9nDEm9olTaBcCAGIT0REaf3r0guEoG302muJ2NOHgLDpBIkEiFiIa8hH11RPzNxAN1BNvqSUSDpIMtUAiIvVoxfWpJhsmuweLtwC7twRbYU8UT6FkjQnX6PICAazB1poGfKu/Zf1HT+CzltCw/yWEcvrpkgVCuFKylg0Y5e/g8Tix2YRz9c6s1L0YKrNFO4lAV0HRUqdHkqCFLEQwHJYLIoL5Z9I0rFoSpwa1RiP3LY+y33wboybrZkhm9Wl+qN+P9WMm882jT3HM+6M5fsh8WsbMxzx0IqP3H01B73IM0QR5X31JN++VXPTdX3Gte5q/PvARi7bWsnnLcnLzrGxdH5QyHw//EOSyYeJiwoTDVqxWiNSsZ8MXC1H27UPFK39k3ncG4rl3cO0rx5HfpTu/na8n3MzLdgsOu4lgTSP+QIi42Uqfvucz4ZZx9Gv4jNv+9QWBxnoMoSCWk69jYkk15uEj8T0xnY/pxnEXn0LuyidY0+tKRvheYmvB+RRufokZX/vatd/8/BM48SwHP653sF/uj7zVOJTTcn7kqVcXMvqcKQxteIvpn1Sx71lXcEQ3HUkJb/2CJ5f1ZNLRKjW+Ejw105n+iZtxl56CZ/lTzFigX2i6nxx38bUMsW/li6feYMluFhQ6G39b0/H1A8pxVXwmWOTr123gx2Wr6Nu/D2tWr6epsVmWiQsWvdGISVVRDAYKCguwupzkFRfgFIZLFpMERU1mYbak6zYLA6ZEVAdFrRZV/ywWp7nJR1Ndg3SYjyaSBAIhrE4X1RUVkq+Ym1+A3W4jGYsQDQew2uzkF+XLhZ5QKCJ1nEUKfcDfjMWk4DJpKAaN6voWaqp2UFySj1kBpzeHhNHKisUr+OTLT7vUUkou/HM6JSCjfGa6QpqZeQ7zXtiPfrs96g5ePuNvTD7hT1ScX06k1gcFJhY8+Sr3fb2KFRg45Ia7mOFczlv2/TnXu407bn6UqXUpA0Pg6Bv+ynOFIWpYx2nXz6QiZWx43q338qh3EaOvexMRNU68moqz4L4L/8lUDuejF8ZScdHd/CEJk+96gEtqr2f0E10KQUpxG6b+8wn2W3sFo+R+F7DoxTyevf1NPti8DcZfy8LfxbjpwuWc/sIJ8Nr1jOt1GxUCFL1ddyHqfuVt/NhvMzc2DedmPqT7HV/AlbdRUfA1j5hPYUpgBv3+9gNcfDM1x+YSxkTFl9O56a1ljL/tQbp/egPjPkhruKLvW/gNff80A1fFKgmI68/TDm9/E55n2Z/g0VEXMb3dJWe+I4h9LmDGIh0U7XXcLamSBpjwGDMGbYJjjqJy1Diu08bw0KdPsM+S69k05p+MbJ5OReHFFG6czotzm9sWDg0GiotP4aSzU30/byVvNQzhtNyVPPrCtxSdciWHrbmCk25fyQXPfs5NKaaob+FDHPjGgcz9i4Wftg+ldM2ZnHR7CQ9++A/K3jiK86a3sT1FH7jn7QUSFL1/7CReTL0PZdpIiveWuMWGr88wkqo59f7Sdu1VLzzStYaQLZWNQDYC2QhkI5CNQDYCv1kEsqDoXoQ2C4p2EiyZvi0mcNDU1CJ1RWXq8y6oojqDMqUHKnQ3hW5dLIytYglWfy0JAeoIg53cnoTLB5IwmlDiLTg2LsUU9BEoGUCkUDAwBG9SAAf/Xe1DHSsSE1Jo2fwTtd98gEGKte0M1qWjpbhyKD3iNAzufIwyXh3S5vbQBnWJAnHFceIGM+bgDmwL/4Xi2ypF/EXqueAiStCtE5el3U3EM3XZdnXP0vtLUFSwXDWkgYcijFEiYQlsdwUUTV9mR1BTYgEGiCtGEiMmESkZgaYpmOMhkgJwN7a5J+uZoxmAp0RlkxgUA+EtG6j++m3JXmp3LYIJKdqZBN2TWMoHUjR2HCjqr6qdmY6TKakxsjDCOT01XMYESU0VQrDy3CJYQqOxIaiwansAX2Md4R3r8FdvIlJfQcRXRywcRIsGSSaiusyEFktNNMX9FcCuiLZoEal2oViwuPJwdR9C3pCxuHruK52pBbfYv2kBG997ghp7MXVjLiPq7YmajJOQLFzRVw265q28CYKAaMMhzJYytt2yiPdi/Pz/e9GugqIldlfrACmkFKTjuCKEJMSAqeHXROInTPsxzv7V8yg69FDpkL7z1sRX86oZWzQf49PdaHzk8DbzlN3ejGbmXVvMGU+P4PAzjuGMy09lVI9uaDtWsL02irm8D726dyfHY8Xs/4kvrjue/1Tn4YoYGNDzBAZfdD4jh+TS/O007npgNgOvepQJBxfQtOhDXn3/HVbD/RtnAAAgAElEQVRus6CaBJvRLJmiwfoWFJNZDCpYrMdz+f1nMDyyjBeemsXq5kZCTQ0Y7U4UyzFccffB+B6ZxuoTL+eU0u28Ne0Dis67mn2aH+PZrWcw5UiVH55/lUV0Y9TBB7NPv1I8zc00ewIsfSvM6LMcLP0wwqhjRbkGhl5aQtUz/+FTHxx6/p/pV/8wz3IJf/Is5bF1/fjT/nE+/UHl2IPhx00O9ilt4O1/vc2mjPhpmouTJ01mkKWCzx4T59791nE8linIQpdT9sE0nKL3yRXLV7Fu3QaGDx/C0oXL8De3kBSLLyILIZEkNz9XthWjUcGT45Xs0fzCfGw2izTqslptktkpyghGZzyWRFEMWCyqHFuEw3woEKR6WxUWm10uaAo2akFpOQ01NYQCLXjyC1DFsBOL6DreqlGeQxxUMErNFiuRUFiCoh6nGSUe1mV04glMot3a7TitKpgd1De0kIhHePmNN7o0HBSff1WXysF5fPWvXP5z6WM8FhYSKh1VkY/kg5fGUnH+XUxuPeIRfPDSoVScfyeTU/S+buffwKLTe0PNMm657V9Mq0ktDom7U3AmXz+xD2v/+hcWnPM3pgQ+Ydz98/Cc9mc+ONvNB/ffxWSBiIvt/OupOb03rWTFXV7FDl7+HMYfWbzb61z7+a0sH3oP/X+YxCHPibtwIQtfyuP9H/P48/5CsCLGlq9eYdjDdj54aRy8ei3jet1BReFXdLvtc8l21oZMZP5NbpZvKudo3qf7bZ/DH++korCSFb3Kqb7vLiaubKvG1Mcfovsn1zLufZj6+FTGl3cywvz4BgO27E/1uO5dvE+wYeZAjupUFeFCXl18Cwf45nDO4Vfyfbsjiu/OoXLfE3jv7x/y2D5Luf7cBznp1c850P8wT285h6uPVfn2mZdYQHfGjD2UfQeU4U33/bcjjD5T9P0wo49V+fBvWxh2WxHLTjmPu6rgmhe/4ahNB3MSb/Jd6UwO+OJwvp8Y4a/PWbh9ErzzbR5nD9vMH0+4jm/a1UuApe9xgkuAon9A2IeliaKtbyli2FYUfD0Hk3C4UwsfqW81jR0vP9bl2GULZiOQjUA2AtkIZCOQjcBvE4EsKLoXcc2Cop0ESxg6iAlXLElTU4CkAKBEim/K9brjHmktSDm50nPgiRsN2Bq24qxcLvUyjYk4CYuD5r5jQHWSNCawVW/AvmMdCdVGpNtwIs68NlA0TRbZi3v5s4tK/UUdjG1c8Q2+pXOlDpswBjJkaIVKJqWQsUzEsXQfQskhJ6CpOmtnb7e2lH2dlykmrmrVIpRVb2MNV5MQ2pUSbNOBLd3DST9P+mytjMyUNqXb45ZMoubm5tbq6Ozb1J9pWqY4cmof6RdlMtOrew/69OnN0mVL2V6zQ4J8Mgk9Y399ap8y4UqxaDtLxxZtRUgpGDUjcSMkBp5FrNdRGJOCWalr58nzGxTZzjqCorKtSfjPSDTYSPWc14n7Gtu3P2l6pTN0BRBg9RZQeOQZGG1uHcz+ldqPBDfE1WhCzy/O8aVxjisFs9DGFf3BoElgVlxxPGlg9qzXWf31hxgiLcTEqkIqhGaTFZPNjtOVQ8icww5jPlG7l5jZiVEYjRkVXTc1FsYQacYUqMbsq8Tkq8EkWGODDqBs7PlS42/9rIeoN7ioPnAKMWcxRqnLKtqwhLHlJoD69EROOEa7XDYdpMmyRfe2q+62fFdB0WKbU4L6YhEiFIuS67ES9YWIahBOagiBEtHVpv+YYP8FTmm0JO+jwUCZx47FbCYST1BR34z3uSVUjl6Cqf95CLC+1+D+lNot9K+pJN/zRyZ8fQ2htydw/t3LCO7YhnOgk1y7mR3rQhTZL+Hubx/iwEJx9DDhpmZqKMKxaRYLf/ie73/cwOrIeO65tJKrX3bx0L1nURbexpbV2zHvV866sWfzQrccTFzH3/5TyupvYgwe04ciZ4BFT0zkn/OFSZiRaNiA25tDNBqhpvogHp45iUGO7Sx46CneaxbSyUmMioqiHMSEG0cTmBegz7EetqyJM2BAJje1iS1brJQ51zJzexGndIuzdsEXfB04kAuPU/nukSX0nnw0ia+/w3L4GOLVUKYu4JFXFgqONKdMvhzP6gd5wXE513gW83H8QE60ruDBF5ZwwIUTOaIszKpXn+LdTR3H8KOZePMYisJbmP3IK4ijia1j/+ls/Mscl+X4K9n+UieDaDTGnM/mSX3PfUcOl4ZIzY3NUltU6BDHojH9GSPaSjyB2WbF6XJS3q2U/OJiqTltsZgxWyyyPUkwNaGvqwhGpxjPxXMqEg5TV1OtS2moZqKxBN68PHmeqm3bpF6xGNfUVKaA2WbG6/ESDIUxW63SrT7g96NFgjgtBhrrmzEmY7gdJiJJI063m2AwTKM/KnWhxbNy1ocfdqlvFZ8nLMNaA7obZv94vpqWx38ueVSmz+8c6yP54OXDqBh/RxsoqonPDtU/630YUyf9jtMHeCAaY+GL13DmR0ZuuPN+Dt54PUc9O4Snn5zC0TUv0+8uYaw4lPv/PoHzCkXqfYw5zz7MeZ/Ut1b1tNsf4PnCleRcuVWed/P410k+cSljaz5m8lsxxp9zGOP6q8x56FYm/pARihTzNNWA2q5X1vUkeO0axr0nvp3AwpfzeHb8w0xNj95/uouKwm/pfuvH+gGv+isVhXPpduvn2FSjZArHkhpT7nmUm3mP7n/5HMQ+BXN1gLTDNvWJR+j+iX6+zN9bb8cf72Rr4VwGn/9PzP56MBzKP968Fsv79/H35+dTmS540Qssu0rj0ZEXMj31RiKzZDq8C2lcwGtLbuUA92pePvT33NrqPC8OdCGvLjmHmn/Wcvht5Xz3aYTfHds7o8ZNbN5spdz5E69VFnN6zzg//fAZXwcP4aLj2/d902GjqVkdYZDhJfafOAODoYR/fDSTso8P4pz8N/mhdCZ3RS7iXvd7jDx/Jpe8NINrh/v5cPJJXNceEQWuZeby8xjkW8h9h/xBMkUz8+dTsueyjwbK+hD2FugLC7KYPo7seOXxLvWFbKFsBLIRyEYgG4FsBLIR+O0ikAVF9yK2WVB052Dp4J+BSCROc7Nfn2jtxgBJn/DpTEkJ0BiEk7yCzVeLtWIZWjyKkQQJk5OWPmPA5JBgmBr2Ydu8EHMkQNRTRqj7EOJGGxiiUltUP+de3MyfW1SyDgX8maTuu48Irl1G0miS9NfMl/w2NlASz4ix5Aw9KIU37lpvdVdVSksOiMCJmAkjIsE6NFfNR1n9HuZwjayDcF2XZY2idoI/qv9fAl6CWaQZcNgcDBkwmMGDBvHZvDlUbt8mNedaX+VTqZu6g7vgEiZlVpzNaqNP9z7su+8o+vXpw/cLv+Xj2Z/KibYEYQVbKQ2gCpRRkGc1IwU5+RQVFbJm83pigvWWmvi3TqzkL8JgST9XvOdRRAafLdmRol3oQZNHlozknZiiQktTM5I0Cr28CPXzPiBQsUbYs7eW1SUeUiCFYLla7eQfcSaW/GIp4ZAQbEmdvvuLNr1ti7iJmCnYTFHO6AEH5Ys2LZPUU1CxYBqrLPvyfea8MV13d84pJKe4G4XdepBbVE5efjHN1jze3GZnc9giJSOMIhaiMwgTs9T9kTcnGccUacHctBnz1vl4Kr4hPzdfmidVJx3U7/cHwp4SfV8BMAuqdiquem9NTeM0DbNZxet16FKlKYBcQt6/MDa/KLD/j+zcVVC0yOaQru9REljtCYoLrfy0KUgkmmKkp+IxfWWC8wd0ITib3sDaf7wEybwmlRKrytgCJw7bZC79+hrijw/mrieDKBaV1QUKLrcRpckKMQvDTr+bCy48hvL66Vx+7N2c9OFGTmw8lL81vch945wsn/U0jz70Fuah5fgbQsRiGt5DHuGf19h497gpfJDvxhS9lodeK+SdcVczy2KWxj0C1Css9kjWYsAXJ5HQqKurp6hoIv+YcSm9bdC4fBp/f2VDq3GYUTmYS245CGeTFUP1TJ56b6NslvtdcAOjmh5g6ntg8B7AuRfshzr/CV5MSUG6j7mUKUNamPXoq6xsdY8+iIuvH0H961N5r8KA5j6ey6b0oHrq08w6dBLXe+qoK+8LP7zCKu8JHDpApaXFiZdtLPp8Fp+ubGp1uu5x8mQuHJEP4c18+o+X+CFjMaGjdElH1nUma1Qfp/RxSDxX/X4/s+fMxd/ko7y0BLfLRaClhWAgSCwmnOhjRKJRqRcqFofEsorFbKKkuIAe/frgcgkjt7gcLxQh06EKhUS9s6uKkFxQSSaFbEccX1MjoWCIpkY/RcJl3mKVqt8NdbU01TfgcDpknYQWqcfrloZKYn+700U4EiESaMGmJomGgjQ3tZBj02VjTFYHVruVmsYAmmKVhlArV6xi6YrFXWi4UHTOFL1c+r7JhbdWHZW237mQr187cA/p81W8dPLtGaDoUXw44zC23LmW4XcehGfbfJ76z3ssP/Iq3j4gyPSp3zLg0tMxvXIn7x96J3flLOHcybMIH3UYlxw1kqMFIF9TR7PXg7VmDS/PmsOzn62hgoN464WJ9F/xAKMe6cE7Lx5F01Nv8iZexh5/NOOHeahe9CV3vPA6Mzd2uJb0S0zmNYrr3/cyfrylG19NuZ3J1aKdXMyiV/J59twHkQqXhnzuevBuTm98lKH3rJEhG3b9/XyYM4fyW+ZgVxViyaQERqfc+zg3M4tut8yBq+5ma5EATj9rYzDKc+cx/Zk7KJr1J06YBVOnPsP5nTFFl7/E0LMeRImGwDCIM+6+hatP782Guw9mwgz9XpVPep0PJ0X4+z4X8HLm9e3kxHQhry69lQPdsPW98znkqvmphVZRnwm8unQCBZVuWHUNR93wlXzXufzVRVwSv5anPy1F8+zPBRcfiPrdI0z/XrwGGck5bhJXDG3h3UdmsCrV4lat7s+NT+/HpqtO45aFBrTSW3h71ih+Ovl0bp48k/llm9k4/CB46Uo+Kr2FK460UFeXRxkrePXRO7jv46rW96Uxd8/khVN7CWcm7jv4cskUlc019VO+e6VkosIFZYSKuqX6YNsDtfrV9hqlXeoY2ULZCGQjkI1ANgLZCGQj8KtGIAuK7kU4s6DozsESYJtwaBHaYj5/i9QWlavju0Ao05NAAWNK1mMKbTHVb8S8Yw3mZATNYCac14dwsXC31cE+YVhj27YMc8M2mYoU6j6CqLtcWEKAVGU0SqzoN9+SSakDSTxM7bxZhLZuQFOEMU1CMibTmwALJZSnqBQdcjyO7oOEnKgEqn5JPfW5ks7CNBg0THWrUNbNQW1YJ92qE0YzqnwJTxKXc2ydRel1u+nbpz+jRoyiT4/ebN1awbQZzxAMhySoaJRAmWCnpV7oE6n9PC769RnAPsNH0rO8J3arDZ/fx7QX/01llc4F0eQF6an1eiqoQmF+IcMGD2f4sBHMn/89X83/VtZFAnA7TYZ0dqshESdWvj+hEROkMmpcljPuVnJAuB4rAkY3ip9JGpd8S9OPwgRFMGpTZIxM6TJxREWh4OCTsfXoK72G4ooBRVz4r+K5lGrXqYlQniXG2b00RngFRUvER1RKXJ1G3Y5K1i1fQGn3XuQUl2N3uqUBjQBPWxIJXttsZmG17gwvgNv2JkwpLq5OSE4xT4wS+DLVr6FgyXSMWKjbfzIBTxmKFieR1pvtAHKmwyM0UU2KkdwcFwZF/1S0HQFY/zqx+c175//RJ9grUNQo7nmSkiKwWhVWrBPO3gldPSHVtp9bGWf0Qjf7Xp6g1Gykt9POD41BHGaVlliCeEKj94wlLN9nGY6B4yESl4sYA4e8xpwVZ+ou8ZFFfPC7o5m2IYnZYWG1Q8NuNeIMOrn030s4KX8138y4m/tfW4tLKeWGGZ/Qb8MoLrzPjnnw77n+1isZFZ3JjQ+/Sl29n96H3cDF5x6HZ/Et/OXhBdSpRlTjzTz4QgHvHv9HPvU4cbkMNDZEsLtshPwtmMNxWiIJNKuV/IIJ3PPCRPrZRUZwNQueuZ/X1iuyzxqNh3D5HfvT9Ld/8pbUatYXmA646GbGNN/Pk+/q8H76GdPznKu5aKAQFohTt3Q97DNwF5qnYTav3IzT08JLz7xP06lXclO54MbuoDLel77qeua8+SYLdxQz+owzOHqgyub3H+W1ZQY0z++YdOUBFItHQHgzH9//PD+kxrfOZEsy5UpE+Dv+3cqMFyBnMsHixStYs2qt1JR1Ou0UFOQRDoalC300HJWgqEill0ZKQq/aaCQ3L4e+A/uRn58rjbqCgQAWqxWrzdb6jJIGTIqIlTBwMxDw+2ioq5du9CazlcKSYkkpDUdjbK/YKtnHgrFrsVuxqArJWBSn14PFbicUCEgHchMRduxokEBYsdeEKrShxbNBNdEQSFJd1yRB1frGZhYtyTAv2k2vLTrzD23fpgHRjsChLDGBr5/P4/kJD+nu81LzOvOF4Bg+fPVwtpxzK5PZj7denMQxOUDjCm684BEdWGzd8phy143cNSofa+NiJr1i4q7zTDz87youueIICmNVrFixmJffmMnLUkehG+MnnMKUowfS31THy29XMPbYfJ69+QGe8l7AovuPoD8xwjTz1bQbuLryGG4+73CO6ZWPhzrenHYrkz/rEITjb2DrFQN1WQzBCDZD9Yo3OfLm2bpmKcfw1ovn6teQ3qIVvHTH41ivfpAzpF9TjDVzHmI0E/AfXdLlsXHtihV4hg2jKFrFS3fcyuQVAhR9gh4fXSkB0tbt6nuozP+Ioac/IM3gOq5KPzR7LWf20UvXzL2H0Rf/Zw91mMBrKVCUyAbeuOh4rm1l0YrvzqFyn+O5Nn0UTWPijEVMqPsdj39xEDYheJzaeo2/jksHi+Dsqe/7mf/xQvJL6rhs/L1s+9tbzB8OftawNHowY83f8ND1N/Pamv6c/eD9XHukhfl/HceV7wKl1/H2e+MZJNRmfAu596DLWkHRnS40KcyWcgmU95Xvj22JOAaqX3+6y/cmWzAbgWwEshHIRiAbgWwEfpsIZEHRvYhrFhTdOVhpFmNLIEQgIBzkBTS1O1BUTFuTJBVIaEZsUT/m+irU+q2o8RAx1U4ivxvhvO4kTCaMCZlELd+3rdWrsezYJKx3iOT3JFA6XAJtAjASLLhf0Uh8l61CZ/5AMuhn+5dvkajbJlmaEgruaO4jAEK7i5KjzkD1iBxUmfTcCg6mcLMUozGdfd4xqax9VQQjSAfBNGKCoYqGNViDseJ7TDWL0aJNJAQbUjFT4LRTnF9E75696NurDwV5BdIBWhxh06b1THvlGQKREIom6iQmx3q6u9lsobighEEDBjF04GCKC0sky0gTKe0GA/UN9Tz9n6epa6iTk3ABTAoE0m61UlZcyrDBwxg8cAh5efls27GdZ198jmafYFal9Nl2RelNJIgVDyeyz0SSqmABJ6S2qNQx3QWSrKesp4mPBoJbVlPz9Sdykp4w6rmi6ZT11rkUkDvqMDyD90MT7csoAF3jr9p+0uxU0ca724OcXpqgzBbFbjHJFHejIkRO0wxnIe4nUj6FG7xKFI0PtqvM3maSgIeuIZpOcG/ft0R7UFKO9HoskkQF8zqwHS2pknTmyzRsQ1LID6TA690sWAi8P8fjxGTWoyoA2iwouhcPid0U7SooWmhzoCoKmiGBO1cwvI1s2R6W/SDdDER/UFTB9BNLIQaGOswMdluZXRcCk0JErIioGp48K6pZo2qTD3MSWmJxRnvt7J9rx2xRiceTbAxH5bETTjM7vGBTrbjqkW739WqSiFnjtKk/cvN+Hois55sbT+W+hUInF9nnbQVJWiJxYoc8xguTe7N99jRenj6HDckYmslMOHgzj88o5v1T/8SHDgsWNYGvKUwgHENJxihKQiipYC4sJrdoPNc9Pp5BKcfumG8V7z3yL75qEkxHRRoLpSVwFUWMW2mZkPQKyM43YCfg8de5neAdxpkX/p7hBWIcBkKb+PDe5/iui8fvLJ1e7NqqFqxpLF3yI6tWrZGLFeLB6nLZyfHqCrJJMV5GovK5G4xEZNq7GC8McmHDS/9BfckryJeMUsHmFDqugpUu245ilM70adhQmDpt3bhZyng0N7aQX1hINB6XQKqvuZmAz4/D6UQ1m4mHgvh9zdKB3uF2S5M2SzKKr7mJJn8Um0Uhx2WR+2ox0R6tbKlqYnPFNgryc+Xz6ZvvvupSlApPv6ytXNsQ2PZZZrp5ipUXicYlgNu6+NaRddmlM7cnpFoUozShSrc9/djtV9vSC5bC+MqsGonEM8t38aSZxTpc2884gu7bJd6dFCMRUf8MSZ2fc7zMZ6gYjCwN27Hv2Kh//EtSdWRFL+L1ZX+RTFGxhWvncf/vL+HZdmn0qRqkLyx1b4cNHczwoYPbXZJYNBFtPL2J95TFS1ewfuNmnX3elQBkMpMzy5f+jof/fTfjeqf0t30LuOeAS3cNioola4udlu4DdLOljGPVzJzWlZpky2QjkI1ANgLZCGQjkI3AbxiBLCi6F8HNgqKdBUsjmTTgbwkQCgqWp87+7DRNMDWPEN+rgpXWXIO5diNKqA4BD4WcRYSL+qI5cvW0b4kBiNIKJMPYti5C9ddLAEuAPS299sVoUIkYEygCZf1VmH67bxByIitYjP4Gtn32OrQ0Sh1UkYadCdzJ6VIigbWwG0WHn4bB6tDBYMH708TEXsOkaHisFnIcFqp9QZojiVSC9e6Ztq3pzjI2AhTWASwl4odwM8mExmC3xvghNnJddt1oQ0yiBcCWSpYOhoO8Nus1Vq5eKVN1BRMoJyeHXt16MLDPALqX98DhTBm+SKZuioElDTvifPrFxyxZtlje59zcPLqVd6dvn750Ky3HYRWIhg5mf/z5R3z65ZyU5ugeQNFkgnjBYCIjJ5I0uVo1SSU3bhczmDRILb4WbSbauJ2qOW+hhFqIpZqErhmaqn/KyMQzZBQ5+x4tWVICSNyd5MNeDBFtE7CUvqgAgqMihXXp59j9VXjcNgpzXZQW5FDgddGtOJ+iXDcOi4pR6OtqSebtgHcrzISTJhICsBX9QDJMdXZoR6OqdGhap+lS9kAUjENKWkInfu68f+a1SVDVoOF1OyVgJuou1Riy6fM/pwnstE9XQdEimxNFNRKMRgiJhQi5aCFpu3KTbd5olKCTYAhGQhFGOCz0cVpZFIgQ0Ay0CMM7kb5sU3VDtAY/XqNRmu0MdJgYmu/EbFQlYLYuFpXtxa9CndVAjtWOxwctwQjb1YQEg3JzTZSW2/lpWYAc1URhmR2DZsZtNlOf9GOyOySD0GxWJHPcHlGImgySHb9le5C8AgdmsbAiGnPCSCIu5FYCKMkghYqNiEHF5Mohr6REMhgl/1sxYrGaicd0IyIBcFjMqvxdaGMKF3Xxu2zqhpRMSCoDId1H0sBjpr5nZyntnZVrjXXHxa7dLPql99HrtPOg1bEeHctlwmxivK6prmHduk3UVtcSj4tFkyRmVWfO5ng9eD1uWnx+qcfaEgxL46P0YGm2mikoKiC/sACH2ynjp7NrDRJ0V1QhMZISVDaAr7GJyi1biURiRMJRorF4Ku1eLM4kJKhqslgkKCoA2fKe3eS5c70u7GaN7dtrsbjcJGMxTIqC1QQup5WEascXCGMSbaWuXjKeZ38+u0t9quDUi/VymbHsqLuZ/j6lfR2N6SZUusZ1RkR3ylBIIYadgaatn+nYp8lokMB0WACdmcnRmeVSXdSmKhKAjLeuenYCGO5KO7T9gNz+2jOvJV1uV9ekN8TU/il2uTxnZm53Kj4dU9o7AI6tse8I0moath0bsDZV6+8VnbX3VKw6gyDTlmKS+b6bcuknVzt5oozy4l3KZrVw8IH7UVhQ0KonmwmKin5XU1vHd/MXS+mOjgadqV6gj6+7AI539Xn6VnT2fdtnGklFpaV8AAmrWPBtGxtq336uS30hWygbgWwEshHIRiAbgWwEfrsIZEHRvYhtFhTtLFgizQ+am1uIirS1FPiUabQkX80F2y8D1DE1bsO6/SdMsbDUjky6SwgX9yMqXhh16UjJ8hPHM8XDWKu3YK7bKA0cxKQuXNCbQEl/FE0hahRGPQLE2Yub+TOL6gxAI7HGHVR99gZaSGhppdPZ2yogDYC0BI7ewyjY/zgMwulcmuwI0xADffPdjOmRT88CD7EkvL1wDatqA7pL7B4m3WmHYnm21P9SNdA1R1EYlhPj8n5hrMa2dNK2N34dTBDszQ2b1stJXm5OHnk5OTgdLmnAJK5TXEPaiEif4KfMdwwQjUdp8TdLgNhmd0jNUcnIEvICqQmZP9TCtBf+TeW2ylbwQp+/7uJGJRPECoYQHnkJBtWup5oLGNmYMnLaxT1rnddrGvGQn6rPXiPZVCsNqIzCYCkTFE3pqzr7DibvgJMkgKMmJU7zs0ywdtWMdPBcNzXxb11P7dfvo0VC0iRLRtIo2LxGPA4rpYUeBvUoYfigPrQ4C3mvykFzXMEombIpxmZGSu5OCw7pCXCqLbRFV7ez0O97yohrN/wY/XYn8bidWK2mlHFX6gj/jc71M/vk/y27dRUULRZO60YD/kiYsJTl0KUT2kABAYoqGM0WyQw0JeOMsZrIs5hYm0zSGNeoCUQxmRSsTotcxAj7w9Jcp1Ax0ks10ttjl6zLmliYmmhSgpfVFkhYjHTLyyEWMLJ6wzYseVai4QRFRRYKCxwsWVwrneJ79s0j1+RAwqlCa9KpEYslUBUTHoudaH0Aa76daDxGVVUAR64LVTURjcZJRAVYn6ShKUCR14xDLGxhxmj1YLbbyBcmcIIZadIB0LiQxRTXaxSgqzBcEux0fRyR6dlSZlfIp6Qc3FMNIpMhmgmSpsegXTE199SeOoKq6fK7HNfSQHb62bibvpQpZZFmHgoWZ31dA2vXbKCmpgarySId4yORiGR+ijHX43aQm+smEAjLNPqwlErQoab8/Dycbic2hw2H24XNpu8VoaYAACAASURBVDvSC21XXWZEb1lCX3Tzho20+ALYHA78QiM8kZT3zO714m9slJkG8ViUaCSM1WLB43GT57EiDlW5vQFPnleaO4nBQ4kGsbtchJOKZKxarBZqq+vYsmULX309b09hlt8XnDxBL5cGOHcFjqbGOHG9MdHG0qCovnPqXOnoZv7d8VmUWSYDUBWLmEZjChhN6ItOmZuUjTFKRmZUanfqZlntxJn3eMW7q5e8wHTL7uRI7VmrnV6z0J+W8essHnuC/Dpcrsg3SSZwbP0JNeT/ZSzRPcZl9wVEKxehLiku5KD9x+jZMCKDQjChUyaP8Xic+QuXUlVdk3pP3PkdRH98tgHpHSOabkldiHSn90c8SYMlPWUafetYrmnUztqTrMAvDFB292wEshHIRiAbgWwEshHYYwSyoOgeQ9RWIAuKdhYsTbJ2mpr8clKsM0U7pPjKF2h9X6H9aI5HsW5ejLWlXrIsI64iwuVDiJjt2ERKoNDTUwT7M4kS9GOv3ozqr5aMvrjqIuYtIlJQRszsQJUGPfq2u0npXtzm3RbVYSYj4R1bqJk7k0RMMHOEg3d7NohMRUeTBkvekWPFjFMCXC6bynEDyxnRLZ/tDT6Wbm1iS10LNcEQEWmklCZdpMGsFL9Pzv31z3TwSn811/+fYhFKVp+EXRmek+DSFCjayhiRPkAGookYtbXCWCNIXo6X3FyvHrvURE5ISMozyYMbiSXi+Fr8hGMRqSnqcQrgNE3L1SckrRO2VFqhAChWrP6RF994QeraZd6fThlU4ipk+vwIgiMvRVFMsj4CF00DiV25h8lomJp57xDevhEtlTon214q/V5o6InrspX1pmDsqQKZxJjU/et/DdyvdcIkziP4z7EANfPeJ1K1Hk2mwafaauo+JTTRfg2YSGK3mrCW9sA+4nAsLjta0qybaqXS47ty/b+kTBoUdTlt2O0C5NYn9q2TxV9y8Oy+7BUoqhjxhYNEDSDScaU6R6qryyasKLhcTnJsFjxmldKmJkxWhU1OA1vq4vj9EWmm48n3SBfzYHMAm1mhUGiPqgqFTlXkybMtFiMQAzUOVaqGUXzncBBoMbB2R7VkeMajcXr1c2AyGFm2tEGyiMt75uIy2DBYFUItYWw5RsLBJHa7ig0TLc0xcvOdJAwxKitbsOY4MGpmQsEwDru02SORMOJyW3GbVWqqg8QVC8UleVhUh66FbNJT5ZMJke4tNDAVbFZzityop4CnR0I5HkkMqi1doLNsha4+I3bFME2PY5mMz8ym3fHzPQGvnZ0nvRglF7/aBhSikSg7dtSwbet26qpr8TX7WtOAxbg2fJ/B2G1mqQtaV9so2bMWmxVvXo78TIB27rxc3F43FosFszBvE/IncqzSny8+n59NGzbhzdX1SGORmARZ7W6vbEfVWyvkc0PUMc/robA4jzynibo6H/5gFLOghxogNy+PZDiAarFJ8F442LvcLlnfeDzGk092zVwm/8QL2jC89GOmMxwz4zPxHiJkIX7NcVNfDDVIxqjYYu1AV70FiH4quqpgY4tf/gtrtHscVUXzUYUxpFjITLQuke1xvz0VEMcV5kqOyp8wyneg//XVikU/A8OGDqF/X92VPpMpuqWikqXLV8p2+z+rqaYRzi8hnFfSDt+ue0/3rM9u2QhkI5CNQDYC2QhkI/C/i0AWFN2L2GdB0c6DJSYgjU0+Erqzj9QuzHzxbJ0oCiMfJY45FMCxaRlKpEWmhAa7DyfkLZMsNZEqKriGatSHra4GU2MlWiKMZvUQ9xQS8+QRs3p1s5qkDsLqE2P9pfi33nR8TWhXrqX2m3dJCi1IAVwIRl/G6SVj0mgkf79jcA8YKVPXnVYz543oRZ7Xxkc/VrK+tplit5UBBR7qQxEWbq4lJjQ008pfaQ1OcWDJnm1TBBPOwGLSp6YATJmpJzPYhJyBkX1yE1zSN4JVZki2ubZX1dbw7scfsnrDRqxmC+XFxRx56FgG9hugZ+fKWXgbI0VM/lat+YmFy5ZSuaOaeCRG7x49OeqwsXQrLdXT0NIO9Clmkm4Eo/Heh7P48rsvM1JcddZqu/RvcfdSVE9NmAGV709w+CXyjuoAbxuTaU/3VtY6kaT++w/xb1ieAZC0AZ6SO5XQsBSWUXz46WCzSM1MwUrdlW7pns6b/l62wVTo5A8DtKxdTMOiz6VJfDq2opnIdpuKtfhbGksJNrU7j7LDTkLNLcSYVBCcJHGsjul+Xa3T3pTTAZgETrtNmrrotmBpMO6371t7U9f/G8t2FRQtsTvluNgcDpHQLeRSfUbXzxWajKrFSk+PkyKbhUQ0gisQQLUqrFQ1qlviRAIJyaIUxjgOAbCLMTSqkQv0EcZiHiNhr4nmasFGhZAREuJzk4JqUHCHFGpiARI2VQ4HBQUqTpvK8iU+4kYYWJqH02HH7oEmf5iIYNJhwWCKo0UEyVMsAFmpbG4iHDBiE4xQiw2TIYFqtuga0AZFykYIE6GqCj8Jq5Xy0nw0zFIWwGRWpe60CIYAQAWIp5pUVNWIJjWkxZirP2va9DHbp/F2fCbsjb5oV8p2ZKB2tV12PHYrOJpxgI6p9joLX4zvGmtXr2H1j2sk21Mw44QjfVnPcgYO7Es0HKapoUkyNk1WCwYpW2CkpalZGjMVFhdJR3gBjEreegp5Fd1fAKBVlduJRGOSmSuiq5pNckFH6Ik21jewdcNGadAktIfLS/KwWhQqttYhcEirzYTb65FsVHG/PHk5WK02wuGwZKeK+ycGw8cff7JLoco/4bxdl9tFeryQGRDA6G+9CaBRgPYCDJX3pTNq4S+sxJ7a4J6+F6cXeqji/UNkpGS+o3Rl33T1dy5rQA00Yq/aIE0wMyVuOsvy310YOt7GPZVtfU3pUFDcA4fNzgH7jcLr9egyEapKKBTm+wWLafalFxH+F88yfYEx6vISEgaiGbei7sNXfmErye6ejUA2AtkIZCOQjUA2Ar80AllQdC8imAVFOw+WMHhoavTJlMbdgaICMVKEK3sshmPTQgyhZjSTFX/f/UhYXCk2lIbiq8ZavRFV6GNaPSRyS4m4C0mYbBIiSOtipZWo0i/s/w1QNM2CDWxcTs13H6eAWcEU7QCKSt0/lYLDTsVR1hM1aeTkfXrSv9TDSz+sleWPGVJO9xwHDYEIP2yp5buNNRLZTCk/pvRUBcNUt7wREJXZYMBpUclzWyhw28l32jCpJlZV1rO2ukHuK8yJ9pFM0QiWNCiKgbrGRj6fNxer08Ggvn1lurxIvxT6claLNYWFprinKVqamJjH4jGpUxoMR+Qx1ldsoqG+jv333Vc62YsKigmiDgTq6eH+YDPTXnqWysqtrSlsnbUeGU9JVNIkABjvfTTRgWfpE63UMdPpnXvqqhKw1qBx4WyaVy+SKeo6B6oDKJrUsOQWUXz4mRgcjla5hl/aftIghuT2GjW05iYqv34PGipJGswpwFQYgAgZgnSmnh5vVYsTM1rIGXEouUPG6EB2inXdkXm9pzj83O/TTFHBxnO7hS5sSgJA3tf/xUTy517J/5n7dRUULbULhqWGLxyS7VdnoLUulZBIavTIy6HM7ZL9PdbiIy8eQzErrE8kqIgkiYRiWESKtM0qAUZPgRVHVMMV1ShTDERsEHMqWHwJagxxGmNJ4gbIybHjMpgwhBM0JmIEDEmam6P06uHA67HTUBcm0ByjxOZAU5IY8hViYd04T02YMFoUtJakTDNOqJrUp2xqiuIstOF1mXHbHfgDuoSIUVMkc8upGKmvjRI0qHQryychDMIScUwWkzSZkqCoUUE16WxRi0VYQOlq04KRLjYBmralz7ctvgi22K5YnTq4oi/StPVdPeMg82+9+be1/45l08fJbHXp42Y+mzoeM33cjp+n+7s+BqTqKMZ/+YAVUjXNbN+6jYoNYmwVQKSFSCRKs8+PN8crwXABoDpdLsq7l2JzintlIii0R0MhhNaoy+OW5nkmIVEgZQfS/0E4GKKpsYlYLEksGsVit0mne6vDiVFRWb9qlXS0z/e6KMlzEozG2bajXqbTuzwucvK8kilqsdmkDISQTUjnNaSXS598smugaN7x52Ss0WWuOnZAIDOQNdGmpJRPJgaYibx1TMXvqKGZHu86+zx1k0VNhIZu+rkXFlkymftljpmt2p4dNE47DlMZC2WtGp17Qhg7u67Wc+uLoTZh+pRIysWU1gh2Np7vLg6ZdU3ta2mowlJfqWew7Obx0FGK9LcaneV7kqZRXl7KyOFD5WKBGC/WrNvAuvWb5GnbX7ZcnmyPFMtSbYvC7euaLpvZ9tLHkEdPFd/V95Aw2wiU9pb6oukxpf6jGb9VSLLHzUYgG4FsBLIRyEYgG4EuRiALinYxUKJYFhTtPFhy4tvsl+yd3YKiKU6n8Ke3VCzD3LiVpNlDoM9o4maXZDqqsRCWzctwtNQSyikmVNqfuDlHTxfPSPPTTWdaE8o7ebHdixu7F0XTE1b/hmXUff+pTPkW83aRgp1p9CRdwU1Wio88DWNhKYPzHYwfM4DXl20kGItxwcjBVAdb+HLVNrb5QtiFnp9moD4QS2lp6pCUYDGqSgKPy0yfHC99Cr2U5zjwOK3YzSZUCUgaWNvg45WvVlAfTCI4MiO9SS7rF8ai6on2sXicTdsryXF7KMjJ03HlVDzlNCBjQiR+1w1M9EmABGnlhEqAMzr46w8FqKmuprCgEIfNljqerqEmXvY3bd3Asy8/RzAY3C0oKnF0aSSUICG0BYeeR7L8EMkelanzgq8o9T73vKWlDXxL51K/4ns5AdJVXNuYlnK6kkxi9hZQcuRZGO1OnY0qRAdSAMuez9R5CX3+mpT6pOZklPol39O8cqEQIEBYaEkmqpYCRSWrNMUwElzAZARTcW/KDjoJg2AKyoDr9y6z/j+3bl3ZT5ecS2K1mCQoqishpNtCV46QLbO7CHQVFBVMUbFA4I9EZF9rY6IZJDM816xS6LVgEg1DSIzENLyKEdVkZFsswfYY1AlNUdFvhNGSomK1KvRw2DGE4nhMBjYrUfIMGu6wkQaLEb+m4Y/H8TpUCnLdmBWNpkCMWCBKU0MIV5mb/EIzWjBGUmTL+hUMgrGZJ4AzE0Ghl4uK2aRijyoYlCRhmwE1pFFX24LmsFBW7CEUMSBs35KKhiIXUAxSAiAWNNIY19PpLWYLqiEpmYmxhAA+DRIQFfIjgtEtziFYomIsEmCpAAHT2oEiYKK8YO2JzyRAmBYdzrg5ewIrM+9jV9ige8O663jsTFC0PdQnFrjaqOfiN6EjKlihG9aux9/okyntdodNji21NQ2SRSsYnrqcpYH8wlxsInU9J0e6x4vRRGjJChBZPBNErM1CAzTF8hedXphgBQIhEvEkwWAIRVUJh0LYnW45HlVu3EhLSwt5OR4KvTa2VlbjD0TweFzY7DbcOS5p7mS3OyQztB0orT9AeXrq1C4NFnnHntkGW3WRUihBUWE0lsxwoE+vpMqzZgJZ6Wp09tnuq2hVDFhVhWA8QVTQZHcCGvd0zI7f76p8JnjXkY7aEZRr+17EXYwdZsVAKJ4Zi44x2N3xO8ZALyuOba/ehKml8f+oBTN5zUajTKPv1bM7fn8LC5csIxyO7CaTqCM4mgmKdj3eXWnQAgwNlvQiYba2ytLUf/J6V3bNlslGIBuBbASyEchGIBuB3zACWVB0L4KbBUU7D5ZwvG1qbknlb4vMSJ0tmN4kaybjk6RBw9xcg3PrIpSkkeaeI4m6i3TuTyKOffNSbCEfjX1GkbS6ZUpv0iCMiv73qbxpUNS3bgl18+dgTIOiMne9/TUrdhfFR52G1VvM+NF9RcY/Hy3fyoUH9qWqycfbyyrwOmwcMaAbvfOcrK5uZubiDQgVAgEcuy0WehW4GVSWR+9CNx67FbPQB5Pp6krK1EoAirqxwwdLN/HFmu0SENg3J84l/aOSKSo2YdYhZQmU1IQ5pSEnJ8M6etgGbO6CGZUyQNcBOwHoGYS2WkI6DUsINTXhNShGvvn+K2a+/1brPHFXLEw97VBoqSbQTG5CY65E8/ZKn0LWvUNod9ljdYatkcCq76hZ/JWUEpCwopivpjVF5QGTqK48So8+F8XuIClOIFzef6HamLh+o0h4NijEqrZQ9c37xMPCjErV49PKQNEBZiExIPfREiQtTkoO/B22bgMk0CWrKeeuXTDe2osxbHdF06CuMOTxel2Saatjs1mW6K8R4q6CosUOJ/FknEA0JtutuA1iTLAaDJTZTfjiGnEV+tqtsqlYkglsKfBja1KTjNFN9UGCCQ3FYZJp0g6TQrmQRPBHMBk1NmpRSoyKXIxpSIDBbqXZ78dkNZLjFpqTMUL+JFpMJR6JE3PEcTtN5KsqQWGC3mgiTpywN4FddRCMJCT0L0zLcq05BLVmwgmwagYCvjhJu4rbacXnj2OzKigGwQIFr8uORTVjFEw21URLKIFLgLeGuDSnC4fBYhWsKqPUFlUFO88oUugVee1i8UYYSultVAdBhWu9YLanBzUBkuqg5c53MRPM3NPvu2KUdvZ5u2dfJ8zTzJpkgq6SEdxa0dSIIeutL0w1NjZSsamC6qoaOZannbtVxSDNhQR4nEgInW8x6Ck47FY57oiFMpvVSlFZsWSTyk2uYeoGXmlTGjkeC3OlWJy4zABpkgXl9+KfUaF661Yi0QhetwuzCju21RCJxcnN9ZCTn4PD5cRkMss0erFfeoEnGddNw4SG6fTnpnepS+Udc8ZOrF297p2wLlPjlFjsi0YTaNLc8dcdu9JNSOh0CsBRyMuYFB2Elzqjqbr9umftUqh2KqQvbupPNcEu/7ViIXuWeE/bvk7qiqbbUit63ZEo2doZdoFHt+8M+l+7YenuKRriuoXe8uh996Gicjvbtu9olR9pq2zrEzZ1uI4sz3ZvsHtYdO+MQdpJLVOa7qGi7sSdHl17AWiYM3NPl5T9PhuBbASyEchGIBuBbAR+4whkQdG9CHAWFO08WKFQDJ+vpRUU60xTVL6QpyZ3gplnFOl9Vasw1VcQy+2Jv1tfwIwhYcDSsAmzr55Az2EkjCYdBBRpkGL69t/KxdpFu2gPis6Wk3kJqHWiKap6cik64myKCwuZcuhgPvyxglyHjZE9cnn6qyXk2j2MH9OHxnCYH9bXsK7Ojy8cId9jY0RZPsPLCyj2OnTQUbjB6547hKMxmltaqPP7qPH5JRNsdK8e+IIJpn21ioaWKPvmRbm4XwKrdG5KJeTr1D89KTo90e4AgOrzkQ66n60x11/i5XRBn6O3Tk7TR05bPc18fybfzP9WMpJkenwKlOwYVh0wF8dKknD31EFRs6s9qL777Lz/j733gJLjuu68/1XVuWd68gwGORKZJBgggAEkSCowiTSpdCRZsmVZki2Hc+z1WpZ3vcfrsPZ+3k+S97NES5bkY8myZImUSAUGUcwgCBAgARA5xwEweTqHCt+5973qrq7pmekGQBAgX0tDzHRXeHXfq9dVv/rf/y1vsqwU3bsZQ1ufFmnzfKxCneneaxEl1cm7846PIEBKUUl7zx+KUtxsoFBC/8tPIntyT7my87jEOgli6QaeAHjTFWvQcc2tcEgKSJ+5sa3RHw1MWQ0tyn1B3pDBAFpbm1DhGZfCLX5Dh3JJLlwvFO2OxlCwSsiVTJk+rSES1NHbFGHv2VNjGWiBADoiBDUDaLcdNFGasg5szZQwozmK/YMplMifOaRzcaJp0Sg/FGmyTcQDAfQFNbSTnQn7SGoYtizoEXAV8aAWQChiIJMpkNEoNNOBkXCgGRradB0FPQhrBBg1M9CbA+hqjYG+A2geIpAWDlGRLhtmrsQ+0/RQgIwAOrrDSI0RqCGwSbOHgUQowv6WZslGOBpCJmsh0RKFZZkolqgYE9DcEuJz2bZ0WKaAoKReZL9LTv8mGCoU6vyQwRCFnFy2yH68sgjOZHm+56L2nGqdqT53B2pVCr083VzUIqdbnpep2NLuHbsw1D/MxxuLhxn+hYM6V5+nea5kO8imcsgVqE8MRJuaMDo6hkwqw+nt8xfNY3BJ/UXzD7EZUph6NYcEVqkvk2Mp5HNZ7rNisYhYogWDfX2swgyHDDiWiVQ6A9u0EW+Oo7uni31EzZKJSCyKaDTC3xiUhj82PAKdijtpwI8ffbSuc7TttvvLc2G9sxBbvpQshsN1MdE6FajUEDd/YiL94FTa0LoO2rtQA20rr3Yu6/gbNsU2CIqGkoNsH1T9ci8MyiNb/FK2i/G9L/8UmUA1ojPuSUb1QuJapMaKjoOW9g5+MFSSMN67A++5NVGfNFKSiR/G0MCebJDKnZqROKxIvLzo8K9+3PCwUCuoCKgIqAioCKgIqAhc2AgoKNpAPBUUrR2sbLaIZDJbUYSUCy1VLj3FZav3wpdShnOI9B9EKDmK4vQlyDR1MRwLOlkERkZgtnTBDLhejBJZuTzvoiXMj7vk55vR9KHt6N/4JMNdtjmVKsnyJb9tIdTWja71H8TKeTPxoesW4V837sb91yzAnr4hPL//DD57w2L2+vr+5iMYKmTR0RzEjfNmYNWcXnTEQ5SJzt6jBJnT+QLOjA3jaP9ZnBwcwOBYCulcAXnT5MJK773uKqxftgw/fm0/nj1wBqvaHHx2YREhgg+eyvVlGOoqEGWflBPGat5Fyn6sdSfhec8FnEWzhG9971vYe2gfp7KRBYA//12s5rAjgs1V2U2Y825HfskHhIbV5YINnJ/MXslzb98WjGx5iv/iMjVCUla+OaMxFmjr5vT5QLSJYYNoYr233eMbJRizuPNLH9iB4VefBKwSH5uwHZDr0L4kmg46IjZ6Rzemr7sTTks3DFLM0aKyvefeogYC5zaNC51pDOFbqVo4OyUIlZ16nX8E6oWiV11xBYqWhZJrF+Jo6GmJIRYNIJMtcqpyJGQgZwOBqI5OCyjYNtqDBs4ULJgAkgWTCzTZho5gyEBPLIJkqYiYoyFqGEgFNYThIBYgFZmG05kSQhEdzRHyowxxOjzVQzJLAThFC3pYZ2/S1uYAjFAUxYyD0WwabW0RVrMSmCMoQCCqRP4RlgkUTWRLJrqam5HXNcSbg8ikTORzJqLxIEIBA00GKU6BbMlGKBDktsTjAS74UywKu45gSEMopKNUpKdCAorSqUbAj2Eoq+EqKfRCPenSFlF521WNVhJlL9yY9j9EanSk0PrlH/mQSnDc6jaSp2ghX8DWTa8jm07z54ahIRYNIxQKoikeZRCaz5dkirNUnbKHsc3KzZHhUTQ1xzB99kxEozHpQU3bISsCAXXIRsSybVimhXyhhOHBIY53IZNlP+r02Bin2NN+8/kc0uksj7U2Uop2tHK1ex4PBGRjMdiWhUIuj7OnTnGRqFgshKdfeKmuMHWsv4+X86pnpySdDrj6PKtlz/kh6vgvO6o8T+pQ+s6uxe+onSFSKTtOuQJ9XQd53gvVRnzUVrrmYtH0RXvVgxtrNIabKq8P6zk1vf3qecDr3bJ4aHs+3+r1BY32Qw8VSL3OrynJePVxjjz7WH07UkupCKgIqAioCKgIqAi8aRFQULSB0CooWjtY6XQe9MMelaTopHsrmSrkFmtxTfBFkrJ8Bq8ZMKwikB4AnADMlnZONDbp5oPT/8ifkdLmXajkuZiU26/n+rmBLp5yUVcdmT3yBs6+/Dh0UkoQBB4HRW2E27rRedsHsG75fKxbMB2P7DiIj16zGN/bcoDj9PHrF+LbG3fj0EAeV01vwW0rZ2NOewsMDbA08I3VQHIMR8+cxpEzZ3B2dISLWhRMi1MQKXWdlFgEUKa1N+Pz77sbIzkL337hDcyOW/jcwhxCxAI9F+m1AFdNZag/hZ4i4ylKUjPVlPtdQyqdxDe++y84cfpE2afTnyLqeti56l8zHEfh2s/AblsslZ2N96x7b5Ta96pQihJ0dOG5m1rJKWsOwl3T0HPrB6FHYsIL9xzT58W9mRiXZENgjQ6g/6VHURwZkCpR0QIvFOUWaDaCloFSKIrONeuRmLuCzx/pbvqWgEhW2pJqTNfRQgplMqVU6fNTzgn1LlAvFP3EJz4xbpN+pbF7SrvOylWqwhpKb/95Xy4EJPfEY1Ku5/KJqmcEUgRFUIterIqSsMVlLqx2lA0pFgsY7e+HEYqgrbODAabrTew9ON6Ox7dYtMElC5IxyL/5XHMlZ7K97rYuBLg/F7jpL5LELffAzCo/TTfWUtnm9yqltHXLJoWjSDOnytnluMntnjrRh9079jCUDAcDfI7Sw4ve6T1oTjRhbCyN4eEUF9AjmxraBqW8k1qO1J1jYyl0dnWgtb0V0XiMiyAV8wUGmFSAiR5iCR9WAosmTMthtSj9nk2lGFJTJXmzUEQsRgWeCghQ0RgCguEQemf2sn0BQVWCRKToLWRzKOTED30dEZT9+dPP1nXadN56rwCR0lKkXjU/7Z8r0PvOhbp26lnIPa8IdlK3Fi2hrK0eoRUNIg1nUe2dvpfJ5qbeFjfasomXd9scCegokpUCp85fuO1PtaWLymCnaMybfdjuw1BWr3NqReOvked/2vhKag0VARUBFQEVARUBFYELGgEFRRsIp4KitYOVSuWRzRIUFcnZTvmGmQCpyRXBo6EQ5rY1S5hnIm/aKJk2CjZ5SlpkyIWSQxV2HVYOUdEhAkcMVbkCsSCtdBFqsJZOptNfzKt9T9Gb7PEDGHjpJ3BsUXVW96WIc3phxzR03PZB3Lx4DpZOb8Wrh8/gwVVX4KHnd2D5zC5cP7cb//DsDnSETXx6/bvQ2RyFYQNF28ap0WHsO34cR8+cRTKXYRBKvqGk1qKb5qJtoWTb8sbV5oJPD6y7Ge9eugLf2XQApfQZfHZhgQum+GUtVSmdbvw8N+reG3n/Tb+7LnvDUa94qzdLRerw8BC+8Z1v4MzwWVYQeUGBW/SE7ABMjT7VoFt55GaugXnlx2HrUY7ywzzgtgAAIABJREFUuUAO11M0vWsDBl8nJZIEOKIB3A4BbhxEeuegd919sEMRhqdin/WUc6o+B4SPqoCZKAFDW3+F1IGt7OcnTVprQlFS/xJQTyy6Bi3X3wpND/OI5sz58kOABianC7CoC0UJQhAUDYUMBUUvQFzdTdQLRS/gLtWmVARUBFQEVARUBFQEVARUBFQEVARUBFQEJomAgqINDA8FRSeGoplMXhRREFhUCoYI85BCBVja245P3bAYoYDGygUSfhAApeIEOdPilDSqYp8zTeRMB/mijVyhyD/JfB6pYgmZooNUrogkUVOGpecGzxro8nGLCjWRjvzZ4+h//kdwiqVyAZ0qhZBlI9TZjc7bP4iWeALRIHni2ZjX0YadZ4dw5YwuzGyJ4dGte2EMH8MXP/lhdLW2YLRUwI7Dh7D76BGM5HIyRhbDUEopJcVPyaa/bX6vZJkwSV1UtDB/xjT88X3349BwAft2b8PH5pkI6dLzy+MRVoai8j2/sskFoZSa6iohqt6T6ehVKihZLZ6SxQeHBhmKnh3uZ12wqGQvXqLivS4qvmsWDALiwWZkrvkMjI6FKDlUm/rcikLQ2CPMOvb6MxjauUmkzTKx9qTQkYceeTDOW4aetXfBppQ3qmp9jvsUileCmToKR/di4JXHYZtFWbl9vMcYpZUKS1cLkdZedN9yLwxpG8GK4/MZnOe5LvNdKs4BMBQNhwMKip5nTL2rKyh6AYOpNqUioCKgIqAioCKgIqAioCKgIqAioCJwASKgoGgDQVRQdAIomswhky2IQheiVrzwJrNJKUoQSsON8zrwybXLGFSxGo5SloUojit2iwxJUteRkk/gLYZNDqV/ASXHQa5o4VD/MH64+QBGTZmGf5GVoi4ULY31o+/pHwDZHFcRp3Z7kRYpSINtXei97cNArJlTFwkYUmxIiadTkRNDx3DfcQxv34Q//b1P44ZVV+G53Tux9cB+VtBSWrxNKYykCmWFqMNAlEEoFcIgKGqbKDomnKIDPaDj83fdjVXzF2D7G2/gxqZBRIM2K3gtxwFVzOUEVE9hAk0nWGuVwSX51glIyjRRpHTLCrYifVWWaqJq0NILj6Gn/JBiMJYcw9f/7es41d8nlKBVUFQk94loFWEiBGfuehSW3E8VUmTbzs3H0gW4g5seR2b/NlFxnjxZZQXvMsCkqtdLrkf7dbczmNVsne0KuCDLFK+qdGWpjCYltJUZxZmXHoM5cJr3N07pKj3QROwdaKEIut71XkTnLGMQec5QdqoGN/C5EL3anEKbaIkjFBZK0Xri0sBu3rGLKij6ju16deAqAioCKgIqAioCKgIqAioCKgIqApdoBBQUbaBjFBStHayxVA6kFHWVhQx+SCQn8qthOzruXTYN71+1SG5AKEndl0BRleIYfv881hkKGRv2Dybx0LM7kCwJX9JzSbNuoMvHL8oAS4OdG8OZXz6CQvLMON9Mbq5jI5DoQO/6DyEUb4GpUfGLAMMvAoVck1nTMLh/B/p2vIz7734vPvuJj+G5Xduxcf9+OKbDPmqUKi8gKKlDHZi2KQGpLZSj9JlD8NRGwTJx45LF+C/33ofMWD86x/YhrFMFa1JvDuPYyQEsXjgXzU1hBoZU8OTw0VPo7GhFV0cLSqUCw81AMOQyUeTzRRw/3o9583oRjgRFP9lA38AIhgYGsHjBHISo8ImrcST/t2IB//Kdf8HBowcZsHHvltPXqfiF2+MWCh1LYF/5MZRiPbwNnZSjPHimBpS1+pEg8sBLjyJ/fC8cQygdvS/h8WajfdXtaFt6LSyyZOD0+frGkuuLKJA8+ckCuulgYNtLyO7dxJXsCZJ7QWIZQkvWTOs2LV2NjqtugGaEuLgYKWffavjoFsqi0Le1Nqn0+fOaKMavrKDoBQ6o2pyKgIqAioCKgIqAioCKgIqAioCKgIrAeUZAQdEGAqigaO1gjaayXBXZLZDhqglZZcYVaHR87Pr5WLd4ZgPR9sEsSluHjR2nR/DNF3dzteKqtOhz3nJjK7rA1ynmMPD8z5A+exAGJxxXqwOpEFIg3oKe9R9EJNEFSy9CcwiKMn7jYyHFaP/hfejb9iIWzpiO//nnf4KRUgE/eOl5lPImQ1FKkyeVqACjBEJFGr0t/yblKKk7qUAHLdcUDeMvP/xxXN0VgX52Jwy7wCCWgOrPntqAFzdswbQZMxGJhjE6NIBrr16CO269AZGAgdTYMIPteHNLWU1KsO5Xz2/Gxi1vYPmyRYiEIzh27DhyuRTuu+e9WDhnBit7xYv6yGALhUd+8Qg2vPKSKMjiewm+bcNsmoHSVR+B2bpQ+GgKMtlYh3iXpsruhRxO/+qHKA33wdGp8IEoHiRewpfWNgxMu+k+JGYuIBtQ8T6Jm2u0dXzbhUcrVbS3DFGIKH98H86+8hSChQxMBrHVtg4uFKUUe/IRDU+bh54b7oROle9ZLS0h8fkc+7lHrbwmqZlJOUzB6GhrZtgtHkacR59cgHa9XTahoOjbpSfVcagIqAioCKgIqAioCKgIqAioCKgIvF0ioKBoAz2poGjtYLFSVKbPV5agKq06p8sHHBufXbcMV83qcmuBNxB1sajIPrbx6tGz+PbL+1AkiEWwRhb3kUtV4FfDe6hvBVGMhiCRibObn0J2/w5W+Ik6SxV4xKq7YAQzbnsAga5ZcBwLmmPApqI8GmlFyRhVR25kGCdefgqw8viDz/wmblq7Bt/+5ZM43H8WFqVll6GoxRV9OWWefDEtU3wmqxXzZzYVYLLx4RvX4Q9vvgah/jfEfjh4VIkWeP7l1/D0C5sQCAbw7lvXYu11SxHWhar39KljaE60oKmlnQtiaQR7NSBbsvCDh3+Fnzz1HAOz1auuwq9/4N2Y2dslAKDsVbZCIFsEQ8frb2zBfzz8fVa2ks+nVxtMKlon3g5r6YModK+B5pTYTcFfdbq+HvGOD6A0MoAzz/wIVi7N4JkAregV4Y9q0L6aOjBj/QNsb0AwVrgJTO1jygCTRdA2qFCUpRvQyEZhwy9gDvRBMwyYZI3gr3hMsJaV0w70pjb03HQPop0zROvY11Ucw0VXPfsCXKk+7qC9rUlB0UYGYB3LKihaR5DUIioCKgIqAioCKgIqAioCKgIqAioCKgIXMQIKijYQbAVFawerFhRlCMa+oRqaw8Dvr1+BeZ2t5wFFBTl6/UQ/frLtELJFB/mSjTyRQwZaQqco7DCnBlwNdHvVouK4iDE6GN2zGaNbnhc+mwz1qqEojACmr3s/AjOvgE6+n7ZObE6qIqlqvQaYFk5teQ6jpw7jhnddjy/+3ufwzK6d+Onrr4KK8pD607TA3qJcYIl+HEqr96hGZZo9qUVJTTqzuxtf+uC9WGSegOMILaSsfMXqWkrJ5zR5Q2fAS0DXLuZw9MBeTJ87H9F4RSkqhILCm3M4mQIcC20tTawAJYGocAitvGh7FItkZgz/+t1/xdFTR1l9yCDUFkWqpnVPwy3r78OB+HJsHtSQt6TSlo0FKDzV/qyT9ZWr3CXkaWsBZI7swtCGX7DSlRxcvdnzhG8DTgGBnoWYduv9QCgK8gN1ge1EUNJNK3fbwaPacWA6RYxuehrJQzsZunIBJYLeDM1dX1baPmFhC7oRQPu1dyB6xdVyv0z2y/2joOi5npWXx3oKil4e/aRaqSKgIqAioCKgIqAioCKgIqAioCLwzomAgqIN9LWCog1AUamooyI23a1h/MH6lehqip4fFLUt5CwbGapSX7QxlMnj2EgS+88M49hQDgUbnLxtk2/km5TyK1SFNqeZF04dxukXHgVKxXFQlIihrenovP7diC1eBcM24YDSuQmoiVRxTuvWgaEju3F620tINLfhb/70DxBqacGXfv5zjGWzMFCCbWrI2EVZdEl4iRL8tGwCc0JBSsWSKI0e9J7m4L+99zZ8ZEEIjlmUMScPTEr3NjF2ug8jZ09Co2JPgQD0YAhmNouS6WD+quuhBwKc4M+gl4GqrLAkS0m5vppiNFQqrDP01LkJHP9XX3sVj/z8YV4k0ZxAZ1sHZvbOxMoVV2NW7yzkbB2PnzLwy1MOLF7RlYvWD7Wp2BO1kaCjjRBGtz2D0Z0bpb+tiDMtQ9iViyk5NloWr0bbdbdVgGmV2nj8GHfXJxBaQZ3A2KHtGN76HGDm2C/WhfPeYlbskyrRcWLxNWi7Zh1sI8DtsW2d+4Cj+CaN1wamNwGS2XNVKUUbiVu9yyooWm+k1HIqAioCKgIqAioCKgIqAioCKgIqAioCFycCCoo2EGcFRWsHa9SXPi/FmgwPCZQt6EngD25diXgwwGnc5/IiYEPKRGZHDJII4Bj8XqqQx/aTQ3hqTx9OJ3MMmhiHvQlWiAT8dJn27KRTOP3Mf6I0Nshp0FXp87aoKN6ybA06rr2FgROhOf6vB4pSjZ9SegxHNz6OfDKFj9x3Fz7x4L14avMvYZQyWNQcwYEU8K/bDiJTMsveoQTqqKI8KUdJNUpA1GZ/UVGg6cElc/A3ty9DUMaK960Fkek/hWNvbEHnrDmINrcwTDXNAkqlPJrau9Hc3svp4eXCSLJOvCCITDvFv7JYkjfG1AZWkEofSiq4tO/AXkSjUbS3tyMRb0IwEGJMSOpUw7YxZEfwrf0aDiZJ6Ul9Jnw664WEDGClb6hmFnH6xYeR6zteXfGevQ1sLqhEKe7dN74P0TkryZugPh9RQcKFcyz9ruvI9feh/6WfwsoMcFx5WGrUEuE5KqKl8fJkmRDpXYDeNXfBaWpmX1GRhD95ZXdX5cr7lJC6AqhdefL4s+lch71Q3VKbbXS0U/p8gFXR7IGhXucdAQVFzzuEagMqAioCKgIqAioCKgIqAioCKgIqAioCFzQCCoo2EE4FRWsHayzpLbQkC8cwTLGY4VwzuxufXnsFQlT4RlYjbyDsAjAxBLQwlMwibwKt8Qji4YDgNdJvdN9ACv+xcTdOpUzBXhmYCVBVL2Sbql2Vojl0eA6GNjyG1NHdgCGL0sgNMMayLcTmLEX3TffA0alye6XMEi1GvJJSxent09ueR6HvKO5ftxKfvHMtAvYYgkT8bAPf23cK39p2DKZJ6fQ2LEqfp5R5iglBUVKlMhQV6tGi7eC2uV34p7uuRTyoM5jmAusacGrXDqRSY1hy3Y2AHhTKQIZu5G8pLQ9c9WKZeDqSgVJ+uEyY52xxocS0TIKormhUgkEZB0qddyG5TdXauSYT2QgQAKX09iCePKHjpydIyUmNFMvXW9xHpLYLFaw5dAJ9z/8ITjYnCwZVOsOmivC2g0BLO7rX/xqM5h5ojsnp/FO9hIJSeILS+DUzYxh4+Unkzxzm6vUBx4Aj8vBFTDSwbpXfoti39aB37d2IdvaIivUOwXExcMdZLnga46JIVj4zTKd+ENCYXwT/qT8khHbfFgrfxkGmUPqKfbnV58VQeHMeMEwV97fb5wqKvt16VB2PioCKgIqAioCKgIqAioCKgIqAisDlHgEFRRvowQsBRd0U1QZ2W17UBXLuG37Qdz7b9rdnom3Vej+VyiGdyUulnISiggoyFHrPkpn4wLULWGlHtNI9Dj8QqnU8brvIk5JUkT/YegSvHRtGIhHE4rYYrp/TiTmd7QiSQlHT8Kt9x/GjLcdg6zJxWar8JooZvd9Q3FjxKZgd4aPM/tcxsPnJcjmfqm05DkLtXehZ/wFosVaGpAQDheekeLmYdEbxBNZ3Oli9II5wMCQK8GgaXjg2gq9sOoSzuRLVkEdJgk/H1gQEpbR58tMkRSKDUhtmycG6+d146O5VaAoFyvGmvZ3YuRXQDMxadh3v3QV+3BZW2NZ4sV+rBIMwuP35QhFDZwdwZO8hDA0OY/3dt6EpEWfgx1Wb5ItixEWb5PHwfqjKOcE9jqGD14eBhw6E4SDAqzqkVK0Bz73jvzxWXBUlHKT2bcbQ1ud4G1WV5Jn1OtDMEpoXrULrmvfBIJVxnbC8nD5Px2KbGHrtV0ju28bQ0y305cLtMoSnA7VMIJZA17vejejsxeMKKvnHXeW8kJYFMlY0DgiGSrcFCUc1BrIElUnZSYA3wAW/hBr5XB4CkNKYVLwBXUNrWxxBWX3eq7qu2Qd1TGYNnWPynKx1zjYyLzW6zzoOo2ouLqupfR7GtfZL7/3Pd19d1y7e9/E/rms5tVDtCIisApobzZrfNRc6bpVzQoMRMKBTAbZLwA7jQh/nhdzeE9/9P3VtbskP/7mu5dRCKgKXawT2fvCzl2vTVbtVBFQEVARUBFQE3jYRUFC0ga50oehkcNJ7QzzR7wyGJKyb6uZpKoA40Q24FyhMBQf87aR1vTf8E8EJ9/10Og8Co+WaMaSaFHnmgG3hw9cuwO1LZzMgJS9O72tiMCTwXCXWDkqmiV9u34OxkX4cSxVxNhdEIBLDPVfOw43zexDQgJOpAr76zA4MZYtc8V24SQqKKf5HyE1WkK9RHGnq/iBFJmBIZaQ1NoJTz/0IVnIYuiFAG//fsaET+AtFMG3dvQj3zGNo6UjlpFuiiI5vQdzCJxeamB6jthF0NBm27Rop4C+f3YGDSSqWZFEoBVA0bQZipBSlv6kiPYMAmf5sWxpunNOBh+5ZhaZwkMWdnLCuGTh9cA8yI/2Yd9VaGCH6jBsrC9RXI1E2KdCpSJDGKsl8Joszp07j8P5DOLzrMPqOnkJyNIVp82bgd7/4u4g0xcpFqGrF0VUiyo4V8M5xsDcdxv+310DBocrtrvS3NjyvPl0dOFRoy9CgFzM48/wvkD17SKokqaelGpdXsmHrIUy78X2IzVsGmILfVlkeTFCgS/Qp412k92/B0OsvwbKKMER1rUqf2w5sQ4ytgK2jFAyh66q1SCy6Bg69rwUYWnK6v5DDVh0O+6NK31L+1AFMXce0oIU1XSUMl4A3xiIYK1o8/hbFi5jTrONoxsa+dBiGZcHSQjz23HNxsvHsB5zcHzS2dQ0trXEEgkK1yx64vhR697yd6PytNWdUn8/uaVl9nvvnncmKX3nnKXd//vlyovlxMoWuv+2Tzfd8TDQhyIBP9qCnXqWogqINfCnXWJQfDpmlcr9MNaef397E2uUxomkIkGcwfQeq14QRUFBUDQ4VAREBBUXVSFARUBFQEVARUBF46yOgoGgDffAXv9zm3gFV1vIrQlxfPvl++WZJvl9ekeDHBKnkXuAg0pWr04mrbrzlDTn7GbrLetWRvpt1/w2+vKPzVMGutMsFZjVTmT37yGQKSKWyQnVIlca52rhQVAZ1B59aewWumzNNwDmCgp7Y1IIq3uNzf+f08FIJ2b7tiJUGkTUd9I0WcGCkhGIggVvXrkVLLIZcycZXX9iN/WfGAMOC7RBkFFaVBCk52ZrgZNl31AOm/H1Ua2xQFXWCd6ystHn7o5t+gdThHfy+W46djt3g/TlIXLkGnctvBOnw3GruAtgJQPvuGcAHZhQYqLH60NFQCLVgZy6Kv/3pE4hoJmY3hbh6+f6BEewezsAkRaUEmmUww+iPIA2wdnYH/vnua5CIBGBLoOdoAeTHhnFk+2YE482INwuPz2AsgXhLG8KRCCtUKTaEw2zLQSaVRd+xkzi0Zz+O7T2CMyf6kEvn4ZAKkuq7OxoWX7cMn/qjT0MPUrEkEeuaUJQKHknFKB+mRQs72DsawNf2G8gxzhQ2BLx+jbFfdW4QsiNIHNSR7duP4WceR8nOypR4YQvgdgktF+2Yha7b7oMWjUOn5hvVY1GQ4Uo1+PIYkRLN3OmDGNzwOKxstuyt6odgtE6A6l1pYUSXrETXVTdDM4JCNe0W2ppARcbH5jhIhDSEdQ1jBQeRoIWPzbexslWogQ9lDDx5AugK23jvTB1twQLOFIL41t4gjufoBBOermXY69lX1RwhSE7VPOYCfVKKthEUDTC+FaDaB0UnhYqe7XrnOO94Le+4HO/qeWdKaFljbIhpsjIPTrkNtxE+NXmttlVNBbXmfHcB72e++UQpRRv4sj2PRYVPconnR/9DuPPY7JSrut+thmHACJBdinpNFAEFRdXYUBEQEVBQVI0EFQEVARUBFQEVgbc+AgqKNtAHDEUnuoGudVPsBQ8TQJ5aux8HOL3rijv/cTf/NQGmq0aVkJL3NVn7J7vZl/stt9cLRbNFpJIZ8RFBCXd/toN4SMfnblmGK7rbGFa5oMIPaGqpVcXmBKTiyurp03CGdkEjmEZKTAClUgnJbB6xedcg0DobRdPGw6/sxc6zo2gJOmgyLLREDbRGdIwVbbxyxmAfTmojJ8B7oMyEPpZV8IhC6Do2EujSkT91AGc2PAa9aIpq59xkxqJE/hDu6sW0dQ9AizZzqrP4lJfk1PJrO4HfmG8yQNZgYjBp4VQ2gIULF+B03yG0RDS0kPAoAOzrT+H3nngNp8YK5fR32h5BMIJmXMDHcXDdjA58855r0Bql9HnZa7KcfDadRGpkkGFxJNaEWCKBYDjChatKJRPJ0TGcPHIch3YdwPHdRzFwth/ZXJYVgwSWRd+JFHdK31/9nrX4wG9+GEaAYLg8Oi+k9w1ybisvxo6k2Dio47sHQ9xuSw9Bc6gAks/rUwImVuVJ9SL7pHJZeQtDm55E8uDrMEDWA2zuKT1bBVyl9zquugkty24gm1aAgWyNNFcZLPEPwXNSyhqwk6fR98rjKA70C4UofSZ9Vd3DE0pdUls6iM5ago7V74YeJUsB0R4eb+LJQHVE5D5taOgJW/jwvBKmRW3sGyMlr453dRYQJKTOFhEGhgo6wpqJpoB48EDvPU6+rH0hwDFB8LtqXPvnplpzgOwvGp+cPt/ejEBAniNy3Pghaq25YNx85puras5BEzxYGretGg97qpbxH5cfUPo3OFWKcy3w6oLOCaDshMdH6fPvWTXukGq9oZSidYVpwoUUFD2/+F2MtRUUvRhRVvu4HCKgoOjl0EuqjSoCKgIqAioCb/cIKCjaQA//xVOvVykqq2CI/GOcz5wfurlpzr7ly82YDIB61p1MEVUGIrWgwETg09POSdNFa8DdXLaIZCoreYCoIm4T9rKB9mgAf3j71ehNRPlz8lvzvrxqnnIKeI3YEISzB/cAowfhaGH2VXQrfhMetUPN0IIRaFYJQ+ksCmaJgWg0aCAASjc2MVgI4qt7DRzPB4QvI6nghKxRtl0CN7+zZo040vFpTOUAp5jCmRd/AbPvCMyAzinIzOp0DQanMgfRvuYOtCy4UhTeYUUtpb8HGJjFx07g08uDWDqjieFdrkgFlRwkooZM/heFhDTDwf6BHH7rJy/jRKYEnVWr0pWUCz0RVtNgOsC10zvw7fdfi9YwQVJxfGweINW8FDPyvyOIVsgXMTYwhqP7j+Dwnv04eeAYhvqHUCqUmFvSeBIqW7GvciEf6WN650fvxW333SG5n0zF5/WED6ZXIUjg0+CUc53hZMAp4sdHw3i8L8Qp/qYWYNhLy3C/VKk3Rey4HRJ66pqDwsBJnHrxcaAwCt0yOIasdrUNWLqOgF3iAksdt92LQHM3DFKJ6jRGheK3vB/5u+C6QrXJ7cyPYeSVJzHWd5QVtCKp3KM2lun1omU2Qt2zMH31e+G0tFd8RF0A7zl/2MbBtXKg9jgaVrfb+NQV5M9rwTHdsUKQE1xoTNcM6DbFlawhSAlHYN/AvnQQD+3RkClVYK/rVytiJSW8Mn7lAlMeyCctUhEwhFKUhxSDcDpnpT2D50GFCJNHbeqety709XxWU6HewNzLc1qN8SAGtgTf7rngLuumtjewH7E5uS85DqrU7P752bttTzv826DFFBRtsCPOcXGRPm+CPXKnAt8T7KPmejL7YaJmud9lpBK9mArVcwzTW7qagqJvafjVzi+hCCgoegl1hmqKioCKgIqAisA7NgIKijbQ9f/9yddqLl0BlC5W4LtpFxHUWMcLEiaqEl3ZVvX2q+7C5R/jwYRXBVkBEt72uduptHPi/bjLehWqlW3l8ybGkmkJzSilWgjjqLjNzNYY/nDdlUhECezoE3qKuvueCMjyje7oMWjDezk/m9R4IrlXFG/i8jwEfjh9mM1MoZNkk6tpi2I/lgb85GgQT58NyNrf/oI8460KanZ4FewR1pCZQzsxsuUJmJbwlGQ+IpAaU8Rg1yxMW/d+6BFXOUhtDcE6exzHNz2Fdy/pxuc/eDtCrP7j5PUyEHRv0DOWhf/nhb349zeOS2dU0Tr6XMRbADvTtrFqWhu+9f5rGUqTvSu/CHAZOmzLZhA61D/MhZKO7t6PE0ePY3QkCatYAjuj6gQnBUR1Vai1QAGlin7kdz6Gq29aJYCvO+5dv1bpV+qKJRmoslpSgNG0BXx9bwj70wYCBL7LFgPVlhF8nLIf3T6h2OqWib4tzyF3YDv7duqORJau+lIjhWUQ7StuRMuK1YLoynTwcnq8Gx4XqomosuJXL6Yx8toGjB3cKQscEZx0KPNeLkXqTXm+2w6Mlm70rL0DRlevrDcl1ZbCE8BT1Mv1npXWolyATMON3RZ+fW6W1Z50fDSWaezrOvnHusWuxLnnWjHQHkZN4Mt7ojidqyjJK1YAogiXGCtyaqqhkGb4R6WbAjra2xLuHlyRq1y/4vVameP8Z4l3Tqs1N9VafqrlJNj3xFDMFe48NNGcOtF23UCIvq68/HOkf313Wf9+q9vHWnBPUTn6+6/ee23N6cT/plKK1hWmCRdyH66RYpQepgk/6fpe7gOR8sMmr+Ld9aWusTH32QJ5iXozIurb6ztvKQVF33l9ro64dgQUFFUjQ0VARUBFQEVAReCtj4CCog30wX97Ysu4pQUoEjfYQlHkphfT35Uq3N4VK3DJe4NdvWmvd6JfFeq/YRvnFSg35YdYfv9ORjkewFePB18tMFYomhgdSbGXJd2AitRo4W+5YnozfvumlYgFA6J6tkyt9ypqBaypFFzxttN9n9K0h8ZGcOzwDqxI2AhyQRtTeFiyVyOBPInk3LAzmKvgq7SRAAAgAElEQVRUWKflXx8y8K0jTSBBHe/X9Up0yeFErMTtHq9SjGsU8VFBK6XR/8LPkD57tJz6LfCcVDdqBtpXrkVi+RoYmihwVMr0o/+VJ1HoO4bVVy7En/3G3QiHDIZRBMBodQK5hmNgrGThW1v24ZvbjqFoUcMt9ka1DaHGpJRuF9OYsHFlt1CKdsYEFKWWpFNZnOk7i6N7DuHI7sPoO96HdDLD/qAsjqO+4b4QcWSUIP09y+OEFmRPVgqIjuZ4BL/5hc9g5sK5IAjB8XQ0ZKEhBBvkrMeQgkMhgC/9n/dnOdg4HMIPDusoUOV5t0iVVIFyyHl7FTBVzlqGyb6dpVP7ceqVJ2DkMnAIgMtFqXslKofeNg0z190HvalNbIvbI8A1v2TgBD+hc5j0nhR8C2O7NmNs5yvsf0rHJj6TSlJuGr1HcSvCiLaje/V7EJ4xpzwXyEVlXISKVgw8QKc4Evo0CygVMrAsG6s7HXz2ygj7x3L7eBkxxsTxiFgKz1B5ALaGnGnhfz91EFuODXPI2OaAFJtGENFYGxJz5gOBoOxfzzOb8riWYXAchII6WtuaxT6YO0qwJB8++OcN7/k70We15h43EJM9jPHOddUzZLW6223DpCr3MhqrBp211/HO6dUUbLLlJ5pTaZ2/ft91474/ar2hoGhdYZpyoXNVJ7uFmvxjis5Jegg02etclalTHszbbAEFRd9mHaoO55wjoKDoOYdOragioCKgIqAioCJwwSKgoGgDofxvj4+Hon6RkbdKs0gb9u1AKui8kKBmCqqrUPEJoMrw0Avx3F1MJGqSn9eEp5MJofyx8QBD9zip7cWShdHRFBfmIdUmYRx6URNvnNeJj61ZiiDDLQnePGmufujhqnxY/egBpQRmDg8l8Z8bd2JFooC1PQ7agiUGcFTAhpOhKW9d0L2yqo7hoqumdBwcywfw1b1BjBaFeqjqJlYen6t2rKkv8oA0BlSkpGQPzBByR/eg79UnoJlULV68XEhH6kgj0oTuG96H0IyFKOVSGN78S+ROHIBjWVi5aAb++2/fi0SMvDUlZqf0dAcoIIx/3LQTP9x2CEWyH9A0FEpAkWxG7SLDK1HEh1LGbRR1Bys72/Dt+1ajK2aIQkuajk3Pb8LPvvcIiqkCLFvoUd30eJeWuYfnKgqZicmq7MxD+Zhs5mT02YzZPfjUn/0OmlsTrEakPiAcujcDRHUDcyMi0RsoyTRsAqoaQ+ntIwH89LiO/oIEeDL+3IYJxIbueGFVbD6NM688jkLfIfZv5f6S67EY1bFgGwF0Xrse8SuuFWPChYrusp7xT6n9NHptnVLUHaQOvIbh7RugFTOwCO9ycS4u1VWx0aC2Ut+Gm9H6rlvQPGMJK3a5373H4I6tsh0AwVcNmmnh9Oan0b9rM0rFEtasmI2//b0HEY1EAEr/Zc2zxspU6kNRob4C82l8EJgtFQr486/8AE9v2gmDStNzmj/F3kJ02nwse+CTCMQ6hJstj5fqE5+tFWSafSgYQEtLXIJVoewVsFwrw/pa81p50E8wZ4lQVc5HPyitqc7zQGTvdFQ9N9QeL+zB6k2pnyDd33ss7jq15sqq93ztKn/mfd83BhQUbeDL9i1clOYxs0SFmkihXVFGU1r8VFD0LWz2ZbVrBUUvq+5SjX0TI/BOgaIkbCgUCigWi+xFn81muSYA/eTzeY5wJBJBMBjkn1gsxvNtKBRCOBxWc++bOAbVplUEVARUBFQE+H63VtUNFZpaEahSivpvfl2QI9WDZdjmT7WrF0K6ANIPh3zqtqqbcf86EwCFKqDh296EWf/uDb73+OT+SgRFkwRFhUqQ0uZ517aD9yztxf2rFggYw76KvorfvkD7FaTej4dHhtF/fDeypRQouXh2k4FEgAhRCTap2MKtQKkIJz3MF12BYBB6KCTSJzkFOYChIthX9EQ+KACXTIkUDqMVWOQCUT88qgIzMr2cUaETgGNlMLT5aaSO7imrRQUUFWiLIFWwcw66r7sZyaN7kNxLhbssmLqOeDiEP/rwOty4aolQ5vFqBgowYAWjeO34WWilDJoCAVA5p2OjGXxvx2Fs609Kj04KvQbDtlGCg6UdCXz7/tXojgYFyNR19B07g+/8768hOZgUClMP5Obd+fz3xNQgO15SUmZ6nFIPFG0HV6+5Ch/53Y/DoMrzsni7hgCeGbCxb1jDr83TMS1UYt9LBuiOgxO5ALacAbaMaEhalG5K3qrV/n9eIM3tYFWmBJKkm3QcjO55BcNvvAzDJvRHiLei/hRw3UZ05gJ0r7kbWiQsgJ7rI+vpSAEDabgKYEsetOlDuzCw7UXo+SxDTk61l96sbj45h4+UnJE4Oq+6GbEFKwU4lYrxWnOIOBQBVy0tCD2fxO7H/g3pI/u431dfOR9//ye/jqZYTIB+OXKEDlgOC09KLwN03UA+n8EXvvQfeGHLXmgMRakpwjqiqWsGFn3gswg0tQjfWTnmve0TgJ8OyEI8GkZTU0woVV1Vqtw994GvEn15Oz4YWvNbxD//+UBp1TpTzJ1lqOodx7V+943zCQSjMrhiyE+sbC0nBogYu+C11lzrO9a/vlMpRS/FKwtxBSQ9c/lBlM2qd3dOdC+RCJCyJ/Y5+ZRWBoj3gd+lGI+L0SYFRS9GlNU+LocIvJ2hqGmaSKVS/JPL5cqQU8yl4l7A779MD6VozqV/6ceFqNFoFM3NzfwTCJC9k3qpCLz9IjCRSOrtd6TqiFQELr0IKCjaQJ94laK1VE3V6iIBYGql07k33OO3MZ4q1Eppd/fDn3kUaFXvTwIbvJNuLQhZMwWQoFTFnNLFM/yvSWnGY2nKNmbcw9XXGezp+MDVc3H7khmwHfqwciFE+3Avftwu8KtDKwpFgYSKw6cQGN7FFdrJ+ZJSiwMMrAJwWmZDa56O7IntKJ7ahXA8jmhzC7hajHwZWgApy8HX9ho4mArAoGrv3sJP3ucDXs9FzxgZpzwTZIShK4Eze/A0Tm38BZAehG2HWatHKj/mTZyOrCPY0g4nPQrbKrGq1mYoCFwxLY7f/sjdWD67jaue8zal7jZIF5BUjMfWuOp5tgj8xfPb8Mjuk6CkaKH+o3U0FHQbC1si+O6v3YSeuEjVZ1sDB/jZdx7GxidehKaTnUE1LeKiU26KtoyFCwxZVUoqSvbT1BGPxBGJhnDj3bdi9XtvEoV86EXttC08djKAx/sCmNus4co2C20BG0nTwImsjcNjAQwXg3AMm4EurVseWu7I8oAHmxWelBJOyskQbB0onDmGvo2/gJYdheOm3ruKYFqaYhdrwvQb3o9QzwwQKubA+c5JccbRdqmqkIDiueP7MPjas0A2DUenwk20liXBqQBh1DMB8lANNaP9ynchvmAldLJF0CxRwIkUZtLHk4eIPB6hRhXwkaAoUsN444cPoTB8mmNww9WL8Hd/9Ak0Rcl4QKozXVsBjyCyaqZwDCQzWfzJl36EbXsPwXaKdEgwqNYZgeEZs3DFB34bwUhCFJDyQh3POCelN9kDxGMCigqNqncOq5Y+Vj34KVtJiA70z03jp9laT4eq57+JIT3voQzsJ5v3KnMtPxqoo13+lo5vp3ee9//uXds/zyoo2sCX7UVclG++LSrMVG13M9F377k0TXBXMZYMIwDhPeqn/uey5ctzHQVFL89+U62+8BF4u0FRAqFjY2MYHR3lOdVVetK/9EMq0ImAqBtdLxglJSmBUfpxlaa0DYKjLS0tCpBe+CGptngRIlC+l6zhZsW79xV2dK8X3snXDRehW9Qu3uERUFC0gQHw57/YXHNpceMtK6+4IKOssvOv4pVz+iGo63/p3iy5hY0qN2sTK5j8cigXTrjpfzUkWp6mVcO+8W2sFA3xtlEsZ9nA2FgKRWF2KaAo1REygE+uXYzrZ3XICuQG10Sa6GbTDzeoeSIlWxRMKg0cgT66T6QPy3o5Qt2pwepYCOgJjOx+GmGniKbODgaeBNQMVnOJlOYx08I/7Y3ieNYAVS73epyel2iau4xgnIPk/tcw9vpzQkUob3z5GFxFkkd9SapCgZ6IzRVx9aIZ+C+/cSeaE83QLJvbKHqOtm1AC1oYSBfx768fxr9vP45Rh1LoTdhUkIfhqIOWpihuX7wQ/3X1bHQESPkk+17XceLgSXzny99AajglPDLL5XSEh6i7N1rHvZGn9HxCy/F4E3p6ejB9ei/aWtrR3BLFnOuXIN7VXBbfUao8xfwHRyN4aYCGB8VZWIPSQDHltiguLmIT0HHilwsSqX1UTV5Lj3LafPHsYVbT2loQBkF39rPVYdgOLENH24q16FiymlkoGRqUzyoPjCgrN2khzUam7yAGXnsRWmqIzAngkB0At0+0t3yeOBacUBM6rrwRrQtXMNh2zxqL0+xrv1iRbBM0tbmYVe7MCex9+OsoZZOwLAfr37UMf/2HH0M0KKrRs/8qF1yqvUVWuOrAWAH42tZBHBh0cObVZzGwdwePHfo8OnMeljz4aRjBqCzGNUHbRP0rNMUjiMUifBLT8Qr/UgloJVSdVEnp23xlbqnttyzmA/f4yqNiXCMr+6wUfCM1sH/9Wm3zP8yobLy+/XobM/GDpIkkq+L8/Zu7rq/r20Z5itYVpguyECuSLJMzC/xjvNYOzvU7Qnw9iAeBpNoPvMMr1CsoekGGr9rI2yACbxcoStByYGCAVaGk6qT0d0qHd1PfvYrQesGOd75lr2eZgk/p9pR+T+rTRCKBzs5OBq7qpSJwKUfAO579UNS9bqXaAoNDQ3yt0NnRzuPaK6Qaf+546iNcygev2qYicBlEQEHRBjrpiz/fVFlaqu+8IM97016pikwgRVYSlzdGZXVRuWqMp6p72XPQhYcE9KrX9xaekXdyQikoi8jwbqjIiviwkhpIf/rVkN5CS7yOv8K895BFkZryy6167mhIpjLI50oSTAlVVtDQ8JmblmBpTyuncJNSU5fppl5I4Y+he3MqmiuRoKbB7N8HjB0ECILRZzpr8hjCOdE2ZMfyKAzsQXNHD0LRaCUmssG03KGUjq8fCCNjEyQlpahM55cFlLwxnHJoeNWkrv8pxaSQxeCW55A5tlPGX2dAJbVqnl5xj0+AGfL5vGJ2N/7HZ+9BS5wMAijFX4ApGk95W8PmY0l8d/t+bDg9gIId4jhQ0aV4KIj5nZ1YvXQJblq+Aku7utA2uA0w06IQFMNVAgAGfv69R/HSE8+xZ6RbmdmLhtw+ZjzlOGhpbsb8ufMxd/Y8JJqbOQWK1J1GSxizrr0CelTndHZ+sqlrKFg6vr1Px46ka5cgxrLpBBCgitAaoVPWfsoUbZ9/rDtOy+pKicxoF1YaI1tfRPrITlZcEjhkVa0nvZzei89Zgo5rb4ERiUkYLYGv7HNB1amgFYFn8hC1kD29H/2vvQAnRepTKgglShu541FYLEjFdCiGthXvQuKKqxnMkp0twUMC0xatWkt1LJ4VQKfTmWilriF9ZC8OPPavMIvk82rj7luuw198/kMI6zaPB1rOLXjkPiCgBxS0rCgiJppo6xpOZYL4ztEoNj35KPpffUZ4AlhA0+z5WPJrvwUEInxM7EHrgZu8EekXSlFKJOKIREJlSwMaA6wALsNkz5zimcPGnbeeOdIzaYj5SMKh8vlW9hCeeL7iQmBlpWtluSpI6XeDkf3s9rfbjuptVdLla57/7jbkvOou486xXghbq31uXP7mrtVTTim0gIKidYXpgixE362WKaCoP43zguzAtxH3++yd7k+qoOibMbrUNi/HCFzuUJSuSwiGJpNJhqBNTU0MRV1FaPk7t05l/EQPXP2AlBSkBEXT6TR7khIc7erquijz+OU4zlSb3/oI0Bh2xzE/kJXZKXQZXyoWkUqncfz4SZw8dQqZTIaB6KIF8zF79hw0N8f53ovuoVmEVXbkUVD0re9Z1YK3SwQUFG2gJ6ugqLueCzG9/4q74OpCQRMt7wIguU65OT44OqlCxbNv/pUnzWpIKslOBWp6L1BqgNiyx5q/3d54CZkdgymqbJ7LFYRyT+oNm0MGPrduKeZ2JLiydoDSBiXYcC983Hb6lVz+CyObfCMHDsBIHYKDEBf0kaWCWI1p5QtIDQ5CD1hIdPZCC4SE7lGmZrMHpuPg0WMhPDsQgQFTsiBRNMebBtvAkBCLuqnmsrgNe1CODaB/49MoDPfB1h2uIC9rh49TygphrZC+xiJBfPbD67H+qjnskknrJHM2UnYI0d75+MLDj+OpvQcR1oGmcAhzOrpw9bz5WL1kCVbOmgW7ZGHj69vR1RzBDT0FhKwcf3nqhgB2pPk8c/ws/u0fv4nhvgH+gnVdLtk/Uh4L6aYoTX7BzFlYvmw52lrbGGpzv0gvzab5HeheOovTz8sXvnCQsYN4aG8IR7KkiiRFJPnw0dHYrOIktSjH3DU1rXWxzEpViWql3yil5Q/vfgVju15lWGsTzKRiKLDYU5aWJ7gZ7OjFtDV3wm7tEOC77EXq9YylsIgxpDsasn37MLT1OejJMVhcpZ2NIGRs+OSUvWEDoSg6VqxB84KVcIwgNIaXrupWgGE3RiKNvKLyZDTuiJ6l65qh3Vtw6Invc7q/adn4tTvW4M8/9wB0h9S/onCZHGRSWUt/kxUFKYDdMaXB0GycNR38y64oXv3lo+jb8pzoL8tC09wlWHr/bwJGCI4h9l31cqEoc1obrS1NCAbooquSak/H4QWJVVDVPQd8ilLvzdA42Ohf1veQqXxe1Xjw4D3nqo7DC0BrncR8QSq7wz/mfHC3UqDNUxzOM09WNiTPf9/2quYTue2/vWdNXVOLgqJ1hemCLETjkqAofb+Ir+DJNOvnv0vxYENHIEjfhZNXsj//vV26W1BQ9NLtG9WyixuByxWK0lw2PDyMwcFBxONxTmUnGEp+n/XOo7SNQr6AYqkk/NOlGjQcDSMo1fQ0TxrkQVXjRfM3pesTHKWUfQJJpBptb29XcPTiDmO1t0ki4AWh9DuN14OHDuPo0aMoFU2+E0kmxzA0OISDBw9haHgYuWwW6UwWixYuxPwF87H4ikWYMWMGOjraOVsvEg5XnWv1nnOqo1QEVAQmjoCCog2Mji/+7JXaS3uUROMW8CmVfPfeMg/cl9ru316t7Xtggfdevbz/svJxXKFsefM3yYH7ti1uFuV/fEos0XIbmWwBmXSB1X9caMlx0BkP43fWLUdPIspqzgAp6qjAj3xaxqBFwttaylEvGLVsC0On96I5dQqRIIE2jQSSsFjtCFhk5j46CC0QQEvndGghUpOa8iCFAnb7cAA/OAiMURo6P2gTasHyl8lk/egGwd+B3id/stAROVRqBlA6fQSnNz8HZMc8/Vzt6ejCIrFZDVo4hoU33Ixbr16OGfECjh4/gy1b30A+ksAf/+7vYOfZPjy+dSsWdk3H0tnTsYi+JBMJ4c2paXjyuQ34zyd+hZ5EBH9690r0NBMcr6Q+syIQGjY8/iKe+MGjnKJPEJfztOkl40Ged8uWLMHVS1cgHApVbAykXawTMDDt6llo6kmwSlL0uYRzBR1f2xfBADFygf/KXo6in+WTTc84qFLysWpRWEaI9W1ojoWxg9sw9MZGGEVT2hK4Kk6hPOTl423oXX0HQtPmwmZYSx0t4LIYa2K80iFbMLhIU5o8RN/YAD01DOgCiIruFoDEVeqSD2gwlEDiqjVomrec0+tpCUqXF1BUrOPFKuUx7J6PDOo1hs9GQEffay/i2LM/ZlGnaVr46H234I8/eTdDUjcmjLPZX5bpNh8DHwflzcNkZaoBDU+fjeFnJ3Ucf+YRnN7yAlFtaFYJicXXYOFdH4WuB2U6vgfSyvHsnoe67qCjpYnbxuWgpIdsedLwnv8TnS8TzF9Vp84ECk6/otOdpWrOcR7h+1Q8VA7tMp+utb0J51G5sp+JludF31Q6UVsVFG3gy/YiLsoP3Ex6SDa5xcyFahLf5DcADi7UfhvZDn1f80OyNwkSKyjaSG+oZd/OEbgcoSilyp84cYK7pbW1tVz8qB61vVkykc1lUSyW0H+2H5te2YQTx08gHAmjZFrIZjIMfTo6OpFINGPatB70TOtBW3s7YjGRAeZ/EUx1izqRlym9Zs2apVLq384nzmV0bO49L43Rvfv24eEfPYKNG1/GwOAgLJMy5wC7ZHJx4JJZQi6f53OBvoQTLS2IhEP8kGDxksWYNXMWmpqbsXLlMlx91VWY3jutfE4oMHoZDQrV1EsyAgqKNtAtf/bTjXUu7U/tFH+7gKUCA72b8/uL+j+rSnD2efDx7bmPW9TaXllvX+M4vF5+lX1VKzgrxyE2IFL7CdYUiiWkk3n2FyV7RmI6M1uj+J2bl6ElRhXgdQY3Vb6MNRSafgWp29CS7eCnW3djcPgsFjVrmB7X0RkpImGYjPOyI6Mwc5Qq7iAUb0M+GMZoKo1kqsgqzJwFPDUcRb/WgXAgCIsALYv45DG4CrJJe9h7/O7vlffoPlKXN5O2Ifwcc8f2YXjrSzCLY6zS5Mh6LurYL1PTodsmSsEQuq5ch8iiqxC0dQQMG8NH9+LUjlcRNBz89ic/ivfceisKlokwpXazSteFjBr7Qe7YvR8/euJpTOtowW/dMBstRq4yNqRKl5qQSefxyDe/hz1bdrNiiVPR5bHTjfDyJUuwauXVrBbl5rpgVZTmRqijCb1Xz4URpGOiSvamVEBa2J+L4Jt7gJxjCDWvyMOXW6/45NaER7LYkfAzFdXXA46DsSM7MbxjA1Ak5Sv5iMqCRbQcFzUyYUebMW3VLYjOWuyOzrLekwWxctsCkJLrgIP0oe0Y2vUKkE9zHNjHU/ZRWavKg9aGHmtG66qb0DxrmYipVKCKYllutwrvWBeQ0mdiOcFmKQzugwQqEn/85adxZuOTMvYaPv2RO/HAbaswPJrEWCqLfMlBNBxAT1cnelrjCARMODYVdCIkK3xUs5aOPWMlPHYijIFCCCd+9TAGtm1gVSgpRbuvXIvZtz/ICjV2sHWrzwsLXOH3Sin4joNwyEBrIiZUFnKcinR77pAaZ0cVAi73ccU+xDvn1PpdzCMVjurOQ+6uJlt//Hw08XON6rlvvBep9/gq7RHbq6Q8eUG5106guv3+MIkY/a97lVK0zi/Qi7qY27+uWvTN3DmNGbeC/fhb+zdzz/Vvm+aBBdNCbN9x9GxJZhPUv349SyooWk+U1DLvhAhcblCUvDwJiJIqlFSZlDJfDwylvkynM9i1cxc2vLSBgWjfqT7s2buHVXKGbrAtED2gikZjDEnDoSBaEq2YPWc21q2/Betvuw09Pd0TzkkERymVntSrpMYjMErepuqlIvBWRcC9hyaLni1btuIrX/kKXn1lMwsU2HKLCj1SMVm6iNTJDs7i+2l+MAkHkUgUAcNAS2sbbr71VgwO9OP4seO44Ya1uPbaa/CeO27nhwe0n3rPw7cqFmq/KgKXegQUFG2gh77w6Ib6l54oPdPdgvdzPx2a6m++f5c3+R5Vp18GVa10qzTd+zSprI6ZSN7k3VeNo5cCR5RKFpJjWZiWQ+ahPKHPbo/h8zcvRTwUAGSFdaJDXnAh4ARVVhephKyIk8VTaILndEOqCG5a+NaG3dh9OgNDNxHTDHRGCrgmkcaSSBaxIhWqsbD3TBJb9p/Fkf40hlM5FC2RJk+wy0QAiQUr0LryhnLCd+VLhNSGgox6Q1p1yLWkYpwGLW5v3S82UjVSqretR2HnRtD/wk9RGu2DQ/JRf/VzCdYoXdoMR9G9fA0i85cDRgS6YcPKpHH81ReRHenH8qWL8cXPfw7x5qgAVKQ4pBjJfbPXjGVjNJ1kn83uzAGEiyNlxR83UgafFLunDp3Cfzz07xg6PUiiQqFA1ICZ06dj3ZobEA1GyvVvRNq8BO+Ghs5lM9A8s1UUAOKwCZhl6A42DoXw/cOAScWtuN/Ju9VVXcqIlt+r2DzwHtjGk6Sn5MSgA2YRycO7MExKzmKJj0uUlKp4tFIKvRWOcdGjpvkr+BMBeSlVvJIyT3sWSfwaUMoieeB1JPe+Bq1Y4KJHgnOKp7OuwpXVmTQemzvQffXNCE+fyzGklHv3FCTVsms9IGIo/FtpXNNyBBnEcYnluPW6BsOycOSZxzD0+gvQgmG+CVi8cB7CAQ2DY2nkSRFrk+2EhkQ8jlWL5+DOW1diTkcrg0zT1nBoMIeXTuexfSSAfJE8D4CTLz2B4b3b+MbBcjTMuG4dem98H3RK9eeOpjbR0wsRJ1aEyvM8Eg6ghcYXHaNM3XdLgdVKCfcC/qo5yVWgSm9j78OVciq9R95ZZfdR42GJd9/jwWT1Q6gprUbkeVBzHqw1t06YVu3xe/bM56IoXXUlc4rN3913Y13fHyp9vq4wvSkLuefBhVZc+O1g3pTGX4CNcjqq5eDXb29FrmDjhy8mEQxUrIAuwC54EwqKXqhIqu1c7hG4nKAoeYeSEpPUoZQuT76h9cyVNK8MnB3AL596Ct//j+9j+84dKOWLXHCOLmboekQo5sQDSNsS2TwsGIDBRVt7e6bhIx/7KD744Q9h5qwZ7K9Y60Xrk98opdO7bSWvUfVSEbjYEag8cLWx/Y2d+McvfRnPPvMr9t1ldSjVNGBRBxUstvjvUsmESYUfpRqF7ysBLF1xJWbMnI0De3cjGglj7tx5mDt/Pn794x/FvLmzy4dWz/l4seOg9qcicLlEQEHRBnrqC4+9LJaeKM2uVqqZC9L8aaeT3HxPeFMvt1UFJ+QNu5s+zO3z55JOBjzd4/dD1nriIiuUE/AyTRtjoxmUTFtk9TpAc0jHHctnYeW0drTHgggaQuFmORYCoDRg8kUUtdc1AoZSOsNfJBIqcbK34yBVsvDQ82/gxHCKi8qQtrFkG4gih2WRDFbFRrFj+xt4avsJpDKFcrq26wQpsqZtxOcuRdeaOxmuVVSpsktrxGmCTOBKdDzruGnWAjHp7HyehZQAACAASURBVKc5uGsj0nu2Sn9KsZpXLVpJJ5d+h4EAmuYsRtOS6xFoauWCRiOH9qB/z2sIBDT8/qd+Azfd9C4BYMVgRIDVfzqKNpDMFnByLI3DpwdwfbQfi+Klineqa38okaINAzs37cBPv/sI8sksD5tQJIR1a9eJlAwqHsSFsYQbKkmADdtGsKsF066aBSNM0XWLEVFfkicp8NO+IJ48Tb8boghSWVQr1JVekOYF0NwfBJMMiqAOo5jH6MHtGNmzGSiIIl5uoS4CeiIr3oERiqBzxY2ILryaFaQixrK6veutSz3C3aLDyo1icPeryB3dCaNkcuV4oWx0E+cpXV8oYEnaabR2oWPVjQh3z2EI7AJgIQIVT3g1ehDAxyZAKGxp3UCqabMEh+A8sV7yLzRLsM0CnHwOJzc/heSxg0i0dSAcjVYVFnP7V8Rf7Ouq+b341AO3IZtJ4fEXtuKlXceRzEsAR96mDlAoZuEUsjAcKmplwGjpQLS1C3osgXBrO+Kd3Whq70W4qQV6mMA3rWcxiI7Fw4hzihoV06JInqPXYq35xDsXNvLQyDMXjQOzE3k3++ZXP3StZ3rzQt5aUFbswqOenWB+dvf1d++/oa7dKihaV5jUQhc4AvSd0pkwcOf1TVi1MArTdLDnRAG/fC2Dk4MXVjGqoOgF7rxLYHOT5SFdAs27ZJtwOUBR+p47efIkCoUCOjo6yunyUwZVDgpSbv7ohw/jn//pqzg72A89EOBrWHpATNZPdO1oWxZsh8CQuOCh+woCRvRDV3OGpqO3uwf3PfAAHvzgg1i4cCGCoeCETXDT6V3P097e3roA7pTHpBZQEZgiAu51Id/j2jb2HziIL3/lH/HLn/8cwXCI74tIxEOZeOSXSxBf3A8Lj3NxvQ9exlWLNsWbYPF9hAM9YHANgrvuvgsf+tCHMH/ePHR2tFU9KFBwVA1TFYHGI6CgaAMxq6UUFSm2nkQ4L0Xz+eaVl5Xvl70LJ1rfbZtfulhLHSohgLsP/76qDrNWG70LTKQ+rbEMK6KIAVlAMplj2T/5KwolIxDUNHQ3hzGnoxm97RH0NjcjEQohFiGPFOJfIu2bvhyYWckq2EJ1KSGW7aA/mcM3XtqJkRzJ4US1c1MT6dkGSnAOb8WZrRtQsujxsgCtZcsC2W4CbqEZC9Cz5m44wRDDVvHypOxORUFrykjF+oSmDCqQw6n5QeT6DmBw0+PQCjluKz/5FrV7PPuUlb9ZpsjJ1gz7Qq1daFtyHWK982AXTRzf8jyyo/24cukV+KPPfwbtLQn+Ai2SJ2bORN9oDgf6h3CiP4n+TAG2Y+ITc0u4pkNUendHqP+IbdPBq8++gqcf+Tny6Tzmz1uAG9asgUFFjFjVW6nAbtpAMKyja+VcNHU1CY2hBzrSURUcDf92KIgdIwZhb5C/qhCJjk8WFSpjqT6VIJxHgR6ElUtiZPfLyBzeB82i4xFFhdxNcfK8Y8KJxNCx/Aa0zl8Jm/1q6XiFh2xFkiz6h94tjQ1gePvLyJ8+BB3UVyFZbMkSKexyKDA0h4Z492y0X30DAq0dcruy0r33uK0SStkUrFwWVj6DUj4LM5NBKZdBoZCGncvBzudhmjnYxTycXB6WVeTYOMUinwNtXV2ikBE/BJC2Dr50dfJIpdHe0xzF6TNnMDgyJlSvrKZwH4aIEU3FvegiK0hWA7RVzcHIyCjS2RwCoTBiTa2IdU9Hy6x56Jl/BZq7ehFqSqClvRVNIU7MFwBYpttXPWiZ6KHQRHNpHfOddy6sZ06tmjtrqe4negjlm5NrNtk/B3jGaRnq+1Xj/jlVzsfe7SulaANftmrRix4B+j5JRHVcszCCW66Mo2Q6eGVvDjsO5zGYtC5oGr2Cohe9e9+0HVZ9j7P39ZtfsOxNO5i3YMOXOhSl64hTp04xEO3u7uZ0dAaVtUQgvvjRuulUGj9++Cf4h7//B5weOI1wNMJXpHSNb5HtESvkxMUXAR/6W9wLiAfqNC/R/QFV4qarr1gkjHvuvge/+4e/j3nz502qGCUgRen+/f39vP7MmTPravdbMAzULt9GEXChKIH+3Xv34qtfewiP//xnDPbpXoRsIqhuA41vsyRS5ekhgMjIk7ZWEpiS4IkyKQmICmUpVaDXObNs1uw5WLZsOZYsXcpp9KQYFcVzxT1XPefo2yjs6lBUBM47AgqKNhDCP330pfLS/rRc92/+l2+YXbWaQFLuTTxvwMPgJt29q0Tjatbeytnjf6/ah5fx+fddVtF5FU6SIbnLeh7512y7mG8FaqPq7iwApAr0eWSzeVF0hkV2YkMlTUNA+qNQanA8GEIkpCESCqIpFEIkGEAoQE/MRHV6quZNF0L0U7ItZAomhlN59KUz/ETZrVrOqkIJvwbfeAnJXZuhS8WpW/BGPHGzRSqwXYLRPQvTbryHCxq5ZXwqfeBHh5VPqtMf/V6GYjnyYOPq7fRllxlB3+anUDpziqGVo4svO5HWXZbEinR9HhNyhDBcAaffO+EwmmddwYVysskR9O/cBs0u4MMP3IOVK1eibyyPvpSJ08kcRjJZNuam9GjWWTo6PjTPxJrOUll1K3YjYBmnoXMqtw0Co9te3IJnH3saK5esxKI588p+ma7Mk0GdrqF1cS8SczpIzCmGsvwS5yGhAWfzGr6+L4j+QgiGRk/++erWg0TdlGNv8S5SfYroUNvN0QGM7ngF+VOHBCRmWOhNRxaqVS0WQ/uKNYjPXcYXDXxWSFUlh5F3rvH4pBT7XN9hjO3YiNLYoOgTWaSLJZKc9q7x2KOXHQghMWsBWlesgdbUCp3Mcmmbsn/EeBAxGNm1GSe2vggnn4ZTKsIx2WVU+O1yE1wVKqXo0++kRJUlpHSD/bMSiYS4KBI5/L6LGamcoAcBjoaR4QGYhYKoyOqOm/I5yyeILC4lTUxZlQ2MDI8gkxG+u3TuCLcIHfPmL0BTZxeGTBtzll+DmVesRFNXJwLxJoaiNJbcES8U3OMBt3ceqzk3lpWjniWrfGp9c5BnsSnnTznflZeTsWBgLx8J+KFrzTnYJ3WaaI4vs+pac7xv3964/P19N9X1baOUonWFqe6FROZBxee37hXfgQty6qnl4P61CeSLNh7fkkZIpc9PPBLkd6n4/nJfYhIov+O51PIvcyGH2OSz8oXck7xeoflV0xAsFdA8dgZdZ/ZjsHsBhrrmk8v4+Ghc1AZe4OOdbHOc4VKXKX3NrVzqUNRViBIQpSrzjfgWEsTZ9Mpm/NVf/hU2vPwyYnHKhql819M1vmmZXGSSr/D42l9cN5FAgrJy6N9gIIBAwOBq2wE9wJW3/+Iv/wfef9/7ORV5she1garSExgNh8MMRtVLReDNjACNOfouPXr0GL785S/jZ4/9TNh6kSqafhO3E3yPQICUvcZl1pN73cnFGPn8EAVj+TyxTD4XQsEQnw90/R5vTqCntxe333YbPviBBzFj+rRxDy2mumZ/M2Ohtq0icDlFQEHRBnrrT39SgaLl1WrwsWqA5tmBK6B0oUdttla5mPSonRqZ1Cbc/wTH6l/efcpVa5/jPiN4KW8BcrkCUumsADs0wbtFZYSVoiserSQqSzA0roALLcyPy+RK7vbkRbW0r6yspgGZo7sx9OpTcGzyJ63WJXIxI3o6R0WYmtrRe8v7gXhL+cbFr3ZsYEiIbUjVIMWGUrRJlZfcswXDuzaKlG0XKXn7mwGcWYFzbuqt7HNejS8ebQQT7WiaeyUCze0oWiWEohE0tXaixD6s4mkj3Zywf6VugxKKSo6O+2eUsL63VJWuX4Zosk2iUJNIdT++7wjy/SkYJMalpsm4k0IxGAmidW4nWmZ2k/xX+L7KGx86blMLIaQVsWUwiB8cAQpaUPhuymD6BbZ80yShmA2qJh+AblnInD6E4d1bYI+c5THkLdREcNOw6aLCRDDRic6VNyMyfQ5sVnWKgJEelPWWGuFe8bedz2Ls4BtIH9zOaeVCkVkB08KsQcJkulqJRJFYsgqJhVcBgYhopzwOWcheVrC3YRdtHP7FdzF6eBc/+aUl+Rxxn9bSGHZ/9xTscWE4tTvR2sZFC8RQGQ9Fy+ccWUYUCxgdGeJUM3F+SqWxB6QKUC23Q/um1DTbxtDQEFe1dOW24qLMwdIli1EslXDwwEH2HQ0mEli6dj1WP/gJGMHq9DS6YWnkpsg9l2rNKd55p5E5q7ysfz51+0iO6cnmzFr7m2ze884JDc2PnhX//n4FRRudW893eVJgtCcMXL8oime3Zxj4NfJder77vxzXp/EdC5PqHsgVxQ3bhX69HZSi7ndbPD2EeGpQWPJQsT7+Vzx08/4uHsLR+wQTxeeV38U1k3vtVP6XY0/Lu9cR8sGc9wKUp/gL0UeerUwBcunjcCGLOYc2YtrJnWgdOoFgMYNNt3wGJ+Zdyw8h3csdegAXSw8jYBZqZoxc6LF18bYngpSLtaIYjp9zD1zKUJRSz8mXs6enp2EgSrFJJlP4xtf/BV/6P/8vsvksgsGQeFAtRQ80t9CzXf7XMDhrxmAvdHBKMV2XiLoCYCDKalFNRy6fw4MPPIAv/NkXMGfunCnnKBeMnj17lv1QqUCUeqkIXOgIuNeGPC9kc/jH//t/8bWvfY3HPV2z8ywua2WQQpTvx6hoKgmC2EZCFF0iwQOdE2QBQdukc4NvBzUdwSBZT5CYRYpguCaHzoWY7rj9Dtx11/uwYvkyHueuavTN+A6/0LFT21MRuBQioKBoA73wX3/8YgNLT7JovU+Va6WAXpgWVG/F355afoDuGv7PylCU0gBsjCZTsGzp/ejJFOd6PLKAEj8J45QAr55A7sBVWsk0cne35VR3qf6S3xDSo1KHOdSHsy8+BjtfoOLkIp2YXvJLhwArQbJApBm9t94LrZnSlcdrRScK72TQpnz/wPsyYA+fxpmXH4edHuRUcP4i5P9IhS9XnAeMaCuKuTR0WxQQ8phvimJD8ih0pwjTCCPSNROJRSsQ61kAm9IpNPJmtaExKBRfogQD/3/2vgM8rupM+53eR73Ystxkyw25YRtswNgk2EAwIZRsIGEhuwlsNgFCSfjDksWkQDaJk1CSDQ4bSCBASBxCCxjTccFgA+69yEW9jDS93fmf7zv3zNwZzUgzsk1xdJ9Hj6SZc889/X7nPe/3fqaEDlEACytj+HxtVGhgZrDgRD1VHUwVnKQGiYTjCHf0ItztQzwYZUDP5LLCXlEMcwm5PYlSyUAyvPFRN2U9MQP+ui+B7b2kDysiuSf305kHAKqhy2XWG6H4POjd9yG6D2yDIRRgxm+MgfUUiMEs3IQOxqpalE6bC3PpMAF8cluR0ZCAgbVGiR1qhF6JINrRAs+OjQi271dBdtHOPJ64vxhRhh6CqWAoqkDZlNmwD69T3fElEi9+Uw8qinArp8YId7Rg+zOPcPmTUgA87tThp1M3mmqQJTEkUztOMvSLy8qgN5r62VTRqbMY0QGfF77enhTQni7ekRy+woBStXKZNauAgiREIoR4py5q/8mTJ/PGp7GxkVmmSjyK8aedgwX/eRsMRovqQk+MUQm0JmdX3+mS79p2PNexbOvXQEBOrnLm83l/deznu59+4ay8aj3EFM2rmfpNJOcYrbN1w8246pxiLFvRAW9QMKTFcnw8gKRjL+snMYd8DwgGW/aTAxQV76NpG/6Kuh1vstY5wzcUXE5lUQpAk34MSaA0HRQVwCi9zwlQlekEmCo0uRXaRPP9RgG60v9qevG5+F9Jfi/yoXQivQRqxd+pfEX+Esjl9Gp+ZAtwGbTgrQr0iverAaUdBzH39d/CGI6wDaAYDXhnwXVorm0QgKg6vwyxKGa//XtUNu8hB4+T51IZj5tmfxGNdaelsWMLqeQnFRQlt3NymycAkTxZcgU2ylVXWkM2bngfP/zBj/DW22/DaDLyQUs0rsBmMqDIYUNliRvDyopQXuSEw2aD2WSEhQAkAD2BIDo8XjQ2taGlvQNd/iDiCT0sZiPCoRDG143D3T/5Mc5ecDYHfBroIn3G3t5ejkxfU1MzFJV+oAYb+r7gFmCvFNYRTeD999/HHXfcga2bt8FmtzKQKQFOekck4nHWDLVYbUwgisbCHGyM9gQGI3mBQeiLJhIcfT5OeqNqYCZ6v4QCweSemr6jd01pSRnOmj8fCxachQULFqC6uipp5wzZOwV359AN/4QtMASKFtDp3/3bWwWk/udJKtiGpJOSgKfHy9Frkw7TDJhl6K4ex6aRYGUi6Efb6ucQ6WplA51O3eQlmHOqq7fZgbIzFsHGQXOOnTWUrJt00VTi6P7gTXgPbIJeocBS1Day/sKNk55rrqxB1dQF6Gk9BO/ejUgECQiUOph0hwBFeQPFwF9cAKVmByzDalEyZhIsZcOhmOzkt6+6ZVMt4/xcRU96osCXR4UFUTEXAMAgjmQbClYKgagUZCkeE+2mM9KmTjI7+7J+A3Ed9vqMeL8N2OyzcpAhA73AZcR1LQCh0RwjkJMMhWBLI3p2v49oRxMzMGljplPIHZ42W+ouisppMMI1+hQUTTkVsLuABKlyEjMz1dc6Hd2vB0JBBA5ugWfPdih+Dyg0l0gm+1z0HAOj6ubGUlOH4imnw1xcxjIIAoNVwVD1dxIsYDkBPbp2bsT+V/7CfZCP0aEFROlvh9MJp9uttrsaHEqO1aRuqYhkTwaRp6sbsUgoObZzPTNzbNOJM4GixL6Q91Aa2kycd955zP7s6upizVJ6zqip03DK4gt509/uj8IXTcao77eeJ3Kua5cN7XM+imcW9IxsmqQAfnrJ/LxWviFQNK9mGhAUpXXvorkuzJlgQ225GXubwtiwO4gX3iMJiSFQ9NhbefA5nAygKIHrpmgQZ77yAMpb9sFspQjZQGsbEAyne6vkbCmNF8LgWzN1p+ZVmLJ/kq9HAdBKySFhW8jDWpWpqgFB01mtKXYrA6sUwC8egbO3DcVuivYN+II69JTUon3YBGybsQRxI+l1A4Z4HKe9uRwjDm466UBRau/3534F+ybO5wPZwVyfRFCU7IR9+/YxIFpSUpK3hqi2/n6fH3/846O46667GAglu8Nk0GNcdRlmja/FxFHDUV1eihK3Cw6bVbgD6/UMAFHaSExBOBZDry+IxpZ2vLdjL9Zt3oXG1k4eV8VFbnz72zfi69d+fUAXerb8VHuzu7ubgdG6urq8wNTB9OnQPf+cLUD7GboI7Pzlr+7Fg//7IBR1f0b7ZAZNFYUPGHT0Q75spBFK8RfiUZbQkmzqhBJnxr2JAo6xRAdteaIIR6MIQ49AJMKu9eROL2I/iPV84uTJOG/xIpx55hkss0aSF3QNxsPrn7MXh2r9z9wCQ6BoAb3/nRVv9J8600dYmzrbd1qgSssKzfWU/vLPdk+h+WfkQQttUgu1n/IJoEe4Dff0+hCNqM7M0kNZus8X0NYDNHTK4E8oMJL7Ngzo2rgK/gPbBMBEbA31kqAoYWDEfig/9RzWoZTM1WMplmwWCqAUNwJKy0EcfecVIBJkLUZibtLbTOigsmkGmJwonXMOXMPHclTyUPsRdO14F7GOZujUexQdvRApArjQxEzezUgdKEw8bMNHwzl6Mmxl1eRblHRpp3tIKmCkE7huXBR2fUywRqhdVIak0LZMsR8ZFzUYhQA+gY2q6HciriCuM8OYIG1SoSvKALNCDBNgR4+CVc0WtATJiBWu4lrPO96CqRKXBPQaqGxEpFF0iPW2o3ffNngP7wUiflVvR7AbWceSC0WGhAKDswzF9dPhHD1eAMHMNBWassLNH6AYW6QbG21tQs+ezfC1H4Q+pqji5jJglBzR5C6vCMay3Q73uKlwjW0QWrO8UZUs0hTLVxrWbGCQNIBOweF3XkLr+jfYKKG2GejSgqK06SwuLYXJTC5l6SBNEuznASZA0WgoCDLoRQOLVs4XFKUgCbQRkEYb3Ut/k8FEmkcLFy5M6s2KjAXoG47E8dzOo9jX3au2Y45nZoLu/a1nha5j2dbRbA2d7ZkDPSufNTKfNLI8rBGs0ZDWlOlnly4YaHjw90OgaF7N1G8iMX+AYSVGTB5lwfmzXPjTax40dcXQ0k0L1RAoeuytPPgcTgpQFDoUdx/BWSt/BXPAizGjgS9cCPz578CRIywt/tFeWV3eT1ARVDPEYgWuuBQ4dARY9QZgTgAdVaPx9qIbETHbxKFqQsHstx/GqH3vJUHRfMzdE1Ty45KtVK6hJt94xtU4UH8GAxiDuT5poCjZBQcOHGBXdXKbp9+DufbvO4D/+enP8MQTf4Ld6eYASdPG1ODC0xowecwIFLmcMBsM7A4s9BGFrqIkBwgJIKHBHzOY0eEN4p0PNuGxF17Bpr2HYbNZcckXLsaddy1FVVVlXofSVA/yliE3evo9ZsyY4wAWbcGyWctR/9L9WDLklT+YoXLS3CPt+26PB9/97m14/tnn4HQ4eA/DOxaKFSHE/Nm+JikIAj+JGMqHAXzgJALyuow6FJsNHHvDYbHAbbPCZrUgHI2h2ePB3tZOdPiDMBpNMJtNTEpSdy5YsHAhrrzyy5g4aSJG1tYkSRcnrqE78Nz152H3tRtwS4PmKVuWYdbyerx0/xL0PzX6uf+rwMMbboE22771ONb7T1zLDOX86WqBIVC0gP669a+vF5A6/6THqmmZ/5MGl3Kg8mk96r3eIAKBaFJQmj1uaZEvQHEpB9Eqa+HZHYHEqvUmBPZ+gK4Pic2bzkwV2pLiorIWN5wO98Q5aUzRQp6pLYh4CSZgVMh9O4jWDW/Cd3g3KX2ykZxibqj6mIjCNXYmyqbOQ4J0YujkkFwjAr3w79+CngPbgZBfhVWMUli1T90N5FpBlTLbYa8cjeKR42GuqEDcZIdCwCricBmiWDIKmOKKwcSSAqIX9AQ0JnOUft700hY6cqTnFFH0CMcBtzkGMwHMDAIKtiBjj6zWacDbbTqsOGSBgQTyjeRiLfQ5WeNUFROXAJ5Cz9UriPu8CDbuhLdxL6L+HhHMJ6OGQktUCJObq8fCNXkGLKXlqsaoQWi3ylow4BtF3NMB7/6d8B/ZD10wgIRBZYNKADHl1c6u9HS4ai4fgdIJ02GqrIViIBf2uHBVly72fcA+CixGwcAI2A1j76oV6Nm9iQ2cfJiiYgyKNjdbrKwnSs+iPtFyi7IFBvJ6uhEMBtOek+uZIkplqlXpPtIUlc+Wbj4UPGH58uWYOnVqlvmloDcQxZ+3HEA7z2lKopFEKGA5GWgN0WbVX9pC8sm3eFrmbL735JMus6w/v2xhPrcNgaJ5tdLAiXgtUxRUl5hw7gwHnnq7l9lHFMl46Pp4W+DTDoryW1+nw6i96zFr9cMcoM9qBWxOoPEI4LIKL/pPyjXwcV3/Jc2Gt/LhpR4YNQo4eBQI+gGrSY+Oqjqs+ew3ETVZOVM6iJ259k+o2736pANFFZ0O68/+Oo6MmXXSgKJ0eNrT04Pq6mp2Mc/Xrsm0i1evXovbvvs9bN2+GRVlFZg2bjQuWXAaZtSPgd1sYpuHfowUZZvtJz1rIGqVlviIkYJokmeQ1YVgIIQ1776H3z71d7yzdSemTzsFDzzwazQ0nJK3ez/ZPiQN0NLSgqKiouOgL1oAKNrxHK4/7y6sy3NhuOLhDJApz/uGkn30LaC1rde9sx63f+927Nu7Fw67ne0QWi8ZGmWNfxFtni4lHmNyBgUcLjIaYDPoMLqqErUV5SgpKkZpcRGcDjt7lVmcbiT0Ohw+dABvrn8P63btRygBOOw2nifhSEzs0RI6XHzZpbj2P67DuLqxYh0+znJBHc9dj/Puyncka/rjioex4eqDBc2DzN684ld34uC3859H6ffPxZ1DBxgf/QT5lDxxCBQtoKMYFNWCMTnula7jmS6eaRt/LUioIRGmuWmq1kFa5PoCypuZVDLq+HO1Hlo398zPksBMkm0lctQCNryoa7RCg6EICBilRZmwJfXwKgVKauA4pvxrNfi06Kr2b42GZWYb8ouIXav1iHY0o3XN80iEg2ytp3RI1XIn9NArMZjHTkbFzIXsApY8lZb6iwzqpbYA2rjpsu4yAJFwvSZ2gAIDLAh1HETrOyuBYJAkLlXmJhl7qpylAhiLy1B1+mIYHCWaERBnrS9ywQ53NcO7dxtizY2sMSMjtwuAJdX2SfYouWJQCUw2WCpHonhEHSyVw6FYbdArBtiNMZRaALclAbchxgaoySjgUXoR08uZWLZhRYdIPI5QDAgoOoRjDJHi4tEJjHNRdHbBfpMgMAc9gg6busx42+OC22rDlvYuJEjMlNqPQ9sLAI25o6SZE/DAf2Q3/I07EfX2qlHWZY8KhqkaQx5xnR5GuxPFdVPhGDMJepMVcWKMkkGhuvIb6JSVoiX7u+Fr3I3A4b2I+bsYvJVaoZSf6iPImKMcL0abDY6xU+EcMwU6u5P7il1UuPQqwKki5Wnzj4wbNuApCokfu595Ar62fdDrjGnjJp9pSsLoFpuD5w/DzFIqgJtQ+lWKgUnu7z1dnUldIhoPmcBnNsBQfkbRV5llqrno/nHjxuGhhx7qE5FVGFAKmjwB/Hl7IyIyRgYD4xompMrVldlmW6uS607GmjNQ2j5rjXZn3886nPm81AgTGWR1hc9Yg9OMyIxnadf3Pmt6+o5OLpj8zGWXn5PPsBgCRfNqpfwSScY1BfMgJoV43RwrRJTfs4dS5W6BkwEUpcE0Y/2TGL/tTbZ16AA0FhdAIY23bFcucFGbVjoCyLR9/ldZmtJEks4jab81aaSJRG+Z5N+a78lGy/xcftbfb4sJKHOQzI5Q8DG4bDhyxsXwlteiu3yUsGnUI+qGDX/DpM0rkzZhkRuYOxuwDI6E+PFMLR3Q0Qms30juseIIM643YN0530Bz7dSTAhQlm2D37t2oqKjgQC2F6ojKjolEonj66b/jlptvYaBzwpgxOG/uTCycMxOlLgf0MdojSS+tlgAAIABJREFUxGDgIDN6GMhLicYLHTgn7Z+UdJHeYoXOXgKD2Qmvtwcvvvoa7n/sKcQMBixb9nOcvWBBQa7w5N5MOuokKVRfX58fW5RYb199ouCxlwZsMii6G9cOlvlW8NOHbvioWkDujeJxBQ8//Aj++7//G06bnTVCo7RIMulE6IrqSf+ZgyrFEI3FUGI2YeaYWowbXsOHEaNHjYbd4YTFbGZGNMUc0JuM0JstvP/obm/Gu6vfxN9eewsHewNwOZ2w22zwB8Ocv6erC/MXLsTtd/wXpkyZzE1wYu2e48gUrd+CR776CMp+vgxLOmnOFcoU1RxSNOd7/0c1Soae80lvgSFQtIAeuuUvr6mb3AH8lLQumzncN7UASBo4wG5/GtdvBpSOk19UNhfX/j7TAJNpQEAmYEk6Kmo+sRiJmfvZSE6LxJ0L/My3/XO4xqaioBuRiPjRuvZ5RDqaAdJpkSRIRsVEmxqUCHQVI1F9xgVImKwpBquWqZdRv/6KmHSFQByejaQlugU6nboZ0AIkBIvo9SidMg/O+qnMRkxrenWTwp/FQgg0NaLn4FbEOlqgjyegqBE6ieFIDFFWkFE3+EkYl0XOjDCXVsA5fDysw0bBbHMzizZO4eSlszkPKeFeqpr2qnu/DhQcdGZtNdq9PjR1B3HesBjOrAqIoEkJYsNSBEUCPY2Imx0ImKuQsFXAqNPjb5v34cMjnpQ2KkV+j0WheNrgazoAf8sBxHs9MCTiamRe1Z1fR/HkRX8ZyL3EbIW9pg5F4ybBWFLF4C5ppVKbUb0VYoCSW39vN7xH98N3dC8SvR4GwSnYBYG5xA6m/AQoyBG1QPCvTmeEuXokiuunwVxWw+lJq5VAfAH2qUM5h8u0HBoEpod627H/mccQ9LQJZmk/YEtSi1QFM81WK0eL1Mo8aO9PplcHn8/r5SBLEuTU/s66+VYLKtP5fD7eBEjjSOprzZkzh6NjEmNCe0lQdHtLN17Y0wKFup3HiwreaufjQO7lmd/359Keyw0/W9vmWhdzlSfbupy98cSn+eST3mi5l4pEAsu++Jm8Vrts7vOiqsfpPZBXKU60EZ1nIXIkkyCO/FouZdmHieaQ658QEGVWuDp9T+zGKP8+PRlAUX08hkmb/4Gi7mYgHoW1cTd0kQiba74wEKWzRNV86wMuqgBlH0CSDv0kSKlNk5leApya39JUZBarJrZiEjxVP+eVJGkbpfdZriU1c+WhMg4vAmaNFuefNP8CjhK8dcF34HOVp0WfpwPKiZv+gYaNzwiZGwWoqgD+/SrA5cx/zHzcKWnp2LMfePTPFBld1DtqNGPNZ69H27B61lEfzPVJcp8nt3KS2iG3eYvFMpjq8D0+nx+PPfY4fvY/P0HtsGGYdcoknH1qA+prRzATThcPQqdEuA2NJhMMRrMq3ySAIxqgOj1pJdLCRUFZAb3ZAZ2liAOOtba24JEVz2D1h9vw7e9+BxdccH7Bbv5UT6ovsWEHG42+Y+0y3Pp8E1wvN8N14SmoX3Itrjm1H0fhIabooMfUJ/1G4X0FhEIh/OreX+FnP/0ZykvL2C0+xgY0BSOOMsBJ0eaj0Qj84TBGFrtw2YL5OH3WbFRWVcPhLoHJahXvgTi526t7LpoXtJ8xGBAM+HFgxya88NJKvLRpByw2O2v/kms96YySV9npZ5yJ79z2XTQ0TElJpZ0w+6dwUHTLslkYxBkDQEzTWxpwrPd/0sfTUPk+nhYYAkULaPdbnno1d8AabT5aAFBaoHmCj2nFKQCcy7saufLMBC0zAAEtqJMECzLzIjf2hA69PT4QOEoBcNhMlHKOmXp7stB98hGaK/lcQi+UADCKsBqFZ/Na9OzdpAKizKEUEcNV+FNHVEZHKarPOB/GonKmcEpTVhhgqedmMuKS5ZE7DmZDEkBoQMRzFJ2rX0Y0RMATMVDZvy6NnWguqULFGYugtxUJ6qgkMaqneCwFIB3mKdhQsBf+5gPwNO5EuLsZBnKJThgQJ7EyOm1UX5JULhFwSMCjJt4VGZFwF8FWXQvH8BEwlVRCbyYtThYE5WITIMfdnohCByMzZ8dX2nDV7IkMwh7q9MIcbMdocxeUaBhGXRwJvRU6SzF09kroLG7AaIGiIzf3BA53R/Cntz5Aq9cPfTQMf1cLgs2NCHW2Qhf2C8d7po4KtFglfPIA4UBSRj3MZSNQNHYK7FUjkOC8xTgiA5lkAfThAMIdzfA174a/7Sh0gV52ZacIuqq0aDKAkioOylUmq9rmroS7rgGWmtHQWaxIUEAw2d/ZhlvmPFZhKR3pkOoM8Hcdwb6n/4BowCd0Y7VMT83g1eqISpDSVVwCm92uiUQvAlylUFmh+cnpY3H0eDysgUWBpHI9J30JEqNaPo/c4QgY1V7ElliyZAl+8pOfwEq+nxkX6R+tO9SBtw608aZEEIBl/2UkztJWfdayXOBo5oP7y0sVq+d+y7VG9JdG5p1tzRENlipNrnL0ty73c/gzWKYoMbrjSS2qPAO45LN4ZkkjsVdqBgoAUIgsxCAfmfW2THwhs1sMhgRKK6IoLo3y+tDVbkJ3J7EvBifvcDzL/knJS647TqsJJoMO3f5Ick34uMt4MoCidAhHEi/0XrN7OzD7+V/C5utmMHTDQcAbylhOjkOj52cVHYcHCaMip+gRSeyMKE6BovRu8Lkq8OZ5NyNoL0lbRsnro37bK5j27lP8zqctfnkp8O9fEaBonqbecarU4LOhtt+1F3h8RYopGjFbsfrcb6Ozcgx7mgzm+qSAomRfHDx4kJlqTqczP/Zkjgp3dXvw0O9+j2f++hQm1o3BpLGj0TBuJEZXlsNKZ9QqKErvcaPJDAMRFBgEVeMYSHII0a7J5iH7kKxc0pO3OBCjObZpK/72+hqcff4FuOyySwoGccm+IpuIgNFRo0YVBKqGmzbiibvuxrqzl+LnVwLLVU3RubuX4dYnynD9ndcgKzY6xBQdzBT5VNwj7fWdu3bhBz/4EV78xwsoKy2D2WgABVmKxWMcXd5ktlDYV4QiYdhMJnzl3HNw/qLFqKiq5rmgM5ihMxqT+itKNIpENAIlHhGBYQ16EBu1u7UJ761bjSdXvoLGHj+Ki4r4fiKwBPw+zJw9Gzd8+0bMmD6NGd+CoXq8NF2IjflVFM6bpq4U7uuj/zALy+tfwv0FCPGyy/7uaxkUzX0VIGfxqRhZQ4X8KFtgCBQtoLVv/vMraan7c1dV0Y1k+kyGVypQinABllcqz5SrXy4dPe3n/ZelbyX7phdcksw86U7pFiD3+xKU0QKl0i2ZNgj+QAjBgPC3ZXwuX+q+Ri5A6wKbtYvUtPSyIcudTukVow7hw/vR8u4rMMVCiOtM0LH4JIu5qC7VCrMpK+YsgnPYGMRUHIqddrQAWaZ9K1mf8rkyijlrUyro3bkBvVvfQ5wNOCEWn9QTJbdNnQGlU+fCPn469OR7jrjQ5dQ8k1mnvBkhFwtKY4JOFwdC3Qg0HYT38EHEOjugj4fZhZz0rKi/kgQ4VauAc6f7oMBIAZHMDlhLq2CtHgl7ZQ3gLILOYErSSQiMIxDUEAvh/GnjML+uhlmXxPDgCPCRIOI9zTAEmqFYK6AvGweYrCLQkWQhMQBswKrVa/Gnv/wF8YAPSiTML2/BhiRWqDjpTBJok+CVntmtjjFT4Bg+FnqLTdRNUaUZwgFEersQbj+MQFszYr2diEdpx0mmhcpU0YJR6gN0fMJqgM5VhpJR42GrrQccLrXcqvIsM0UHWAQ0jF8CWNnNXqdDb9Ne7HvuMcRjERHuKcfuLnOeUOACN0d0FeWXtB0R3Cq1EaWxTY8OBoLw9fYKIJkapY8Ca9/yS9d6+WzSE6UTbO1F31177bW46aabkkYTDz816n1MUfDS9sPY1OGDyUBBqYQubQHywH0KNtCaVcBynLZWZVs/teuZdl3NtwL5rO+F1OcX//LZvKqnZYpSH8ViUZUt8JFCIjxnyfVL/xFHjKE5YDQqsDkUhAJ6RKPq4Y36LrE74ph+mhcj64IwW1R2RkCPXVsd2P6hA/FYBgs/r1b/9CVK2g3qmppZA5JGKXaYcMPnJmBYiQ1PrWnEm9va8n8fn8Am+bSDorxsq+1Dq7SrtxVnv7QMtkAPInFgzV7AE/j0AH75dLX29UamRm0JcOpIoc1N7wZvyTC8ufgmhG30jk2tVaTBPXbX25i59lGhR54ASoqBf/sKUJLuoJBPMT62NGQqbNsJPPk0x3nkuoQtDry1+GZ4SmvyeCtnL/onBRRtamriqNkEippMpmNq59bWNvzm1/+LTevfwZT6MRg5rBrja6pQU+KGmWxkJcz67aQlajAKpihp1FNEbnGYzZEekxJLHBSTAoAazIDJjoTBjObOLjz71ruondyAyy6/NOvB7kCViEajDIoSaDRs2LABkofRtOVlPLH8EWxxXYrrb75SBT4zQBjvLjy37B6siCzCtdcuwbzRrlS+Q0zRgbrkU/u9fB8/+9wLuPU7t6HH083BxIwGHWJxhSWwaM0gCTMzu7wlsHDmNFz9pS+hrKKKxyDJSJCLvMFsSe6byCuOSClKLCz2UAYDEz2Cfh8ad27BX559Hq9s2QmjxQoXBXXS6REKhTG5YSpuuuUmnDZndnJv8tF4iuQHShLTk0DRO3FXftqkVzyMl+qXa0BRwU4tRNZ07p2FgbCf2sE4VPBBt8AQKFpA09305KqsqbVemQJUSPd41/6f7TuZaZ+DZnYhEcal9rvMPLSFGujZfZ6lgknaOmSrjyxDNsKrqDOxJklvUYcQ6Yr2EDNQiGsR/T8fdhuXTa2A1IJLNmZmoeSGhIA1vY5ZlHFqK78PrWteQKKnBTG9JcW+S25g6A8FRZPnoHjibBbAZgOeWFHSjs9BUxKR2QV7L9khBCBF/GhbuxKx9ibESUxMBc2EpindE4OpqAIVpCXqInZqPKnKmOkyLQBkYoySEWhkN3ByuzeQ23wkgHDnUfiP7EGYnhUKsas4Aa4CaRQuGrQJEdIBIkI64WgCyAMSjiJYyobBVlUDc+lwGMxWwNsJX3sz7EoQN//bl1EzrCrJcqVciP0b7WmFqXsPQqZiGCvqYKITTbkxZNdzwSzx+71Y/rv/w4aN76t6qIKnKx6e2ijpiS9isMBYXAHbqDo4h9fBYHYgnogBkSAUvw8hrwexrnaEutuEViiFt1ezkMzYVJ/JIhP4ynKmMLjccIyoh6umDnpXKWuNUvQnfZwCQdGPYKuKsZ1iVibHoXZiqd8zTEljwAD07tuO/S/9mcXTKRp9JuVFe9iRzEqng9tdDIvdqj4zI7CACkgm08dj8Hh62O1moIjz2uJqQVH6m0BRwTRVGcWJBANeP/zhD/GFL3wh2QbJeUeuPoqC9ftbsLPLj55IhMcBjTd24UlKMPQF6rKtd7nWpYHWxmxTUUvUzEUy588zmJ6ptUuM3HwIn9melWu9TdYlB8P0l186N6+3jRYUJbYu9f3xPeUfuBjSFcxgFIb6R2NMi3IR4DBsRBinL/Qg4DOgs82EjlYzM0EDfgOmzfFi8nS/Wonkos0SDxvXurFzs0M94Bu4nscrhWgvVWNa+qofr8yTL+2kFxwvBTaLgVkoPYEIa0OTdp/2ogOpeRMr8f0vToXZqGem6C+e3YF1O9tUxndGAZMuE0RSUQ+yThCN72QARVPdooPL04z5K5fBFvQmQdGeYOqVIBnYA52/DXbIpGbBYHPo/z7KPxMUHVkKzBgpDiXpdd5dPgJvL74JEYsj7dyM7JGR+9Zj9tv/x3YJbeiLXAIULS8Z+EzyxNRI5JpteOcifFI9N20D/vJMSvI7aC/Cm4tvhq+oWqUAFF7aTwIoSuDgvn372G2etESPdb0/fPgIHrj3ARzZtxsT60Zh7IhqjK0sQ7HVDLJq9bo4DAYdzBR5nsAgsr/JT0oy2fg32WeqNw8D72RHGth9XtGZ0BsK4/X3d8BZOwYXXfx51l4s9GL9RY+HgdG6OrJrc4DB4S24/7plaF50La5dMg9anDPnM727sHL5cizfPRpL77seDRo1gvDau3Hl8tFY+uCVaZ+n8srhjlxoBYfSf2QtIG3nP/7xMXzr+hvhdjnhsFnZe48OthUiiOj0cBj1sJuNqK2qwte/9CVMnjad5xsRZAxGIwxmO0tJ8H5FRpSPxZCIRxCnfMgjE8QWjcLf0YJXVr6IR1e+hq5IHMVOB+fh6fHirAULcOt3v4Mpkycl2+BY53WfxixQZ/ejCRyWHyj7kQ2MoQd9qlpgCBQtoLtueuLldEsq265aAzKmGVe5/AFzWWADoZsZLqJkMKRcgVOgnWSf9UEACnH1kWVRWYlJwEFalRIEYEakgijpinoCDKIkQSwVjMnFetV2Qz7M2D7dJsuYUOD58E14928XoJy6QU1popJxlYBtxBiUzl6U3PwR2CU3lWltqT5IvvAkT49dqBmA1CHSfhSt77wIXTTG9aeLAGGOPq8Ck+5x01B8yjx28+YwNTl3R5odtQYgFk1N4G0CCIeFnmZLI4KtB1mnU4g+Cjd6SZ8Uj5D5yajxRERNCGagoxQmswlhXzdioRBOnzED//nNb8DC0Q9SzEfaXHt7OmHr3YuQ3gm4R8DlLkq6YhDoJi/K9933NuI3D/4WoTCxAUQZ0oPT6KA3WhmYJYBWbzAiHgki6vcjFg4gFuhBIhSAEgmxpo50uU8P70PwnApu8XCn8R+HXmeC2V0BW+042KtHwugoVmUCCg9X1pfdLWrJeqXEFN31Afa/9rSoHY0HjWtKNvY3fWa12uFMbjpUQF4zxrS7SapdyO9HL7NE0zUeM+eItqzc4pr1gU6oCRSljY9cI+h7l8uF3/zmN5g1a1YaW12O9Xg8Bm+vB/5wAkeDEWxo9SFA0S1ZdkEwsDOfqxY0NT015UgCz9ROA6GN/azLaQB2P6hqn4MVuV6JBsr9hIx5l2z7LM9Ke4aaL3+WWUcAgwJF43HBFD2urk8Dv/Tk+GEj/SMERSXY3nCqDzPmeaXKL+JxHbNGvb0GFJXEYLUJNn36YZ7CbvSvPFuKUND4kUX/5raiQzmKIlvIe3XgbsiZgoKT/Of5E9EwqgQb93XgxY1HcbBNaA7Li9gpF80ZiZsumiJeCXod9jb1YukTH6CpO5DyUsjyFMqHGFzHz90u/SEnGyjq7j6C+St/AWvI3wcUleZRbSlQZDuGTv8Yb+3yA0fVOH18/p0ARpcB02vV17MCdFSOwdvn3oiYmbxIUheBojWNH+D0Nx6Eng7OATidwL9dCVRW9F2Kc5wp9Xm1yCfIA9nMZV19RaV0XcnzRP0hXdMYBYiKi+BY9HckAtjsQLVapkzAlJb0DzYDK55LgaJ+ZxlLBgQcZYOWAfgkgKIUcZ6CMRIomk1Kp9Chd/BgIx741X1oP9KISXWjMGHkMNQUu2AzUIR5PWLkAaEkYDEZ4bBaYDebYTIaGQxSNZ448JI4miGvKCEnJMSwRD8GYnF8sO8wTFWj8JnFiwcFilK9yIOGQFGHw5GftmheQNAVeDhXMKWm53D9ZXdh44UP4vXbT8XglVsL7ZWh9CeyBaQt+OjjT+L6G2/igGIWkwmRcJCZoux5Y9BjhNsBt92Os+bMxrmLLgDMViixCIx6HUs4OBwuZlCLALVirxiNhOEPBtHe2YmOri4Ew2FOW1HkxJF9O/DHZ17AtpZOlLpcsNttaGprw7986UrccsvNGD5cMKCPOyBKmfJcyAyElA2UzAXyF+KGr51ThdyX2ev9zM0TOUCG8v5UtMAQKFpAN3378ZXJ1JnumLlAir7ZZ3dTzwaiZN7bn6tmrvIMVK70+3jpTANOtGXQAiqZ8gDqnewUTqs4RaAPh0WITo72nENvMZPNVUB35EiqcJCijvdeg47cDZIEPsm4FQ79RmcJKuZ+DgaXUzBaKVJ6HnIrEmIkEIwucoHu3rkRvVvX8Qk2nYALVghDpsxIJEZkxZzPwFo9WuN015fJlqxQxq5A7LMJ9GPxTI7MTu1mogBFAR9CXe0ItB1BuLMZCb8PujifTTLjVACHquZokhZJzxbAlo7SsUO5Dp+/8AJcfvnlfYL/EKjW3dUJR/AIwnoHIuZilJaWw2QiDT/BkKKxQa5Xu3fvwTPPPodtO7YLVm1K6FN1x1cZmQk9FAo9qkhdNjZ1RfAoCuhkIJNAdbmXLt3JXY+qVcttTKkU6G0OWMpGwDFsFCxV1UjYHKy/qlNBVQmBMaidi/3UH3VQdg4zXYjpoEfH5vU4vPq5pGhuNqNDO69pM1BUXAqTxZKUpOirYSlAe8qLNgE93V1JpqDMPx/jRgscEkOUQFEteE1/jxw5EsuXL+ff0miSaegZpHnU6/PCpOjhCUfwYmMX/FGFNzV9mLX9TlwtAJnaLmc7/EhfY0SmfdNpKG3HvmD0k0Nfyl+uNZiBYqkBmwMY+9WVi/MqbTpTVBHsAO2hV165pBLlGi/5AHgSGMtnzBVYrKzJCWwx6BXMX+xBbV1QXUeTnPSk40A27VBipAe8ery0ogS+XiuR/9XxczxKljsPakfBBCGPiP4Drh2PktBYcFhN+J+rZ2HKyBLWKzvaGcBf1hzAqg+PIhgRbqm0ETtrchXu+OJ01hRlYFSnw1NrDuB3K3fldKOX44JkE04UIH4ygaJ0MFrceQjzV/4SFpJ6Ud3nJVOUTAVyIPnK2WbMGkfa2MdjFHx0eRAYuGZ7DE+uFpq09D/VYQyBouLVwd4orcMnYM1nvok4Bc3RFI9A0eoj2zD3tV/DSAcHABx24JorAXZKydIe1GaEIzCIGRd/M4AZS4GYDGRGRdAj+UP/82cR8Vt+T4AnpY+qPwyIqnlRvjL/sB742peAsTV9GazEFH3vQ+DvL6iVSwDe4ip2nw/ZiwatKvNJAEWJJUoM0WOJOK8dkYcPHcbyX/8v2o82YuakOkyoqYLLaoZBp4MvHEdTZy88vT5ez51WM0odNpS6nCgrccNuMUJPsi2k1R+NIRSOIhiNIhiJMZhKLsJFdjPbYXtbuqCrHIm5Z82HxTo4eFFGovd6vRg9mmz0wV5e7FqxFNfdsw6jv/UwHrxmQl/A07sRy665Dk805vsMob9YgOxivhkPpTvOLSBttGeffx63/b/bEQuH+H0bClKgWvJ6N6DEasKkmmEoKS7B1IbpMDncaGtv54C0Br0ObrsVI4cNR3VlBYqLi2AxWxCNRNHe1YlDhw/jcFMTzwG7g7xh9Px9IuLDC2+8jjXb96GsrBQOuw2t7e244cYbccMNNyS1dk/IAWdeBwSphu7LFM2T1ZlTi/dY7z/Og2Aou099CwyBogV04Y1/ejFnau2mUQsYJJlEktWmWoAifWqzl5lx6j42OVUmXArYS90vWXIpM1R7b+bGNyuzS9p4aWVLPZf/UoGkbOBtsu6szykYeaFgFD5fUOh4MjApgDwB06U4f1rtKdkG2Th9aekyWbTJ8tMeWkE8FED7mheheNrZtT5VfnbkFq7keiNKZp8L2/BRqvUrdOgGejZzPwVVVugrJuJoe+91RA/vQtxogo7cv4WTsQqAJmByV6PijAugs9pAOpd8Gq7ZCcg2SRsDzKxVGZhqu1K+tN0g4Jl+6CyR25J2KfEoFH8vu5oHO1oQ6WqF4u+BEo8mY/ew87NkzjKQSe2RGodjx4zG5z73OcyYNk28bFX2IzEMCRS1htsR1VsRNbpht1vhdLqSABm92NevfxcffvghWtta0evzq9IEolYMRDJ1A4jrRSsbCIiWWq70lfq5iiqrfcFqr8nATAw0881GPmG1uUphqxoOc8VwmNxlUGhDlhDu7CzdmgSTVCBVjmVt+0qGrWZcyXEgx6qWaSzcunRoff9tNK9fKeQLpMasphPlPCRwmCYBRTklhq0YPWqddKJ+/JmGeUmf+n1e/tHO53zBKek+T08JBoPo7hY0H2m40UaAIs/fe++9cLvdyfmtBUUDgQDohxgbB30hrD7UpULoqbJqx6xck+S4TV9rUg6emetTqk79r4epeZwtXXr+Mm1f8FbraJqtTOlrLfdSVkasylLO2NFngqZy7aZ87v3y+Xm9bTI1Rak9qb8EWJ5XFmmJMtsgX0CbNqUEjOU75govWd87CARxumM49/OdcBWJtTT/K4FIWIfdW61oa7bB02VEKGBALCbfASdG45HmjASuT8jGI6MBmDWs0+G2Sxvw2WnDRdA8HQFACl7b3IQ/vr4XLZ4gryvlbivuvupU1FW7ZWw/dHnDuONPG7HraA/nk61/ef0wGGCkd9pgBt0AnXZygaJAaXsjznr5VzBHgjlB0W9+zoazG8wMwPV3JTHCLGDhx4Gnknmx6v0IHno5yMWWTNG6CmDqCFETAkWbak/BuoX/AYWY5ZoKxnU6VLbswRmr7oMpFuF3HXk6EyhaM6wvKEr3btkBvPt+CrgkMFMyOxnAjAlg1mCyM4uKApjIpVj7m3WwjXoYTRbESIe8z3qdKig9d187cOmFwOXnCqBUe5Ep+c4G4NmXVHZsAvCU1eCtRTcjYrWn6ajmv2YBHzcoSvadNsDS8ZjvzU3NeOSh/0PLwb2YP2MyxlZVMMDtDYZwuL0HrV0ehAMBhAmtTsRh0Ssod9gxrqYaw6pEEEoK1trW6UFLjx+9oSiDqTqTEVUVlRg3ogplTjOaun3QV4/C9DlzCgqUpO0fWk8p4FJLSwuDooPSU+3YiPtvvR5/2D0aV/z8PtwyL0sE+qaVWHr9f+GN8pvx4H1XYoIFCG9ZhsuWluHnK67BBArk9cgS3ON6EI9cOhwIr8XdZ6zDklyM00IG2VDaE94C0rZ+7bXXcccd38eRI0dYHiISDvE+y6zXY0JFCaaMGwuTzYWKquEoLSlGkdsFu82GeDTMc4LWKAqaVF1dBYfdiTAxmdta4Qv4mMVtoiCxOj2sVhsHbWpuOown//40nl+3kfMjOQqftxffX7oU//4ZRE04AAAgAElEQVS1ryW9PY7HvO7TiB8bU1SWpBDG6BBD9IRPgpPgAUOgaAGdeONjAhRNAyzl/lyzT++z6WRQUMeb2uS92r05W5UpEmGf/OkrlT2WhqNq8hWWqcgj7RkaKzpbuZLRArLgDOx6nwz+k05y7NNsDEDR44WLixJPoKfXJwxLjs0iQLGsZLysbqkaPa6MYPTaCJVJK13mzS7rCrzb1sO7Z6vKliTNduFWTqwaDoKkKHCOb0DRKWfwtpvYDFyMbMBDGljGIptIGBIwwoBY0IfWtf9AvLeTn5FsL7VDyIXeNmoiSmYsFIAs6VhSgB0JeOYYf1xHTRruRtrAqsAiC3nJv7UatpwmDiXQi4i3GxGpyentghKOAEpUsCeJpak3IkHIoS7BLvMUKdHlcuLyyy7FmFGj+eVKG2NiGnZ3dcEU90HRGRE1OGEyxOF2l/Dpp6enF08//XfsObBP3WTr4fF0w+f1pQIJUZszECpcoUQQJ+3AT4FMQnRAz652rJmqZy4oDKT3ZHPDXFQBW0kpLKVV0DtLoTMLIJQBeDU4keovKg4T1GBackMnfqe3b5ofbj9rgnwGgZat772O5g2vCzZwDlCUmbQcYdUId1EJt6kWBGdDhUEHcsFVWbTEuo1E0dPjYQaaSKIye/MEKLRrCBn8FH1eexHIdskll+D73/8+9yGBOVQWFoNXn+H3BxAOR0i9CBu7Qtja5tUIIYjcMtcquc6lda3azWnfZWnjPusNPyBbQvWzDAJqv/lngomZJFAt+bS/NVN9dOZczwn0atbVe79SOCgqa588jGIWeX4vLeE+SoAdgYvpjNsU4JkrL+1hUn7PO5ZU8r1AS1PtmBDOPr8bFGG+IEOe+1S0TzyqQyCgR0+nER1tZrQ3m9HWYoYSP/7R6alvCBSlOSWZovmwcLXtVSibN64k2DX+xiWTk9nwswlQauzGb1/aiR2HPewy/+2LpmDJ7Fp6bfH6SJ89804jHvjHjgytcvX4Se2MIaZofiOaQL+K1v04c9W9MEVDOd3nF5xiwsQRRlhMgNlIWuMUUIwCb+hgNgJWk9DvJlYp/VCADvpcvrcInGTdObKn6PWtqhPJV4hYtvuO7+RykfvMKesyKz+k19srH0Twu5UCFJVM0XGVQEONWj4FODx6Btaf/TVVIijVdsSkLWk/iPkqaEzD0GIBrrkCqCVGZpY1/vmVwJr1HFMk7ZKmmMXuxoLLb8eoKfPw1tMPYPvap7hd2P5VTWGdQY/6Uz+HhrMuRzyhx7P/+y3EAh72CMr2GqXmOdwFzJ4DfPOLqpyf5un0/Zp3gX+sSkkGdFaRZMANiJlt+S7LfQbVxw2K0oEpSfRQoCECBAtac3NMkc6OTjz1+BM4uGML5jRMhs3qwN7GI2jvaIfJqIeV7OB4FJFoFLGEglg8ilgkxhrJ5cUuFLlc7CLc4fEiEInDaDbDbLLATKCQ1YYidxGKXXYkjGaMnTELU6Y2DA7MVG0YAoabm5v5gLikpCRLrQoBXzJvvwIPr7kCB2+/HRsXfA+3LJkADr3ErNG7gaWP4xYSHCUQdOETaHhWZYbmHak+v3VqKNWJa4EkqQHAihV/w3e+810mINAazbYBBeMz6nHmhLGYMmEyisqrMH78BBQXudHa2Y6Wrk5S1MXw8jLYTEbEwmEUFZXA6S5GOOiHp7sdit6Ao51d+HDnbnR7vJx29oxpqK2uwmMr/orfPPU0ysvKeb9mt1nxwx//CBdfcknOg8/j0hpDTNHj0oxDmXxyWmAIFC2gL2549B99UmvZUGIjlGnhZbqjC5NNyyjK3LBqXdNFOnFknemCnmsjnpk+tUHT7vyzuaWmf5bJespkwGrLLdMyF5Qfo0ev14twWITpFJtFaQCnIxJZMFGNFibl1Tc9f6pWJ3k/M1HF82IdLWh771USZRRgogrKcZhUdpePw1RahYq550FnsbE7OaOjmXmqzIgk+4DqQvKdRBLVJRD3dKBt3YtQQn5mbjJoxoWT6qMKiiefDkf9jKTFntR5VUdTOvG1fyAgyfSUj0hudARyzB7yHOVdzyAtsRT10SiUQAARfzdCPR0I9Xawm33C7+Ho8ORnWl5WLE4eDXosOvdc1I8bD6PRwG4aZDCS3pSBWbA6xA0WivoEo8nMoBi5Hf3t78+io6szNa4TBIr38ndURHIv1pHoeDQOXYzahsBzOV/UNpNtpyexcTNHYdRbnDA6imB2lcDkoL9dgMUOvdHE84JAZqFkIOqrkjLV+aJ2hRxCmr5MdpMGcNduzrTfi3Eu8mLOJwEL0KHp3VfR+v6bapRUdSeW7FMBvPPINRjgdLm4fbMsIMnNlJxf9Nvv9SEUlMFkUuO/vzkp82YgVtWgpN+04eF+UCshn0NR56+55poksCnzlmxRn8+LSCTGPfX20V409kYYdCLpgPQ1JR1Ay7ZO5LPM9mVZCtA125W5fvZdQ8Vd6WxVARJmrr+Z7ZKeV2rNzGc9TI24vsjlfVddkE8zQMsUzeuGfhJR+8WiFIhHyB5INgMxAD/qqPK5iinUQhJwuOKw2hWMrQ9gQkNAziSxnPbxYhioZeQBg5j8bc0mvPpcKaIRCho10L2FfS/nG21+CgVDM5+kBSQoLwLOGPzSzF36jAIE1pY78NOrZ2NYqV1to6T8Mo50+BkYXb2jDefNqMGtXzglbXPU0RvC7Y9uwL4Wr2CSZDLoKLgfRcLV6CQX1ir9pz65mKI6VBAT8pX7YYqEEVFE9HnpPi/Gt6pDqQPqhpPLMLD9UEqb0moGqlxASy9pm4s+N+qBmhKg0y8OFOl/AkqHFQPeEIF2AjSl9CV2Mahj9JkJMOl1cFgBmxkIx3QwEfhq0MFiFM+Oxknfjj4DSytQOgLNyYWTnkNgpJkOTilgoQFYvTWKx94IqWuqSDuhCpg8XJzREFP04LjT8N6Z1wg7RNP9HFipu0nVXBUHpWYz8K//Aowe2RcUJY3PP/8N2L6rLygq1gLA6ijGrM/fgYSjFq+seBBofg02C+AqHQabsxTe7haE/b04/2u/xBmf/yZ279iK39x+MWrL9OjpOIRYNCzs0oxh2tYL1IwB7vh6X+CU+vCttcDK11RQOkGSAfVYc843ETdZPrWg6KFDhxhQJD1ReahzrHPd5/PjjVdfw7bN2+B0FqGj24udO7dgTJEBw10WRAMBdHuDaPUGEIorcFmNMCgxtPX4sbelnceIxWJDfXUpiqwW1jcmRl1FqRtOuw06qwOdUSM6vCF8/l8ux/TpDRw4cjCXXL9JV5RsXSknlH9eQi/x5UX5R7b27lqBpdc9DtfS+7F0wXAAYWxcdhnuLvs5VlxDnFEAQ6Bo/l3wMacUVqX4eeSRR3DzTTfD5XSpCwzp5wLVDgvOnzUdM2fOQuWwGt6brXtvIzZs3Y6mrm5UVVZi+vixOHXSBJQ47CgpKUNRRTUCXg86O1pwoKkFa997H+9t3YHy8goMLyuH22HBF5acj+17duGeB3+PhN6MaCyCCRMn4p6778bMWadymU7Uezy7pmi2zjjemqLyGYUcVgwxRT/mafKpePwQKFpAN93wqBQTyvcmaXLlojtl3/Bn5i7AT+lGeGx55VvygdNloR0wK04a/3r4/SH4gyFm/UlgkyN+D9p8zHxmevsyC5TxIx3isQi631uFUMshERhGS8Zl8FCB3mhB2ZxFMFeNEOJV6pViMfbZsiKRoDM/RkSh6BVEO46g851XobB+acrE5rLQ7Xo9SmcsgK22XrX+BTMz/6sfekeWTBgM4+jrBIyyT3qyXCIn3lEj1HQAHdvWAiEvnE6hJSX1P886Yx5OnT4TFPlaAsoErNFJuqfbA6vTjgl142BWtTH9gSBIR6e9s0NsmtQeprJQZE9/wI+EzojSSXNgrqqGQgGpIhEoxGil3RWNCZ2eQRqDwQS9ySwoNCb626JqnKomB2/eif2pjikmAItNYx+GQ1ZacraWH6iNU+OMn6POxyNrV6J982oByGqOQzIBO5vDAbvTqZYvfRuWBrSpRSPhf1+vFwmSWhgkgCMPTGQfsBu8JrI9ueHcfffdOOecc5KAWXL8s0ZijF3KGKCNxfBqYze6wsTXFYD7YK6B1zExerLTQ+UT01pazlj1d3/3qqNfRrPNqwL9rd/aDLI9t+9n9131ubyeeqygqBZcz80Upfl2rABhOhieV+U0iQSTFXA4YxxNvnZsCBabwowvvSH9IIzq1NESRDgYg9Nths1hhMlCDOf+J4g4HEhg52Yz1r1WBAPJawxyTvVXP3kgyt4gmYd4/dzIbwICPxVy/00diNH7w2UzsSbo+GFu2K1GEDs0EI6hNxBFpzfMPxfOqsXcCRVpR7Gizjp0e8N4aNVu7DjiwT1XzUJlsTiU4e91Ojz6xl48+sYBcWClXb/UQyyejSeisQCcXKCoHpVNO3HGq/fDGItmjz6vBhI+/wxgwanC3Nh9CHj0efCG2WQAKl3AUY8AROl7+j1hONDYCfiJpKnaViNKgFavcCenz0rdwBkNQG8AWL8NCJFHcgJwWQGHBSCgT3VmYBC1yg00eVJsUwJMKc+mHvHulqAsfdYT1DEAGowk0OVNHTQQMD+xCphEeI4Kiu6bcBben3tlH1CU9H+d3jbMX7kMdr+Hxyo5fXzli8DYLDLroRDwyBPAkWbBmM286FzLUVyFeZcvRc3EM7Hj3X9g7V+WYsEl1+OUM78Em7sM/q6jWPnI7Xzg+9W7nofX50V7UyOqhw3Dh28+iVcfvYPd6bXDm8pFbWhwA/fcCAaX04a/DnjjbWDVG+JzYnblkgwoZC38OJmixG4nPdHy8nJmSB7rfOeAc+EQQr092LVrD97ftBPd3hCaW9vQ1LgLk0oNKDHrWFqr2x9FcyDKOuUjKtwoM+vR1NWD9bv2sX1ud7hwTsM4hIMR7G3tQVFJEcZWFqPcboLZasGutl50R4342g3XY/asmXyIP9jFndZEYsy2t7dj3Lhx7D2T/5U/KBpu2ogVDyzD8oP1uOXOW7BkAnFGO7D27utwe+e1eHzZYqhTSgSxWV6Pl+5fgizO+PkXbyjlCW8B+R6n+fPXFSvw3e/chkgoxB5i9G4l4H9ssROXLTwLM2fNZjb97j378OGWLTDqiARiQVlJCSw6YNiwSowbMwZl5RUoKq9AOOBDa2sz9h86Am93D0xWK1xONwy0OJoMqB1Rg86uTiy99z7sb2rjeXD66afjnnvuwZixY7juJwwUTbZsB7aseADLNs7Fz+9erI7XJqy47nqsrb8GV166AKeOZn70cb7y1BRteg7XXbQb3xqSojjO7X/yZTcEihbQp9f/gYKqZFyZNEfN10kQIpPSmO9GQ1IMtI/MRmfL/F4yI+WuU37f33MzAaQcDC02gFX2CG8EtWVU/5abcopC7/X6mb3HwBW9OaQrvVom7UZQWNfSzT4dOGRjLZ1SKXKQDBpi5amepeSebdDF4T+4Bz0fvsXbPQpOxK7YSSaoeI6jfiqKJp0uvS6ZCSiZrdmGhqKIDSU5dJPbdLjlEDo2vIpELJJmUCZDHBmMKDv1M7AMHyMiBuhE9PnMK5NhlMkYElUVbUCGZ/J/jQszAdKEhdKGWuLOAoCWsCFhpDrEOtvQuXk1wj0dwl2pjIImmUTAJSWOhoZTsOCs+ckiUtkeffRRPP/8Cxxh2Waz4bbbbsPUqVM5jdfrwzPPP4/O7m5mmmirR0Y3GZsEyhlKKlFx6nyYXBXM2KOycGswI4o28nIHpGrOCktDQLkCO+VLth5t/JNgt2a8DsQilEFxtG3I+WYZ88mI8up3EuwmEPfw2pVo27QaeurTtIDqYmxRLxGb1l1c1NfIZvaQQGdSIArtnCm4UjczFrTXYDYrkgHR1dWFcFiA9vKzsrIy/PrXv0Z9fT1/RpsA+p76iy4CRb0+P4xQ0BSI4rXDHoRjcXHokAlEpe0ss1BvM9YdLoc8hMi1fg4EaKtrTZ+8REemT6/MdS/X2palHsk+UvV1k2tetjU1V5nVz++/ekm2JaXPZ8cCivJcisfFgYZ6ZbIsM//Pq1A5EtFBBrniD2Z80hCw2eOYe44HI0YTCy2FVmYGUiJG+94t3fB0hHgzYLbqYXOY4HCLH5vdBJNZsMW1l6zr6lVW7Nvh5k3K8b1obRKB6ng94emhwKyPwaKPIRA3I6ZQ++R+KpWR1lWSOZBrIAVJWtBQjf+6fBqv0cm+VMc3gVIRVUfRbEwdfGn7nN5T/nAMT769H1Nqi3H6xMo074rthzz4/hOb4I8Q4/4EIMX9NPTJBopWHd2Oea8+wIGEMgMtySWJ+uzyzwKnNwDhKNDaCfzmKaGvecY0oLIIeHUjcLQNIOboJecAk8YQIAk8/iJwsAmYPBY4fQqw+zDw7jYBGn73amJ+ApUlwJvvAyteAUqLgFkTRUT1d7aLAEN0jRkONIwFNu4GjrSKzwj/KXMAHT71bJhcPknGohRo7wXXh95v2qlFdZlUDUwUgY3Z7tg95TPYNOdyoVyj6Xv63+bvwtkv/QJOb4dgvRqBKy8D6sf2PQLr6gZ+/yfA0yNYsJkX6w4XV+KK7/0VYxvOwnN//j8c+PAl/OcPHsObr7yIpsaduOo//h92ffAG1jzzAK763qN8OPv2qy/gc5d8mTX+7rvlHHiPftjHPT8YBjwJ4Ge3AsUZe3iaIgSIvr5atAW9Cw+NmYl355NkgNQ+L3x1+ThBUbLLmpqaUF1dzZrnxwqeEAO0df0a9DbuhQ9xHPb4EVYM6O7qwfYDBzDKbUSVXZWqShgQgx5R6GGz0uG3Du9s34OqIifmTKnHu7sOwO2wwW22obWrB1abBcWkMRENIarE0BEzwauz4uLF52L6jGkwVw2DbpAayORBQW1BB/+1tbWs3Zj/dRCPX3kZtl77Ou5ekBv4If3Qr956EIvuvAWXzhvNLvTeXc9h2V3LsPvUu3Hft+ahPBkryouNy67E9bgba29pyL8oQyk/thaQXjirV6/GHXf8N3bu3AGnw8G2WG8ogunDK3DV+YtxyvQZHFeC9se0h4mEIuK9zDGKYzCYjHDY7CgpLYXN6WC7gDRCgyR/ptoZ9L4m8NNis8JstrDM1fd/sQwvrXkHTpsdU6dNxd333I0pU6ZwexzrvM7VqOGmXXjj5QfwiyciWPStb+HqJQ1pAH644yA2vrwcy//wBraG67Ho2mtx7ZJ5GB1+DtefdxfWDbK3UgGb+gFFt9yPeV/9A0R4QDPqr34QD1/f0Df42SDLMHTbydkCQ6BoAf36rUeeTaZObgL7A/EygJZsbppsUGa4tWo/04KEmRvP/gDFTGAoE2RLy0sLUmSyQ3IBkZqo41nBStX1r9frQ5SsaoIkpTv3IJlmuboqBfbIFMTSTEAJ+NDy7ioove1k+ifhJwZHmXYBGIrLUH36YnbTpovAOqkvmu15CdbjNPBJNgX7ibQcRseGVVCiWUBRVTSsYvZnYa4azW7tzJM9hv1nNsAvs5yCzZj6NBk8igIZdbeja9M6hD2tIK2vIrebf0TlaVMUx8jaEbjgggtgUt0nyfV66dKl2LZtG4Nn9PK/8sorcdVVVzGg5vH04NnnX0BPL+1iiEcrwDc5jjn6eUcHlFgMhvJhKGk4HWZ3JYPDKehG+rIJJjFDubIOanul/6tCiVJDrIBGzacNZetlpuW2VSObEFO0Y+taZg4LUDTVsQK/1sNZVNwnAEA2wFvWLej3I+Dz9hl6hYJOcm0gcJNAUQJZZV2o/8hYoiBLpaWlSVd7+l66zlOf+QMBnkd7PGGsbeoSYzehEzIFGSC0mDs5pB8y1khtm8q/+10Ds6yj2Q4RtGMuG8Cd2ai52rRP3eQamKUemfXOCqyrYPQD11yU19vmWEBRCa5pH5RPPfMqWEYiwUjUw6BGCi40DwI3JjT4MWd+j/oKyb02EgPT2xOBzxOBrzcCryeCeEzMGj1pL1porplRM8YFi00LfCoIBfVYucIJT7dDsCvyuEQ/aoKzZVdd5DR2YxgTXUdRYfGinH7MvSiz+GDVR7B8/2ew2zuMZT76u2SgJtlX5B4/ssKJO780A2OrnKzNXcASp77LxHwMRWLw+COoKrZpwOsEvMEo/uuxD7C72T8g4zbfuZNH03KSkw0UrT68BfNe+w0MiTgisXT3edkmNKRo+C2eB1SVAY+9ABAId+FZwJL5wL4jQGUp8KOHAKcN+O9rgV2NwPha4PfPChBTfjZ5DEBn9O9uBf51CXDKOCAUBp5cCWzaDXzjcqBuBED76N2NwB+fB+acAlz2WaDXD7gdwA9/B/iCGrBTfZfSuQGBtFPrgA/2AOs2i4jvmWdGk4cBE6rVc3EF2D79fGydeTHPGq2JQ29qS9DLoKjL05J0yf/SJcAk6UCjNhI9o/Ew8McnRdmzjXlqR1o7lvzHr3DG52/EM0/+HyLeVlz+9dvx1svPYO2z9+KWZc+htbUNKx66G9+8437s3rUD999xJX7w62dhdlXhzuvOgcWzkcFZ7UXg8WEfcM9NwEiqW8aAJtf5t9alQNED4+diwxn/2ocdm+88oHQfJyhKYDHpjRMoaiZt9kIXmYyKBttbsfuRh+Bpb4ausgi64lKY7EUceHXz/kYYiQlnjcNuoiBZpF9KGusGKHo9jrR3Y2/jYSyaMxVTJ03C+m27sfdIE+pH1MBq0MOgJ9QoCiUaQlxvQay0Dodb2zHVDoysGYGS+efA6C7rczCWT1/Qek82DwVbKioqYs+p/q+DWHHlZbhnt0jlPOVbuP/Ba0DSoPleBJJetyyMS793vWCMZoA4ZXO/hft+LgIyDV2f/BaQmuI7duzAD3/4Q7z66musURuNROANRzB37Ej825ILMblhOix2u5Af04O/J+CTxiAH+WICSAImmw1mo1EljSi8f6K9qd5oZGkbnUHH8SFoP0L3/eaxx/C7v/6VJXdGjBiBH//4xzh7wdnJeAHHtwXD2PX4Dbhn6ym49IpLsahh+IBgo/fgRryx4hE8gmvw+C2nDpj++JZ3KLehFsivBYZA0fzaiVNpQdECbvtUJy0EQEqrKOt7UuTrCPzs+8UUUQbikttSaYD1w0rt03j93MMsOD7BF9HBYwY9fLs2onfXBo4UnwJNBJuSoDfapBRNPweOmrHiew4ClPvUXxjJgiGbMBihdDajbf1KKGFVo0r1Q2R8jKiCBj3KZp4Da83YFFM0bcfQ/2aZH5etzlqgRm0kBqWSyCFHjVJd7gTYEO1ug2fzWoQ9LVxH0mAitykzuaszyE0Fi6OoyI2LLlzCYCn1P7lXUUAeMqAJBKGX/6xZs/C9732P2QUdHZ3sPu8PpqLTyi4lRiCBa95eLzPYOA5KaRnKJs+DtbQSimR7qpRPDlqUEVgraySGj3pWaQ4u2H1er8ehtSvRuXktB87Snh1IsMjhdMJid+Qcwkl/SBWkJ6Pc19PDbvOZV6GbFQlQUp4EisoASswkVBQsWrQIP/jBD5KArRaUpDQUsZ7YpTSL32/zY1snaZLqxfjKsXEa9FqhqWxOYDVHfxea/kQMm3zLcKJBUS3jkPqi0DFTaNvI9ZRAUTLSC70I2DhtvgcTp/mhKII9lM8VDsWwZ1MXAj5ypTfBYNIj4IvCaNSjfnopLFZtWUhP1ICXn3ZDUaz9gH/EVhfBb2j+6RMxmPVx2I0RmPRxdISdUFiyI/2iwDgzSxtx++QXYDMS7yl1kdvxT7YtwtvtE2FkinX2ix3us7D/aQ2dNqYEN1xI0ZvdPBdl3MN82onfVJqDivS/BeT7wAvb8fS7R2AsSDtULNCSITyYcXaygaLDD32I01//LQwJJQ0U1b6+6W9yeZ8+AZhcB2zdI0DPihKAzksqSsVnf3oRiESBKWOBy84F3n4feOVdwG4BvnguMGMScLhFpGtqE2zKLywEDrcC67eK5ZnYqBRBna4d+4GH/g4sPBW4eKGIqr5hO/DUKgEuat9d9P/YEcDt/w58sBOYVg/89q/Axh1Cf1ReNDanDAfqq9TDywSwdeZF2DH9c0JeRrumIwFTOMCBlkraDwv5dj3wxYuBhknpAY2oLJu3AX95Jt0Jqc+8iwMXfeNXmHcRgaIP4dDmVfiPpX9AMBDAlrXPYs5n/wUrnvgDdm18Hf+17FG0t7Ximd//AP96w90gJtdDP7wadaWkp5ueM9V/bydw+zeA6fV9gy29sEoEWyLdVWLH7p10Nj447Qphd+Y7KTPSfZygaGdnJ7/rSU90UFHXM+oS8XTj6MsvoKetCd2edig2G4prRjH42dblwcGmZsT8XtjNeo4wT5IgxHiPxhUEgyGMLHVjxsQ6lJZXoNvrw4btuxCOA3azkQ+WDIjz74TJiaClBFa9gnp9HEVkU55zPgxFg5cAoINj0hUlTyjypBm6hlqgkBaQhAIKJvazn/6MtUVJVzSuxOENhDB/Uh3+/eIvYOKEU2CyWGCykDyYiVmj/DZmz0uw/EQ4HOLDZofNyQt0RAlDiUQZSDXaREwF9qeLhKFEyfYx4ql/vIBf/PFR9Ph8mDdvHn70ox9h0qSJx00nuJC2GEo71AKf1hYYAkUL6Llv/v7vuVPncllXrWIGDFQLNJMVJb9Lc0tXnyS/S0as1oBhfUCIPNxCk/do3N61ZctaQa2rKi/cAhSSmy71D3GrBsCjbWCUqf8BdscS/lfpOnRiY510gs6ITp+py5cZtIpLoLHUWepTSGnSxxQooKcdLe+9ioTPy9/JIooo4iIokWXYWFTMPJutfpa4TKqe9t2lC6yTwEfaTZihBNrRtu4VKKSVxcnVOqqgMG2SXA1z4aibzqAoRURNAksq21aUSraBYA6n2kWWWYK6KX1ZLTOOUpFwtwi+LMtNLuoEFBsRa29G99Z3EOlpT+bvcrlQXFSk2RWJxjOZjLhg8XmoGT6c065duxY//elPkyxCevkTmEqnoaNGjcKR5mZ2rae+FgxP0ScEyN+HtgAAACAASURBVBHLlIzuZA35va/A4CpD8eQ5sJGeK5VZ3VEQKEqsMDFHtNxQLaiQvuVSWygjvXZsZOalHeWZYEWWPtcAojQPCTKn8X94zUq0b1nDBn/qEvfb7A44nI6sAGL6vBVlI4YuAaLUZmKMpsa6dMuRz8gHfJQACOmTknyBlsFI+X3ta1/Dddddl3yWfKYETanf4vEoFMWA14924Khf4ekk5TL6ZR9q1paM8NYp+q92J575t6xoP4clfSQ8Mtae1ERX+zfXupnN5V37Gc9jVQc5S5mzfZdtHafy/Pqrn9cOvJx/D5YpKkFROnyQ/ZnXAweZKAWKmgrUYBMPpNdhw6lezJjrVYdVfqioryeM3Zu6mCk6dnIxSiptrDVK/9tdJg3wKTQ3dm8xY+2r/euJEthYY+tCg/sgyk09KLf4UGbxo8QcQFTR4+c7zsV+XzkMGYxPGl3/VrcWl438sA+rjJIu33M6/nb4VBj6AUVTQze9/jwXEwmMrXRgyeyRmFRbgqoSG5w2E0csF2u+aMvU2yP/zqQsVr5/BD97eksGt2/gPFIsYWrvwuGgkw0UHXFwI057czkfyBJTdPWeVKCl1Lot3NIJFCVwsq1LMDh7/IKZWeQEXlqb0tEk1iIxSInZSWn3HhbfffkC4IW3gc4ekTPl+Zk5wMQxQFO7+I6Az3+9EPhwF7B9v2B6UjcNrwAuOhv488uAzy/c+DOXTtLSJPbqwtnAjgMCPG3vSrmyy+WRIs9TBHo1Dii7zu865VwGhrUXjU1jJIQzX7kf5a37hI2mAy67CJjekCbnzp9rgxnlOiihOl943S9w5sU34bmnHsZLy7+JuedfgzEzL2Lm4btrXsPrzzyEaXVulI2bj/rpC+Fwl6LxwF4889i9qNQfRFk2T+cEsKcNuPbLwGdOSy8b1fu5l4D1G0U/ECi6c+q52Dzrsj7s2IFnUCrFxwmKNjY2JoMsFaajmb2GBOh0b/kA7Vs24sjWzYg73SgaPx4mvYHBnl5PF7x08As9TBYb9MzcT4jAYGYDqkpLQXapo6iYgZ/29jYcONqMHn+QbSMOrqnXw2yxobi8HMNKS+COK3CMroPjlJnQMfs0v/dIZg3osJ9AUfpNLvRD11ALFNIC0h4iAsJTf3kKdy29i/c/FosFPT0+nDVlHL5++eWYMG4STGYzjBQzgbzxTCYYLXYOyBoLBuHtbEEoFEZRSTlcJaX8eSjgg7ezjfdmjpIKGCieQ5xiM4QQIy8wvR5PvfA87v3jYzBYzLj11ltx9Ve/ymDpR3FAXkg7DaUdaoFPcgsMgaIF9M5//v7pZGoCnpgLKQFD+b8aaCa5WVadtiVQpf083XBMD0AkXZ6zPSdViFRkerEzUiOQq6CYNg+xcUoHgJLgmYxwrwUhNOCmDPKUVnbpSqppA219iKlJUatpU+f3BhFmF3rBnJRMwEzMI40QKd2v1c0fAWUi6I/GrTqjvPydGvSd05MrtxJFz4734du7lXtI4SDzKiDKAQ0UjmZeMftsmMqHw6CIwAKsVymbKwkKqy7mqs6lPqFDIh5Ex3tvIdR+RNXcEttT1uekSN3xOKyj61E2dT4S5CqUEfG0D+6jeZbAizWgjtrAyTbQlkslppKHkQBd1Y2yDgi1HUD3to2IeqWbqtBFLSkphsMhgLtkVG7eISVw9llnYcqkyfzETZs2MSgqI5jTS5bE6L/xjW/w77379+PlVa9wRGQqG+mu+n0+DtTDGpXEKiLXbNmnPBjjMFhdcEyYBmfNeCQMFo5AzaNGC+yqfS7HVjacLJNIm+3/zGaUuJ0cV3Jj2F+bizkkYW89jq5bhbbNa5gpKtqPc4HVZofT5eSxznOMHya+pT9lWwjgUnxOkd7DgUASB850Ky9gmUpL6vf7meErNwr0mzYVd955JxYvXsz9I40m+cxkkCU64Y4Cr/5/9t4EvsrqTh9/7r7l3ps9YUnIAkH2sKkwCq1xoWpbpW4tnRE7UgvToU4ZW8ZxqdBa/HeYcZgW22IrdgZbtUJbbI1WVKgCEpCwBAhLWJKQfbn7/r7/z/ec9733vVtyE7Hgr3k/H0hy73nPe873LO85z3m+z/dCF/tJwLWKhjG57aQJlpZyzlEYX57PovOaorRJnyXcF53D4gLPSfNawtwX7S+p5jzl3BVtNd4QA86ZKerBW1x6F0i/RyVPpGfLtvrJ1+7IqBmHC4pS5gSIkgu9EgTP6KHDScQ6Mw/YpCYWsXpoIfRo6s0tCOKG23phzqJAQ5mxRTta3Lhw0sk0RCdW58GUpUtTej53up0qHDlgRdMJ0vdK7aIfEVT4TGEDHp5Qy8F/mfEv5byzoxLPnVqI/qA56gpPzNLZuRfw7Ul/Rq6BH/woL9rub70wFT8/vUCK/D50I5OJ6R1FhyZZRg3G5FowYYydAaSVxTYU55iRZdJCQ316iGAAVfFUmwPf2VwHp5f0TDMHE+SDmuGyhD81oCjzPonZJZWFyKWxpGkfrt71CyY3QkDj7jOA069mNuUMIq6LTf9ybGCR0nudAElHM/BzITC2CDhyCth7hKejV+dN83hgprOtHECld+OyOzlYV3+Su89TLydm6PQJXHf0vf2AQc/T7TkCNJ4D+l28e1Cei2uAkiKgzwm8VJvMyKS887IBCgr161p+jxL3lusxowSoLOD3UxkOzluCM1cthDoFKKoJBzF/x0YUXzwB0nyna/HtwGw6K1ZgqJTX628Ce/enjjzP5jgByC4chy89/EuMr74Bz2/4Afa9+hjsZqDPb4CbnHYiARTZAZMe8PqBoKiBK2RE0O9BgRXINksH6CmGZFMX8IVFwH2Lksv2uz8C++sl4FoEGmbejoaZn4cm1cIkw+F+OUHRpqYm5u1TWFg4rMONxCoKkTDcF86h7f130N14HEJ+AYRsOwy0Fg8HoBEEGPUaGPRGmEwW6A06tl71e9xwuxxw+4JMF7S4sBA6g5F5q+hZ/CQ18zIjHUZ6BnVIjckMMRCG2WSBbcZcaPOLomSNDE0fl4zGaWdnJzvELy/nAWpGrhELZGoBec1FP5ubm/Gd734Xb9W+CZvdxljQsyeU4YE778C0iZOZd55Ob+SBZbUaaI0kbaNGf+dFODo7YMsphsFogt5kYO7yfr8PIZ8PfncvLLYcmGx2NicL4RDCQgTBSATb3vgTnn91K65esBBPfe8JlJSW8hXpX8FrKFMbjaQbscCVboERUHQILbTiF1uHkFpKmooRFYfsDZJlurTyxl6Bc0bX7on3DJIHlUAGidKWRsG04q7W0h4sVd4MGePwAv0LBiMs2qQcl1fJZYxDOeNRUTniES9SDKGUDZtcVEVZGIArBbMJOXrRdeAtCB7aGXBWC7l4MTBQyts8rgrZ065jyqMRtinWcEasDIPJeRN7h75XA5qIwNJ6T3yE3tOHmfA+0yuNNoTIQCS13YqiqxdBZc5mQtocZOZASloYIZ1do2herOGjgXo4jZXVgdisxEz1NJ+Ep/EQQgE3i3jI6s4NCr1OB6vNBhNFelCQMsl9tHradMybN48xwOgF/9RTT7EFI71g6bNVq1axCIf090f19dj74T6Wqz8QYICo7HodRRcS4hszxiVFXNaZYSuphLVyGmCyQ4UwC1rCMQle0lg4paEPv6Q7kuyq4FgNZHMpI2pblcg1ctv2vYPOw+8zpijZgRbVBqMRWVZblO7DwMgo81XqypL9WSsIInOVIZtFd82Jur7DrDYtzpxOJwOnlex00stav349pk6dGmX/ymwvuofcyOgewkiaXQH85aKDgTJMz4hHMUsOZiSXMdV8pyx/pnPfIHPYgPNPJvYarK0T6xE3B0mMeCXSngp1TyjHxn9cnEnJ8HFAUWo/posciQyLPZhRAaXpmEaOzWxARbEV/Z4QWnu9fLxmCM5xk4momupmbFE9U/EYWHOZxsvZ4/3oavPCnmvAhOm5XCc0DZ4nHzyEQirs22nHmRNcVzOxiOQGP91+Dv8+6XcwaCJJ2REYdaCnFL9vmYFznnwWTGlmTjPuG7cfo81OfpCTUAaa5f/SUYZnji0ibvxQMctoADqjToNxhVmYONqGssIsFNiNLDK9xahjP+0WPXR0AJOh3WNtLLJI9t/dvA8nL7oy1lvlQ4G/MP6fBkUVgChpt4kUkUhpY8kGNC+Wnd6LOe//krlQB8LAgRYzvGE98w6iQ4pg0M/mWsUyIpoV9R0CIPPsQHc/8JYUfYI+J11Lg44zQEl/lOZkcqkntZ5TzcDRM/wzAlmpRXwUrwzAqHzgSzUA6YO+tgM4385fScQYvXoKMKWSB2oivVHZhV7uFwSCkgv9Vz4HNLUAf3ofcLhjwKicvroEKM+PgaJ11y/F+fHzU4KidDh87Xs/w5gLh6Og6Bc+B1wzK95FneQFfv0a0Hg6deR5KiPZhUDRcdf+I1raHdjz59+gxNQKiyHm9MLszKcXHjgzYY2bDsOkdM19wKzZwDfvi3/NUb1f2w7UH46V7fDcL6Fx2i1Jdc50HqV0lxMUbWxsZPqZBQUFlwQUZdI73V1o37sT/acb4VWp4dBoYTUbYFKLjEVs0GthNJph0BtgIFqyIKKvpxudF9tw6lwr+n0BjC8by1yF/R4vJpSPRVFRIcw2G1tb06FtkP5RkCZvEDkl5bBNnQW1wZj2PZBJe9D4pOjzdIg8ceLETG4ZSTNigTgLyIeFHZ2d+Pd/fwyvb98Os8EAvZq0oUfjCzWfxZxp02HUG1n/12sN7B1KxIqAz4u+3nb4nB6oIhqcv3AOo0ePhsVuw9nTp1A0ahRyC/PYXJZly4bOaGBElIhKhMfrwW//+Abe+HA/Hn9qDW6+6cY4LdGhrw1GGnbEAn+bFhgBRYfQ7ss3vRafeiCwUbmJzhQIGKgsg+WRikWZamOvfEbipj4OlEzQsswUaE2oA9dBU7Eo9BRRV7kA50QjCaKTyqJkyCnZTkpQZ0DXXen5jDBKmxCmJqpG38kP4Wg6BI1AJ84ij6LNtjD0Sxgw2JF/9Q0w2gtiOltSXnHsTmJFSAtucpWj4FGRrjZ07H8bqhBRFCRXQom1qkaYaZvmTJ4P27jJiBBqKelmcgAhGURIdIuXTZpsD8Z95VELJaCWlYlYuh4XnOeOwdN8Kr5c0fbhm1oCw4gpkJWVxVwtWHsJAsrGjcNNN9TAaDRg165d2LBhQzQiOt2zYsUK3HjjjSztjnffw9GGBha9k9y1ZfZhXFdI6D+MSctgT2LvqmDMG4OcqplQ5xSyVmFBmFRaCYDMfJAqXcuVfYbbOj4AVDo2nbJ/KduCAU5yZF0RaN2/E12Hd0Gt0nGRdL2OAaIUQIDdJ23GiDWtZIoyMJwB7yqE/UE4nRx05B/FkJXEZ8tWGKhe8cNbZK7z1CZy3SnPyspK/Md//AcLriC72SvvI0Cb2pIODo73+7C/wwuVKsJ1eYcB5EebPhHQz2BOi2v5VCc3qXa3g+WbaXdKNx9mOrcn3P/csi9l9OSPA4qmmisyeugQExHrm0C6JQvKMH1cDs50uPD9V48ycHQojEPepAJGl3owa54H2Xk0c6dDOPkB28n6HqYnOmpcFsZWWgcFA+Vn9HTqsWN7Dvw+bZKWIHkHlJq6sXbqq8jWx7M+Y+xwwBvWoitghUYloNDogl7Njp/iZlW59PTzeH8Bnjz8ebjCZsaE5yNo4IudowgEaKkwuzIft84ei6njcmAz66GRNJiZgwb/L3r4mDnPkz+fsVBFAet+ewg7DrUNGRQllz16Z5C26FCvK54pKgOiogjT8eMwHT2CiM2GcG4eIrk5iNjtiFiyIBoMiGh1qDi9G3Pe38wAu3ZPFs47bSD2MR1Q+LxueH0uhRdAvLWoHYwGHimeLlkSId25DaWVwc9UUxTlR1gTAaLkRk9MVMlhg7U5gayE77q9HOhMOiAQeJCmWVdxIHbnAYBk4ZXPor42sxQYlyf1I5UKHy5chpbyOSlBUZUg4Oq/vIDSprooKHrbzcD8OVx6Xb4ouNJ//RLYfzQ9KCr3XZcPcPvpYAbIGkqw8EE6q8MHzJ4BrF0Rz5ClMfnK74AjDdx+ZMuD876MM5M++6kFRckLaNSoUUwOaTgyGImmZKtpjwddRw+iv7EBbp8bnb4A9EYDzBo1jBoRBp0GBoMReo0WekZBFuALBNDd2YcL7d3o8QZYZG2TxYwsrRYVo/OQl2NjzDmNTs+Cc0YIfI1QjAItCqfMgnl0CXMz/jgXrWW7u7tZBPoZM2Z8nKxG7v0btYC8Zu/u6UFt7Zs43ngCb/7u9zCEAygbVYTZM2dg7uzZsJks0Gm10Gv1TNefDnv9fi+Tkwh4fOhtuQiX0wmL1QqzPRtBvxdWux05xUUIhQLsnaszmhCOhBBRkxSKF6++9R4aW1rx3xueZWCqvLYfAUT/RjvjSLWHZYERUHQIZvvGz1/lqeNWh9yVNG6rk4o1lIJhkPLR8kpYSp/oPp/kTq0ECqTf4+6Ry5sIHmRSnhRAaNryKCujOKYXVQJEQQWfLwAvucaQCznT44zfwiXJC0TdFzmbMhGMSQXOyJ/FXGClTaNaC9HVha669yC4+xHWEktRphIQoMghOuO4iSiYNI8FUOJsWB64ib5Xhl6SN6O8DiIQ9KPnwLsIdrdC0GpYNEBiqTJIliUJQ20rYLqlamtujMIguQEr+05M0oBnnUryILGvyeAsc1MPR+DpaoXrzGFE+jqkDQcH5RItHs1HBNOVokiJxHSkK9tmw22fuxU2Wxaef/55/OlPf4oDH7785S/j7rvvZozCP77xBi62t7NgSsQyZNqm8tPYczkYGQf4SeAaX0TwFlZZsmGrnATzmDKotGa2UEi1k0zles26eUINU7lCK/tZ4j2J6dnmSy6n4idnEANtB/+CzkO7AEEHvV4Hs40Dy1weIibRoBwaMljKNr/hCNzMZgFpWhkqrDHw5EWLfDnyvJySAGsSYacgWaR1ROWltqcNkdw+5HLPtE1VKuy52I8mR4gRp9URCi6WbOe0pVDOOakOaFLNSWkpPArbJMyvaeffVHNfIgIg77DlSqRDItLNn4nzb2I+ivx++vW7M3rbXApQNKMHDSMRZ6KKmF2Zh+WLJqAkz8xAHGIcrv7fg2jqcA8JXJPNr9FE8NnbezFqLCFD6TUqnX0BnDrcy+aGiik5yC00ZVQLGsfhoApv/8GOrnZzcoAVcmvWebBm6isoNfcNCFzKXuZyl6D6y0zROA90EfBFtDjSPwaH+8diV+d49ASsg0aiJ8A526LHkgUVuGXWWGQZtTHt0BSM1IwMkCYRdc9fvXMSm3ecybjd5C6v1miiwZaGWoYrGhSVAVFBgLn+IGw734Pa4+FVVKsZY1QwGiFYshg4GsrLQ16gC+Ob98AV0KPFbWNBuci2NN/6/W6m+xYIxAIRJtorcapMZ8/hpFMuWZXTXaqpMDYe+atXGXU+DoBVAbNLgVJazpCrv1qDPTcsR1vJ9CSAkB1z0Jyx+39RcXI3A0Xpns/dCFx3bbLTwe56YPtfJNf1AV6J7BBRWiEMdtAwlP5J4OfkCuDvb4sPLkXA8m+2Ag2NPNASPXP/dUtxbkIyO3Yoz7ucTNFLDYqy/kPBNTvb0XvsMBzdbeh2OOELBqEOh5Ft1sJi1EOr0TBQlJxOAiw6dwjdTi/cvhAfY0x+i68ZR+fnYExOFsxaFTQEINF6Xq2GN6KCIX808idNh9ZsGfRwbLA2GQFFB7PQyPeDWUAGRakvkQzD2XPn8crLL6P5o/3IFYIYWzUe02bNRl52NvPo06o1DBjl3itqaIg5SgF8hbDkYUbyRBqoSbKK6VfROyUEIUzrczXIHyiMMIIGK96rb2Akkq/+/VeZLq+s+z1YmUe+H7HAiAViFhgBRYfQGx762SvR1IlsrdheOB4AimP9SatKOdJsqkcnagkmsgZT/R1lwMmuQvJzEtiXmVQ1FSMzFaMuFVuNL6gl8IsIjGoCx7jOZzgswuXhLmSyyzpfrEur3oHAiHR0iNQGjFtlEwBLjBYC3dxnjsFx4gBEhKBSRBImiEutCgNaM/KqF8BQWMLKTeAeM6kUICoV2ExtSdEwPedOwnH8Qw74MiSVa5rS/VxvSgVj6QTkTJ4LUaOPaoxR2VgZGWqZsANQAC7MrhKyydMrXE3pOUIQgqsPrvNn4L94FmLAA0HNIxTG2TnBZonsUwoORC9Uo16Pm2+8mYGiTz/9NE6ePBltK2rDW2+9lQXraWlpYXqi5M5EnxNIStHmWbAXqTqkN5h+k0cAMiUMM7uJOhNMxWNgq5gMtT0XKlo6sCpIwLhs15hMZ7zPnHLXFxuUqQP8sP6n4G4NcnAgQ7TEMqbSdB7ZjYsH3oVeZ4HVZoVKCs8ra7omSSNITFPZ1d7jciHoJxCI+hm5Vg49YMlAY5oAagJF5aiYclvfddddWLp0KbuVPiM5BBa8QK9nvxNLlO4Niiq819yDHp8k+cD6Y0xuIOkEOsVBixIMT/xd2S/l7xLnmoFY4Urmr5xXqvuT2LCJ84lkxFRlSDcfDsRIVpZFWf5POyhK9iHAbmZ5Lh6+fSKKc0xRVn1bnw//9n/16Oj3DZlxxDQC80K46Qs9MFm4NEWqi4DN9vNuNJ92wWDUYOLMPBjNmUW9p/FFoOiff29FV3sWNEw4NHYRyGrQhPHY5K2YYW9lbCSFsAZnYxJIJADBsAq0d/cEVHAH1HAFVPBStPDiMIptSlkTPgUyLhTpDzpG42dNN+Ccp4C9M2RAJ64cEiD6T4uqcP2UQj7vJRwoZfIezzQN6Ru/fagF/9+2Y8yFb7BjmajKinxomw5ZG6QAVyooyg+tVFCFw7Ds+xBZH7wPNR0QyaKayndEAkJJTGDm+6CQgGCHCIIAh7MbwQAdCg9Z+jXTpryk6QY7Q6d6zBkHjM2RxoVWh90130TH6EkpmaJUuOoPX8aEY+8yySFaJt18A7Dw72LnntHXtTRepGXTJa3XUDKTnDmit5Br/0vk2n+Ks1hJ4zIdO3Yoz7mcoOildp+X603rPy8Bo+dOoaPtIro72uFzO5Fj1iM7ywyjTsuAZYfbh6b2PrT1uViwpVHZNmQbTcgymBgZoZ8IB74ADDotxo/OQZ7Nwtii0OgQ0Gchu2o6rEWjhvzOSdU+I+7zQ+m1I2kHsoC8DqXgs93dPTj60QEc/vMb8HlcmHX11RhdXESCOkyLnYBRrUbLvBrJq5J5ZAUiUIdV0NIBALnICyEIekBt0UOtJVeSCNcR12oQEMLQjBqH1p4+FOXnMT1cmeQwwhId6acjFhiaBUZA0SHY66GfxkDR6O4h8Yha3unIu4voLoI/KBHAjKOkKHdJae5Pmz6xHol5DXSUnu65iWVQMOcSJCIVu0tFQWiTIIF55J7o9fgRCFK4U54xc3FP2oWl2iqmMsYg3ADJzZ3ZXKDAQhqEAy501+9EuLudgW0iRSVigJyEsAkqaIvGIX/GPGj0Js4UlarD934pysaeQ0rxfnQfeBeh3osQNPS6I+1J+o4CiGjYC5BW0lmVU2EtnwpBa4BaoGjtKrb4Yxvw6AaTgw9KdiqzF/P2V7Gop/RMTlQVmau8r+UsPK1nEPb1c85klKjIbcf6nexrmaLPU10pIqKdsUUNDKi89tprYNTr8MMf/jAaZImVQxCYnui3Hv4Wjhw5gv0HDsY1JLlrO50uxo7hD0/Y+EjsUfoqCmJFo0OpWYAujcWO7NIqGMZWAhSllIHNEqtXarOYV3qqPjPYwE43UJX3cdvJ+rT8GyZYAJVKi76je9B1eDfMFis0Ok2sryjQFJklG7UDMyAPROX3+aLqqdylfjBIYrA6KexJ2naBAHOfl+1M+dNi6YYbbkBFRQWLsDpu3DjYsq2svSlwmKDVskAGBBX3+sN4t6UfQUYXkgAT3qmTCyLJQLD2VKJJypSJKJMym3TDOZ1JhkgNooONaNnkPplYC7l8CXO21OycbU3jSPZvTdUcqeZSKd3PHrpn8AYEPpamaEYPGEYiGRAdX2zFd+6YjHGFFLSIG4rc5d882Ib/+VMjIgr9XM4qjbHdCYBL1ccF0jC8yov5NRQQLL0mKdn9/EkHulq9sOUZMH5aDjTM/zd9hTjGRWNLRFuzFju2WxGJmJJc/Hk6AfeP24Xr8hqRbfBCq5LGupR9U7cajZ1a+EMqBMIqBpDSJoYer9WImFsaxPiC+MjbfMaIgaP7esvxnydvhTdiSHr3kb0oqvzXbqzEHVeP/cQBUdZ2KuDwuV48tuUggsJwdEmH0ZkAXJGgqMQQVQUCsH7wF1jq6hg4mkQrTqoyl6yRr8RpPBjww+HolsDt4dnrSrqLjRUAc8uBMdkcFA3pDHj/ppXoKhqfFHSIHyaqMO3AVkw69CZbx9Dr/IYFQM3CeKaoknh/JdWZykJL1y2vAqfPclntgdixQyn75QRFL3WgJWW9I6T76fXg4pmTOLFvNzz9PUxfMdtiQI7FyCSDTpxrw5GzF+Fzu1FsMSNbp4foD8Os1sFgMkFrNcAFAU19/agsG43qihLYKYglsesKxiFv4hQYLVlDMXfatCOBli6JGUcyUe5rpN/J8+q3r23FT5/9L3zjvi9hclUltFBDp9Fy7zKI8Hk86GjtQKTHDzgCMGqMyDJYGPgZFkLwqyKI2HXQFZmRX1QAi9nM1hYhjQbW8okw2+0wSMSG2Lvo4+8pRho0lQWa8fLaWkxZvQxT08X5HDHcp9ICI6DoEJrt6z99ObbwTXCZT+fSm5h9opt4out0ogt4dHJLdNGPOh1LIU2ZC3iCG790s/LzVGnSfcY3dLH805lKyYhLSi9tSmlRHAiE4PX6IJAbrgQGRjfJiavhRBdZaW5P512bZGc5Er1cB8lewa5z6Du0G0IwIEWCj4XxYZt4tRa2STNhHTeVZRl1qZaZrEqWmaRRqSLmpkqDwMUz6DnyAVQEIsnab4qCMd6pRgt7+TRYAccs0gAAIABJREFUy6+CoDNyp2xWKTEu4j2xVAmk4lgs/0laqBwIFTjY4O6Hr/08nG3nIbqcDDgMk3uztEGLw3ElsEbpIi7/TnlR0CU7vVQNBlZiev6EyvHwez148cUX48xLi0cSon/kkUfwwd49aG5pZSeeUfBTBYRDYTgcDvgD/jj5g1TgHwdGeS/kkALRMETG8DUXFMMybhK0eUXQqA3MXYTeQaQpRW543O2EF4+bUUK0BgEYlcTkOJKyoh/KWRD4Q48gmQJih5COrDoURP/RD+FqPsXcTuPkHNIdJkiAms/tgc9HQWkUMhKyy73C0qkYYoOxxpRMSWLtulwulqN8GGOxWDB+/HjG/KW0Y8eOxYxp03D9LbegvHA01GoBgirC+tBZdxh72xzRoGq8F6afYxLnC6XsRap+lzRvKOe0FHMXq4eEgCXKSgw2jQ90X7rvUn0+2PMT51pluX72jU8rKEo6wyJyrQZ854uTUV2eww5tqDVYMK4eD37w26M42+lhUdZlIJQCBBGbdEyuiWlhHr3gQJ8nKKXh41Tur1cvcOKq6eSizPtYqovSBv0ReF0hxpaw5RjSHiSwYazm45aYqJ1tGux9x4CeLjN0etqEpH6GUeWDBQ5U5zTjjtLDKLHwIEpUzxOdGuw7p2O/52cJsBlFZBkEWA2AWc//Ng6yQCZN0jVH78Axdyk07CAodlHQhMkldqy5bwYLoPTXAIhoNDd3e/DI5jr0++gddGnZ6unG5ZUGisoMUbXXA+u778J8+FA0GONgc4v8fTqWupve0173oFqymT7ncqRjo1LxnqXfrykHRtn5KzeoN2HXLf+CvrzSlDxvem9Oqv8jpn70B7buojG1cD5wy2ejAjmXo1pDeibpnf7fy8DZC3w+CGt1+ICxY6/61EafpyCa5B1SVFTEfl7qi1hubefO4oM//QHOrnaYTQT0qJFvy0IgGMbRMy1wOB0wiWFkQQtDRAujWg8trX01aqh1GnjEAE45e5FTXIDZk6pQkGODymBC9sSZyBlXyeR/LsVFUhcdHR1M8oIOjAe9undgw7Y8PLisGua0iRux5dH9mPP0Esihm9prn8DW4jVYUZ3ipqOb8eiheXh6yWCBnkI4unktdlWtxLL5+WxNzC8vjm5ajz3zVmNZGrSmfuMTaF+8BouKB6lhyIvu5iYcqtuFuv3AgqdXYL6uHbVrN0G37HHUDHZ/NPt6bHxoN+b/bAWUVSY7PLmtY1AzF935FNYMWthBs7ksCZTvhAMfHcS//uu/4rZrZ+MzV8+BQathZB2dluSrRDj6+3D2+BmIvREUZBXCarCwmA4ao542PPBrIvCofFDbVcgtyoPZYkEkHGEedQUTJsFksfDJ+GN6cQzJUN7d2PBoPeY9vQJz0w+CWE/Y+BCeO5T+CQO3dT02PtGOxWsWIXXXC6F+03q0L1qFRSU6tG9dh60ly7Firp090HF0M57bU42VceO1GS8/sQ0lq1diPis/jav1aFiwCvdWJM4r7ah94kkM2GWL7sRT0fINpzxDsv5I4k/AAiOg6BCMumzjr6Op49zcFatFeRJMZMTwzyXwR/ahGsxHiZ4mITYp85WeSwsP9rwEt9C4e1K4tsqVSZu3pB/HiyGtiNO4ng6UF3MpZ64BgNvtQSgUliKLx5hDqTRD2XOVm9c49CpNwynbQt6GyK7nEs/PeeIA3GePxbbfsh0pHQGcZjvyZy6AJpuiCMjPkXU5FexByTldLUZAYXLUkRB6j+1H4MIZ5h4Z1jBh0VgNmFsdD86kLyqFvXwydLZ8ptovy6ySHfgGjUA4TveU25aBDUEvgu4e+DsuwNfdgYjLBQ25nrOo95po0AIuGJDMPky1cSO3aYpASiLfdBHASelsNiuaTp3CwYMHJfCR151AURLn/+eVK1H30QG4XR7J9Tu2yacy0+loT0+PJJkgfReniRePdPMUKkmfj4OdFKBBpTPAOKoE1pLx0NhzIKj1HPiV3Er5OoD/zcCyKBocs31i/4rrPcp747+Q9FCp/xJzl4qnATy96Dt7DO6LF6AOBzlrN7GvRgeEQhdWFOH1eOH3+iiMlDRclQwjqW9livwPMHdR+xEoTbpG8lxFn1FwpdzcXJDbHJOyIPkHoxk3LfsGZk6bifIcC/L1KmgFoL7Xj+O9FIVeEY0joWzKuSOxbyUWbyBXdN70iqj2it+V+cbNqxnMB2nvVQByKRm6CfNudBZIN3cn5pdivv358vsyettcaZqijEWuUWPZTeNx+5zRCkCRGO3AL94+jdf2NktzhwpF2UbMrsjFNVX5qCzOgs3EgcQX3zuLl98/zw5/yL2SNp906Q0Cbr7ThaLRIYgKWZO0xpIPeNK6lfOZpL1Vg86LGvR1q9FyTgufRwuNJHGRLm/u/kxznIiJtjZ8e9I7GJdF7Hug1aHCe6cMzHX2sxMCKLJKh1RKd18FeJT0DBEICGp879CtOOQoSwGKiri2qgDf+3I1tMOKJp9R90pK1Ovy45EX9qG1P5yxrujwnhS764oDRUnmxumE7c9vwdh4InoYOVA9GXtaYkvHlkecjc88Cljk+QhjiRJrrsBK4PnQLKckng/tzvSph5OnOwD0uGN5UhUJFC228X2432jFrkXfhjN7dFSyR1mCiEqNiUf/jOn7XmXTfFgErr+G64peiiutc8Il1OD1B4Bf/Qa40MJBUWLH/uXmh9FTWMEOTId7XU6mKK3PaI1AoOilAheVdiB2f3drC97a9irOnW5EYbYNRq0Keq2OHWz3u7woLcxGMUXLCosQAhGEfREEfUGYjEaYbBaENQJ6fE70+gMwW+ywZZlhLyhG2dXXw1ZQdMkOckgyiEBRk8mEvLy8DJqzCS8/uhm65WuwOB2G2vQyHq2diKcVCGh6UNSBHWvXI7SMAMt0AMwMLI+Ciw7UbdqA+pIKNG/bhYHgxRnLfyaBsJTvVuStWYG5A9awDhv/6RW0m0Pwld+J5ffMR0W+Du21a/Hktpb4O2UgqH4jHkpAvPhzU4OiciZHNz2KhpqncW9FBib/FCbhHjMizp2/gHXPPINQdxv+4Ut3IJd0cOm9o9Gwf6FgEJGwiLA/AlUA0IQpMLEAlZYOB9TQZBmhsxihNVBcDr5/EFRq2MrGI6+kjHvNxHkcftLG8qJu46N4/lB8YMrkpxbhzqc4CF+/8SHsni/3xYSU9RvxRPviAQDwwUBRwjSbsfW5XZiyfAkm6mh8vAjnnStR49uKdduL8eCy+chXYp00Pl/vQHFDAxoGMBfvxzR2NgIr0hwotNeCf60AbYdank+6yUbyH9QCI6DooCaKJVi28SWFvhdfWsaYW4n0MHnpGUsXm7DiP1MWIbZBjy1dUwFZKV25+ZSoiLKduFDLdDkcq0s8YJp4f/r84u8jO3Emod8fZG70DEZKZTKqwlBdaZX3yJQGTldilwwOEp+PHNYFrxu9h3Yi3NetEPjimp0Mvo0A+lElyJl6LWAwQyMQ4ChAlKLGM41RJY2H/D8JpKMXm6cXvYf2QOjpYEFpou75TDGG/iS4UmBggsZkgbFwDAyFpdBl2aHRGQGK5Ctv+iFAHYlADPrhdzsR7OuEv68TorsPkRBpUUr6ZyoOOLPQThImyMmiMQMnMdwk29ACkAIsscjz0sJeyd49fOggOjs6k6KiE6t08V134WJbmwRuxIN7sr4oMRUZW4s1Bt8sspJJsgMMvGWu/ZxjRw3AmCQsTBU3BImHAzpoDCYYi0tgGV0OjT0PKgqIxRqYa13KXs0MTI62PP8tCq4r+5zUV6LsPmpn6eCC+go9nkrLAmaRmIEQQqC7Df1NhxHq7eDaP2w3LLkRs3bgXNdExiDZw0+AqN8nRWWJ9cshTEEDJlW2X6ogS/Q9sUTJrb65uYW7g0OErXA0Fjy4EmZrIbJ0EUzIsaLUZsD+DgdaXQHJpTnWdunATyW4mBqMjJ8vUqVJnm/iJ4TU81GqOS95juXli/VTud2SD4Xi57/EesXykfqydIiQ/D6In8g2rfhKRk19JYGiMvBzw/RiPHzbROhlmQiS91CrcKzZgadePgKnL4SKoiwsnFKI+VcVYHQOZ4fK0zDl8+M/ncTrBy6y+S8S5tIa9L3VLmDh59zILQiDSD8Mj442O89DiTEPZkReZuDdP5rQdMJA8QhYWYcmT6FCRFRh0aij+ObEndCqRfR5gbdPGpjr/JySEHLNAlwBNdwBFdMVLbIKGJ8f01JWlpPqQC63p5y5eOLQbegP2dgBmfIi9u2EUTY8c/9c2C16yQaxgy0ubR07JuTEeEmiYJi6o1Qujz+I1S/W4VSHn0V9/mtcVxIoKreC7d13YPngfeahMFiHI7ubDHrMnjweuVYLO7izmfTIMulhMZlw6MQp/Patd9m7MUJyJCrgrnk6zCjTRN9Tfw07X4pnkDn2nYrgd/tC8pKD9eVrKoEiKx/DXnM2A0Xd1qKkfs1WJio1Kk7sxKw9W9gMTHJK8+YAt9+clrSdUdHluUF5Vs8OmNmY51nQXDDUOSTVw30+YPOvgdY2DooGDBbGju3PHTtAaLjBq3E5QdH+/n52eEqHpXQ4PrQ5cvC6scPZjnbsfP13qNu7F2azEbkWA1sf9Xn8cAUCuGZSJaaNJY1FEW6fH719DvT2OmA0GlFUXIjc3Bz4IyEcPH0BnmAYhTm5GF01BROv+TuYrdbBC5FBCionHeK3t7czjykiCcRfGbDE5BsUbLGjmx/F/pI5aHrlzQFASw50VtVtxPqmRXg8JTpIAM/3UVuyCo+nZE1yBieWPS4xQNuxc/1GNNSsxopqJYXvKDY99D/YP4hNoiCqAqjy1m/Ck1tCWPLUCvAsvajf+CS2V6QrEwfBkpmBSmC3G7VrX4KNmHqXhvCbQWv/dZPI68sLF5rxw3XPYPd7O/DYyq+jvKgY6ojAyCh6PQW4VSMciSAYCCAU9DNPBa2oZbJmGoOWMae1FIhJr2WBl8LhIPxqLQomTsOosWOjXnKXegyntlYIzVs3YHNDO/I+/6PUrGdwAL54TYwh/MmBosMZn17s3vAkTt7yIywdjJjNjJDBM6JjP4O0KeaLv27PHHlaKguMgKJD6BcP/mRLVCAsqg0q359wVJ3ye0qbuCdPhTMmlikFtqnMP93vGVVNzltZLoW7bVp9QGWaVA9S5iuF5iXgi5gVbpcXIRaIJ6aaqWTyJbrGxrFF01RK6Z4bAxUlF032uuEVlGGvYOcF9B/eAzFEp1y0HONMXhGk/xlBWKWGtXwabOOnQaXRQaDgTCxeYAJ7VQZdOXzH/g/1XUTPkX2Axyk1OIGqMS3GGKuRb2rVWj00Rgu05ixojCa2mqcNMgEHgt8D+LwQ/T5EhDADDMlFNSYPyvxEOegnknM576JajR4RLQl2B3hkd0UQH/klTYAoLQBlUe5UUg6nT5/C+bNneXwdxaXT6TF77lxk2azRQD6ybSgfn9fHFtvspJMVl8BPAhbZb1FZAt4maraJMdlzEQxGILh72OI8rNKCWLjyxeKREtJsNMFQMArWohJo7QVQG0iGgDKSWzmm68cAVwVgkChfEXX5l/sGk0KQ7Ck9mKD0iMcNT3MTfC0nEQ4SUMhhTyX7Mc5AijMRMUJ6QW4OiCpOcpXlymisDpJICTKGw+G4IEt0KwHfE6omoLWlFQ6HkwUQE4UISqfPxdX3PQAdDBA0YTYCKnP0aHeH4QzSMUJKLDG5NAlzSExkVaGlrLxL2afSHZCkmwsTn5WQLjonppjfBpu75TZi9kykIKWhJMU9L03Znv+nJRk185UEitL4zcky4Ml7puGqsTY2f8t93hcI49nXT6Cl14dF1aMYGJpv4/IbzHSS7QlAONvpxpO/OYJOh59p1jKgiAWZ427uRmMEtpwQCooiKBgVQW6BAEuWCK1emlWjfWWQhmdPF+B2qfHGKxY4Hfok/dCMGoGAGwEYZ+nF09XbkGvws2BKbzfq0e9TQ6/hZxthFkqbvzkmFERwbVkoDk+TuwvhM31BA3584jq831XFAOPEzQvN+SadBv9213RcP6WY248OiAQBTm8IXQ4fOvt9cPhCTNeW2qWsyIribBMD8YY7n/iDYTz6v3U42uKBjumbffLXlQSKMv3uUAi5r74Mw1kSjBwcGCapg7JRhfj+iq8gbLBi0zkj7i8NYIxJgFqtwes7P8Da516MAqDELl5+qwkLpuqvGFA0aSRJHyR+TuDinz8K4me18vuLBxqaVwHGfqV+6rbmY9ct34Y3i4IjJl8Eio47vRdz3/8lW0vQ2Jo7C/ji5wbFn9N2RhnopJ89vUDTOeDCRaCjjxjZQF4uUH0VjySv13FwdCiHK4kP9niBF14C2js4KOoz2RgQ7LKPSsmOzXQUXU5QlIIqXrx4kYGiZrP5krEu5bqTV1h3yzmc3Pse6vZ+iPMdvbBbTLCajGjpcaDd6cK0ilLcMH0CxuaRt5IOIQpmFySvARF6AwWW0eBsezc+bDjNDm0mXVWFSdcsQNlVk6HVXZr5iuZYskVbWxtznSdANv6SAZ5lwKYnUWu+E0vvmYtiXSILUsFmC9VhwzfrsEDpNl6/Getrm9Durcb9axaDi3QRvliPjesbsejxe1F8dDPW76nG6mXV3C3e0YiXNzyHk3NXxwBR725sXH8Sc5cvxdz8WB6bntwKLFoI7KxFaNF3sWK+/KWUxrET654Dlq9eCO5UnOYi1tuT2xRArgmmoilYsnIu6p/ZilDNQtjrtqOpaiVW3VsxgHwA5a+0UaK9BgJpYwzDTMfSlZhOXpd3dHbivzf8Dzb99Dl856EH8HczpzPSi5YOTPUGGAwm9sKnmAxiRIBRb2Gao3RIR0AosUMjFGBJp2H8Em/Aj46QGhXTZqCyvFR6//915G9A0hGvF+H24lfwzID+5EoAPB1IHmu1qPt8Uv8bqGXpGYvRngDApr5DMT4bN+Ph//RiKY3PFCxn+f6YS/9QmKLJgPCg5bkSO+/fYJlGQNEhNPo//s//RVPH3MlJ4lGGovhG5xdFmW1+h/DoKyrp19pT2EFiraQ8pZICFsksPL8/BK8/IG2wOfuFse5S6ZfKO2ulZqriszjDKOkAiWmkvyVuF2Mkus4ehPv0EUnTUwZNOV+UwDhRY4J94kyYx02AAC6GzfzcmW+7rAUaL3HAwEO1iGD3RfQeO4Cw18VYBIoY5xJDT3qevPNlXYi7wTOEMI7nSaAtBcHgbtxJDFsGOZIOJyBqNNBlZ0Or0yPQ0wUhQoxSaQOuCHpC+StB0bgH0h/Shry7qwtHjxyGQDqpikur1WHGzFmw59g5sKH4LhDwo7/fEXWPlb9S64jtaUbQ7ZDswe8iV3iVGIZoy2WSAsG+bgRazyEiBBN2MRxY1ogqRFQCBL0eBlsuLAUlMOQVQ51lh6jWQC1RQwiEjYLlnGYVH9VBdr+WKkA/pFhWTIpAIwAhnwvBjnNwtp6B6HZAJUQgqrRSrKH4iPGpGJTkNul1exAOBeOA4HQDWgbXlD+VaRNZjUogRP6OftLCikBp+aLPCAAfM3oMGk9SQJwIk2cgt8ZZty1G1fU1oJDbBLrTZ3pqD1EKHkUaoypy2YnNc5lMSOkA4yRQUpHZ4GzTWGK57spyJR4QKesv/54uTWLaVOVXfhbLhw+WxO+iY0oC9J7/ZmbvhSsFFGWMS1HEnVeXMNd5zryKjfSTF5041ebCtVX5HAyVMOREVlYgFMFP3jiJ2oNtDAzkoCh3/+I25BMODVv6qVELMJoF2HMjKCiOoHBUBDn5AsxZInQ66aBLAZImscBUAlrO6vD27ykYlGaY7CcREUGFibYOrJnxB1h1QdAUuPOMDq39Whh1IvLMArIMIqwGARaDiGyTyHRFE4GXsKDGkb5ibLswDQd6xjGGe6r3pMz6pCBW915XjpJ8C/rcAXx0phtHzvUyQNQTCLNgVnRRUKbCbBNum1uKL15bBhNtnIZBvKP2eex/63Doghu6SwQyDDY/XFGgKNmyvx95W/4P2v6+AQMryXMsHQ5MHV+K7339Xhx0m7Gm0Yxnp7lRlRVhoGjtBx9izXMvRFmKMih6/ZTUoGh0VKVAFDM5BpBf2bEJXzoAlg4n2Mwt/y6BkjS2aczJHhbBMIGV1O8BOrOm8R4IiSygWN3JEP60n9YS/CJCMYGi+VkcbHRlFzGA0G+ypwVFx577CNfs/Dl7P9MzZs0AFt8+PKBSHvN+P7DvI+DDj4Dj54EzXYDDBzZWaRzas4AbrwH+8Q6gdNTHA0bdbuCXW4DOLm4bT1Yudi5aBa8l72OBrZcTFKV5+MyZM8jPz0dOTs4w58r0o731Yhvq3tsBi7cT/Z1tONx4Fi29Lmi1ejh9AbgDQRTl2jG9shQlBbmwmi0wGM0M/PQHQ/CHw/AFA2jt7MHZ1nZYLFZ85uZbMPf6BbBfwvLSuKaglF1dXcybJllfVQlyONC8exs2vQ4seaoaOx5txKIf3Qvu/R0DXcA0M4sV7u4h1G3cjJ7iZjQ5pyBvzr24V0JFQ7s34JsvNrCD67BuCpY/vQJTQk2o27YZrzTYMa+mGGd31cM7dhGWLFmAiXYdQs07sGFzO25fTa7CIXibm7BnxxZsr+tByFyC+Ytux7wZJSi222GWWZjkLrxjCp5eFoVjB5yqj25+GK/YVmPNYq7iGOpuQt3rW7CtwY6aB+/HookytJqGGceYc8XY+nA9ap5diolxACmA7lqsfcmG1SvnK3RR6UnEICX09nEsSsB1B3u3XGnfE+BOF/3c/OKv8K2VK/GNJXfjizXXczaowIkuer0JJrMFYZqDg2Ho1FpoaN1NtB0dHQ6QB0OYed35QgEEiLyRNwqVVRORY7Pyd//HOfUZhuEG1Me91ExRAkrXO7A0OtZSFZhA9+eQUrZUqfcZOopNjz6PhlAVlj4br3Wb3gwZsD/jNEWl+SCT8gzD9iO3fDIWGAFFh2DXr234VTT1QBv7F0b9wxBy/fQlfaAtZoeMSi9teqPuyAJpi/oQCklaqMytnDtQf9JXFFSCGpGwD65jdfC2ERNS1mRlbyiIghpqIQKV0YjsSbNhLK7guqHkTC0HE1G4MlK5Wd4SI1RLwFRfB/oaDyLk7IOWMR5VsQjyUp2VGCdzMZfYswzwkd2wWVTc2N9UChaSSGIjkg4qAVmwZMM+upQBt+4LZyAGvJJ7t2RVqqIEJsiYArEDrDYrtKRrmsAGpfcrAZwHP/oIHpdCUAyA1WbHjJnV0FNgJgkroyIEAkEGxpE+k/JiddGbYZswEc6zZyB6HMyljrNGuas8RfA1F5Uye/scvfCeP4agoweIhLldRBVCagE6Si252TO7E0ZttEBnz4MxfxR09kLoTWau1SrprMqu+On96LhxCAiNRIIIe/oR6rgId1cz020VGVOYQTYS65gLAshX/GKEa82RGwzph9LGg/AkkgRQMqKHAxqmfh7/VAkSkmwBMR/oGfKijIIqkR1aWluYHIQmooHGYsX1//B15I2rYP1GwqWgYnIXnNXLrr/yYos/MjYfpAKcY2mo7yRH/f6k55Kh5v/LlZm9F64UUJT6TaHdiKfum47ywixJ6zfW18IRETotZ2fLoEtiN6HvTre78L/vNaHbFWSgntsXgsvrRzDEgVHGfE+8SElDylSjFWAyC8jO4yAp/WMgqUWENgkk5Rkd3KvHgQ8+DvOJg7VfKd+HJWV1URWUfee1aOzUYbQ9ggWVQVDMJjpvkW2gOB+N1qg/YMSjB2/DGXcRiOQx2MW8B1Qi9BoVQmEBBFqSoUgzjDbrxByRx0aE3O9UIh6omYB7r6dteSzw3GDPYXMGAGKK/vuv6nCkxc0C7v01risJFCUb6Ftbkfubl6AOBNLOdTJoTY1NAS7+rnoSvnP/nQhBgza/GmNNArT0DlGrsePDA3jyx7+IAtjUxR9aZMT8SXoOlEpMZAIhGTApfUZNTe8OAvUIjKQ3vT/EQT7aLNNPnUaE20+AJX0ugu4xaGijTFII/G/6R5IP1Dd7XBzsDNGZK8mlmIC2fn6vfNaZnyWipY8/h/o9/RyVLaLTCfiCEitacS5K/XheJZBr4fEC+/PGYtfNDyNoJJ285PFM7/rilqOY/85PoGGSAsCMacBdXxgQg07ZFWVAlNzZ33gb2H8ION4GnKWlglLDXQKCaUzOnAh87yFgwrjhAaP0TIpZ+MuXgK4efnjqthcyUNRvTg0EZzqOLicoSmW8cOEC0xMlXVHmAXMJ3vXE9KR14O49+1G77be4tjIXhVk6tLZeRP2pFjR1OeEKkOeTGtlZFhgNBliMRuRZLSjMz4E9y4I+hxvddKAcEdgcRYdJs665Brd+8YsYM3bMJWO18nEtMj1RWreWlpamaTpyt/0+duXJLFFKlkbnkALQPLkLXp0Ni56WQBfHDqzfVoQlxa9ga95i6OpCWLpirgIMlF3gV6N8x1o811SMRZ+/BzXVciClEByNO/Diiw2Y8e1VWCiBhe071mF9rRd5VfNRUzMP1RV2wNGE+j07sGP3SbT3OFGx9MdYOVdHVL0k3c/Eyk65/8dYSb7soTpsfPh5nNSZgKpFmOesRYN5HqpNh/Bm6E78OK7sUi7Ejl3vxP2ra2JMVAI+NwDLmNZiAlP06CY82lCDp5MkAzJl2mU6yi5fOiWR4a233sbGn/4UNfPmoHpcEUSKSUAvgzB5ZKlhMlmg0xkRock/QvO3Wor1oGIHBWqDBoFIEIFwGOb8AoydNAO2nFwp3sGlGbtDsdTgwbKSmaLD1RSlg4NHXnFg3qrHcW8GcdBYPRzN2E0gfr0ONQ8+GAPxHTuxeY8Ztt11qCD3/kvOFE1jxXTlGYrRR9J+ohYYAUWHYN6v/bciCndiUBC23uQAwguj7x9Crp++pA9clOyQJjBKYo2ipE21RLSkjVggDL8vwDa+cnAcpYt3FLxSIHWDugcqhKUSGXUyqEMbDgZsEhSn0kHl7UMecXZpAAAgAElEQVT30b0I9JBuJu0pacPJKU/cJV2AaMpC9sTZMBWNZXfS2R2DYBTu/6zOdBvHkiSQgATbHHA0HUWg4wLESAgCUQwYI1FiSTI9TYnCIZVfvj+6NpVsJINwHBSVQTAKVGKBbsw4WIrGINTTib5zJ4BAkLMxo77PHLDlAYr4Ll5mUZKrkOxGn9h2ZIvG4yfQ2hIvrj5qzFhcNWmSlJzzkwj8I40q0qzkrrESq0tSE1WpdciZsxBhlwP9Jz+Cml78xPhk5YqJhJvLJ8E6fgbEUBD+tvPwXmxCwN0T3c1Q2qjCJS3ipQBL3BVXDZXeCK01m7FIddY86LJsUBssEnpBCwcCFiTWKDGCIyIioQAEn5uBsIG+TgQdvUDAI/VNrocr+fqyOrNWk8F++RPmpk9dRoDP74Pf52e/DxXqH+jARW4fJStUXtTTdwSaEJhF7UAu9PJFn1dWVjL3MJfLCfL61YSBnPIJWPDVr0NHkSupitKptkRnluY0ua/GWNG8ygk1k/QN+TiSAl+xNlGkUyLvyvljoGlQKRiXKl3cuJeKJeetLIeiXIlB6VLNWcp6yNN7Ut3kPKUEidWL5qtS4dMEisos0bvnleJrNZWShELqnpzE1EwwJrkaEwATDAvwBSNweIJo7/fhTJsTRy/04eRFF/xBAkjTjxQZkKKfGnUYJosEko4Ko7CYfhfYZ1qtiEhEhbd/b0bzWRM0JH4YI75n9LKldxINg9l55/DwVe8gz+CN3tfQpsGBZh1yzCIWVnIZDQZGBdVw+lWw6AVU5nPJEPm5/rAGTx66HUedpdCoE06e0pUoGsSHzyk0Z1GQKCbtkWAnAkZH5xjxw7+fyYJcxfP2B6kygT2+IB554UM0dQX+JpmiJLFiOHUKOa+9ytwZUx0Asf4HYEp5CeZNq8KR0xeQl2PFQ4tvQVhUQafmx13v7T8Cs9GAYMCHRzdsArWNPFWOK1DDZlYzUJO6R5eL9wUCK7OtQHG2iIYLBFJzpiYFHa4aI+LURaCPziQlBZ4x2UCHk4OidFFfLbKB9UNiScpTH4GfFj3Q5oh9RiA+RYy/0Cu9ztg7A6A8CRSlvi+/GsfmUhn5c3gflPq0SMAsML8SyLYAqgjQU1SO929aiZDelPJ9F1GpUNh2Ete9vQHacIgBvtMmAffckZFaQVInpjrv2Ans3AOcaANOdUjOLanOVyRm7PXVwLpvcVsP5+pzAC9sAXqJTAygP3cM/nLLvyCQBgjO9BmXGxQlhqTT6WTBMwkc/bigaCAQwrHjJ/DGG2/hyNHjON/UhFllOZhbWYRIyI/2zm4caurAmc5++AURBr2RzWsGnRYmg46x3qxmE5weH9zkUcZW4mos/OwC3PvVv0dZeVkKJmem1k5OR2ObwFBaG5G+PjFm018htNdtwcbtOix5fAkmOtIwHdt3ora7BHilVtJUDKF+4zo0fv5xLGzg0ecX1K9Fw4LHeYChUDNq121A0+efwooppNZpjrE70xamDpvWeXHn6oVg+GhCoJqMo8wr8ldqPlJQpVdO2tE9dh4Wnt2F0JJVWOB9GeufeQfxu4GYmzsBV8/pluPB0HNY77yHu/vXb8Q/1S3ATxg7NR4U7a5di5dsqzkIG3f9vweKUvUoBsPps+ch+tzQ9rVCFfYz0D8cDEIIhqBWa6HXG6DR6Ni+RCSwVC29+zVqiDo1RLUaWoMe9qLRGDupGqYsiSV6GZiiVCfqJ2tP1uBHK+cPIqPwcQItUX/YBN3iKuyur8bjGYmA0j3rcLLmMSxfKB8sKDvZUPvYcJiiic8bqDzDn8NG7rx0FhgBRYdgyzhQVAKlZKBO6Qa4eczSIeT66Usqg6IxUEjmybDlv6JCMRgvhn/wU1la1Hq8foTDER7tN4qxxFQfkzd3sfz4EjjVJQddkZljctmkzXGUgUlgHHEOAcHRge6GDyE6uyGqyU2e38O2LuwxxBi1ILtyKgxjJjD2JblRs0jkUvYExsnsTo6V8fIxQCgYgK/jHFwtTRAcDqjFIANHOZigBIykxymYR8otPc+XUyHUKh3UFjuMhaNhKS6DSqeD83wDvM1nIIQFKbKxBEoqwTvmUi7DqrL9RPYipgVhfARSviHvaG/H8YZjUcYhlfmqKVPZIlp2XSawmYA4ctvmVUrcnVBlNcie9VkYbIVwnvgAvovnWFqBQEom+MWcaKHWGJE1eRZsoyohqLQQvC742s/A03YegssNAQRGcGYrG3dxTyOAVWbt0o5PC7XOwII0kRapjgTNmfsq300y3daADxGfF5GgH2KINFgp3xjwzGqjQKjj200GR7ktQwTk+rxRpiwH1pP7ajrgUwY4laxPmekpf5f4N+9u/BkyGE2AKP3jY01gbVtYWMhc5QikYtUXRUypuR1TP7tIGk0SkCn1v/gyKhhoCqAxlehmbC5kJZM6mdwfEsdwjOXJbaycS+T+mTinxNLE2Laxvsx/S/U86ZuEIPdK+8lMu1TgZjJbNWYT/l18OWOHOPzzFx7O7LDsSmCKUp/Jtxqw5svTUVFk5fPzMF5ViYCpjCEzBrMowusPY3djN37+59NMN3MAXDT6dIpcL/dt+lCrJdaogJx8crUPw2IVGEs0EDAPeYNPrZind2F+biO+MOYgCo3uKEOWyn6uV433m/TMFlajiGAECIZVzNWeACVikH5mfJC5F8sX4WL/efwm7Oqdxth7w73SgRXUz3QaNR6/eyqunpA3ZM1K0ir99vN70OkWomDDxwVGBqvjFcUUValgPHYMOb/fJr2Hkns6jQerxYTHHrgLk8vGot/tQUe/E8aCsdjebsD9pX6Y1ALWbX4NVrMZn5l1FVb96Cdwe/3M1ZpaXT5vmlwGFOcCB04CvU5g+njgvkX8MLWjF3j+d4DJAHx9MWAxcfbjC38Azl/kg5AAzC43B1PZ+1MAxuTwiO6dEgBK9jfqwJjMTgVQSm78FgPg8sfc6cnFvLwQDJCV86RxO7kE6HYBXZIKixIUpXz/rhKwm9m5JjpHTcD7Nd9EREdBdJIvQaVCbtc5XP/Ws9AHfQwUnVwF3LeYxu9gvSX+e8qfIsBv+S1wrgOoO0djcGDGqTwPrX4A+MrnhscW7enjoGi/E1ALQE9hGd6/+VtpgeBMa3W5QVECBM+dO8d0RbOysoY8ZyrrSYcAZ8+24LWtv8fmzS+weVGv08KgEjC/Kh8TRmcjEgzh7MVuNLZ2wRGIsCj0IYq8RS7EOi2LTE8BRwksIvIAjbvpkybgK0sfwPRrrmPMuUs5P9H86Xa7WZClsrKyhDWwXLsB3HKTGloGCWOgS1X9Rnx/93w8taIaPbUcFF1RvgPrNoSw9PFFKGb6hvXQ5RFDE6i6ZzlKtj+DVHKN0SBICZHtCZBc67wnGr07DhTNgCFK+c7d/TAaap7F0pLd2PD9Ztx+Zw829/CI4I6jm/HMcw0oX/oYls3lbvPeppexfosOyx5fjGI4sGNjLcpX3IsKYoyu68E9jy9C9+aH8c6UH3Gmamg3Nqx14h4pQveATEPbDfjugK7SmY6wKyMd0631+9HvCaDxozpoey4gy6BmUeeDwQCEUJjtR6jf065GQxMuo76roKKTK60OOpMJpiwb9EYTsgqLUVw1HSZLVnRhO5w12vCtE0Jz7Tqs29aCGP0iMbdhaoomZEPA6/r2e/CjpcXYuW4DepY+DknRgacckgZp8visHuD+mKboECw1rPIMIf+RpJ+YBUZA0SGY9oFnN7PUcZtjabWldIV9cewDQ8j105d0aavMmE0NUioZnUrGJvs9yh5UMTF1r9fPGJcEqkW33Slm9jjsMGFfmUgkG5BYJj9fzYFB7oatQqi3DX3H90Pw9EuBl1hLR8tELupqnR6WsqtgLqmCSIt/Ocq57Povgy0yIEpaqRK7g5gS8Lnh7WyBv70ZEYogHw7GCfTzasswqFRJOdYLAVVqDVTGLMaA1OcXwpRTCI3ZDr+7D65ThxDsvBhzj1fJrtoc3JPhJkGtgd5sRsjrkYBdsj0HkAkQJcaowaBnruxUf2KKEtB5uP4QPG436/ukRTq9eibMFgvblNFCmNiH5K6t1FaUezbT3GXCqmrkTp0PA0kReHrRd2QvIo5OBopy7EwqqRiB1myFbfLVMBSMZoCMOqKGEHDB130RwfZmBBw9EMIBxmrhvE3JbpLLN2tdlh33w+Xfkk2iDuGc/SKNX5aCVZlgTIm9G8XeuGs9yyOBZcuSiCIDaYghSy7z0d0vny2iA5yB/wIFi4p9pgQ4KXI99wLnjU6p4t3CeYGU8FsUuJRAOfYdGwBy/yHmXIS1FRmEWCHs+YIInd2K65d8A7ljy9lzlKDkoKxsqVbKuqRyd48rn2IQxwGusj1SIGIDudAr59zEsiuNzqJJx4GtycCrcp7i90q2jgbpiv0ts9gHrC9/UfAFrVSvFx7O7LDscoOiHEgXcfuc0VixqIq7t2eCVg7hVSaDFLTwb+n14t+3HEJbny+joEgsorcUvZ6Bq9K7Q6MhdIX6MQWcI1fzobOeKOL850cdwIPl73HAiTdh9Op2q/DuKdKFVEGvFWHWibDoRaYtSv/sJgF5Fu62LF80Bf3yzLXY1j4fJAt2qS9qL2qjR+6YhBumFUddtjN9jtsXxKO/2o8T7V4WaInyCoVlzVd+QHSprysOFG08gZytr6UFRekdV1U6Ck88eA/8bhco0GBebjZ+3WbCr1sN+MVMN/L1Av70wUcw6vWYP2MinvjxL7Bz/xEWlIi9fUTgpmu4xmUwRN4ywDObgfkzgLtv4oBolgn44Qv85yP388/GFAA/ew04cgoYXwJcOxk4fgE4fIq7uU8cB9z5Wc4s3XcMqN2dLJ0dfRdLrwV5vz06H1h+N2eHtnQCL9UCHh9w+wJgziSAJGZ/8yZw8ESM0Ulj10Cg6HgwV3xaQ7WNnYzdNyyHQGMuRWeh11p2Xyuuf/O/YPS7WfT5qkrgK1+idcfQe9db7wA7dwOHWoDzPfFM1lS5UZkJX7hmKvA/3+Vg81AusldnNwdFSUmI1nWdxRPw/o3pgeBM87/coCiVs6mpKRp1PVlPM7Oa0Fqmo6MXu3btw/79H2H//j1ovUhIPl+D5Gdpcc34Qoyym9Hr9KDpYje6XT5oteQarGUSTiajHirSUqS1rkrFxlnp6CJUT5uMmTfcirJJ06KBQTMr1eCpZA8nYsuWl5cPfoOUwtH4Mjb85y6E5i3B0jvnosKemu2Yt6ICtWtPomaJFi++qFQ7nIFbbmnHrvbFeHpFdRzLjoDqKEGBAJatxVizojqubPEsyxDqNjyChluejUbSHjpTVBFIBjuxtXkuFus244n2xVhT043Na3ehauU90L2yAXsqFmMBdmDLDhuWPLWMRaP31m3Ecz01uDPvLGq3b8ehjjzc+c81qH/+LG5/dikPKkV12QiskEDR9MZOI0uQcetcWQkZGzkiwOH1M2mTC8cPI9xyAtlmAwt2SkFYg34ehJIA0lAwADEsQqNRQ0PvZAJEjSYYs6wwmrNYRHpDbgEKxk/j+7DoJu+vBIuGmlC7YQO2e+dh1arFMDfsQqNpCuZPLYYOIbTXb8UrtR2oulOpOzscpmgIzTs2YMPuKVhFhwfUrN46bHi0FlWrVmNRyUAvj0ECIyk1T9OMMQLtN2IFOxRoenktXq9YhXt61vFDjTzS9N0J7YKVWCFpWbTXrsdW2/3JAc5YdxysPFdWn/1bLc0IKDqElr9//S9Y6rhTyihrSorKq1JhOKDoNbOA31mBUTtjBdrzReDEn4EHvMBzNwHV7cC8I/EFvmUG8Gw2MKkfEKtSVMYPLN0OKBz/o4ne+DzzZsDnmodgBAD3t7yQkv2WejEaj2ByDIuDWLSZ9Xh8iISlaORMO1MCpyhdIs1I+YDsW/D8twtw5Ikt+O94dUe2CPvWP/8zbiwYpF6+Fmz6wW/xB6bDNgvf/7c5CL/weXzjV/+CVz68DWUpbu/e+wTueOY0bOWToLFkQxRL8C/f+hwmNr+F5duaJMBLejGRKzdjChIYJ7lgE8QX9CPk7EWwvwdhZx/CXicikRDEiBTpmyNb7HRQpdOz4EQGiw1aex6Ltq6hyJjkJh0WEGw/C/fZ4wh5KXgRhz6VUeQJxCNXabUUVV0/pgImsxl9pxvYBpBFII/iZ/QS1sBisbB/URd4UcTJUyfReuECs0hOXh6mTpsOAiEITCP9Sp/PG41MnYifyCw6Ua1C3qQ50I2ZwOwS6m5F37F9EP0eri8qg+YSZqWx5SJ36jVQW+1QCVqmx0pBsFTBIAL9XQwgDXe3I0L3U/1imKVkd8Iw+Y6U834VfTGKi0VDMUWBY55e/l/Sb+UjXwJGOZgqarkri4/q73EznTla4JBBOVjKn0s2YrgzgSxRtDMGl0qc5CguHCWTyaCtNGaIWSdfUheJtp08J3H8Ktam5I6j0erYogo60ifiCywSbi+qrEL5nOsBrZ4FFov6SEoaW4lsjGTgMMUAUcyHyrkyei+P1hObPxJOMKJgbJqTjXQgbJxv54CnIlFK+oDliNpZPuBIVW7JTnI9k8oey4T9tvnbX8toor3coCjNy1lGDYs4P60shwODGZU8dSIe4yxZaZAYEafbnPjVe03Yf7onxlYe8FkihAgdLMhuyTzqOl0U4IbNWUNktSqP9kj9d2HBcXy7qpbFu0usNzHSutxqGLQUKV5kTDwW/0D52kooP/X4P7RMwc+baqL6qYOVkTEL5XqlsJ3yEVR/2jw9fvc0zL+qMHpfJk0mv2Jf2nkGm989i+uuno75c6bhvd0fYc++A2xet9hyGDhxKdlZVxIoSj3JIGuKUuQeeawrDBiORDBjfBn+7f470dPZyRp8zJjR6BX16A5pMDErDFJqkINgEbi8c3890xX1BbkeNY0jAi8XzOIAXd1R4Lc7eB+7Zhr/fNM2oIfYngBKioG/vw3Y9g5wrAmwWYDvfQNo7wFGFwB/eA94ay+w4m5gfCngILBOBax7IRZoaKA+QGUgwPVfvgp09gITSoFntwCtncDafwJaOoBR+cBLbwD7jiaAojrguvHEluagaMu4auz9zDIW6DDVXEGHrFmuDiysXQ+T18FsUVEGfPVuQK/PpKfG0gSDwJZXgYZTwJ4mzoRN0WRJmdI7OD8H+MUTQGVJxktY/uZXAe2dHBSlKPT0jm4bOwW7b/hGWiA401pdCaBod3c3PB4P0xVNjrw+eE1oDurrc2Hvh/Worz8Kl9uNc+dO49Chg/B4XEwbkdZoxXYTZpbmItusQ2efE63dTjZ/28xG2CxGWMwGmAwUidvA+pLOYEbZ2NGMEOAw5uK2xXejrLTkkumJUs3o0J/0RGnNSwGnBrxCXjQ37ML2rbU4iWosWXkPSlp2YSv7uwqLFi9GTTUBQ3QRCPIK2iu6EapejWWEHDJcUGKKMoyzHTvXb4FvyUosCDVhz+43sXtPI9qrl+MnS6VgSCkBmxB2b1gL5z1rsKhYAo7q5uAxRVT5IYOi3jpsfLQO85WBZxJc8kPeZjTt2YEt2xtgnnsPHlwyl7vuAzi6+RG82FyCOfNvwNwZFTDvX48nt7Vjyv0/wsr5vO5o2oJHtuThu48vit6X0t6OnVi33oelg4Kng/fNKyEFeWd5g2H4QgK0Oi08PZ3oPrIXRoShJVZ0OIQAAaPEGI1EIJCsF9TQ6wwsaK5Kq2HveFq/k7cb+92Wg7zKqbBarTEd50t8eJ3edl40N3lRXJEPXciL7uYmHNq1DTudJSjxNuCseQ5uuWEuppTkwWxWBPoaSmM4GlH7/PPYgduxatVCDojKV/tOrF//OlDzIB6smYik8whp/G19dCPMK2mMpHqwwn1+MKZodQPWbQ5h6epFoABqW2yrsUru05S1dzc2rmvHojWL4Ny0Ho01kixG3GPbMXB5hmKckbSflAVGQNEhWPb+/3iepx5k4vlV6T8OIVcpaQFw9nrgN1uBf6OPJgJ9ZUD1m8B5M3DwJqD299J30i0PzQfWWYFv/AV4OSZ7ltmzS4C2auDh7cDLmd0RTfUPF34RD1gmML3Gmi5gWc5HKNaEADEXzf3X4TmXHj0qFe4vfBXzDYoHhqux+dgo/FEECrVefLGoDdW2cwj11OBbXcqtoxJcVUE1/0v49U0a1K55FZsVzEzKOYmdGn1cbPvL7v8s8NIPXsN2MQIBs7HusWshvv4klv2sBi9vy8NrN63AryVAgDZOX974Z9zVdiPu+j6gsdiRNetrWPvoXZifk8b/y9eCn//gNfwhjX0ZfsQiKAQRCRI4TPaSmIAaDXsBanTc3ZtAUIrcHFHpWJpIfzdczY0IdlwACFBlO3iJ3Rm1gRzFPsxAR/OoCtgnzITn4hm4TtVLrE7WoVkJyW6MdaQmwW8jLJYsdoJPm+He3h40HDnC3MPLKipQUVHJQFC32wW32xOtYfzGmdubE0U5JJl91UyYxl0FUSB/Nw18zSfhOFkPdTjAghgxhym2U+fAGUWVz5k8B4LZxk5DYxsuCoQVQtjvgr+vE/7eTgiOXuYKz9iYFEqdgYrEFpOLR2BK1EwpPayjvUxirjJ3fkbZVDG9WPqVFil6WyFMRWMYc5cW1SHSI3X3w+voR8DrRsTnRtjngcg05SSWoRTlijYIcqGiGoEyGY9pBkoRswmwloAeuocYj+wnufartVBTnyCdQQI1tVoGUrO+otfDZDTBkmWB2qBj5dXoDNDpTdAaDEy3SKVVMWBU5tCSzeUDC6kzxM9zA7A5U3bvxPSZ3p/qICTxM2VeAx2cKAuWaTo+EGLzfKbllu+TOpuSxSoX48VVmb0XLicoyhlVAq6dkItH75oKA4sMNDxIlIJj9LgC6HH64fKF2HyhVnPJAWJNHLvQh51H29DlJC2taCi0jN9G6VjEA7GLB8qc7iN3z2k5LfjetNdh0sY7hUXJGFIm8cd98a9EfjzF/yMLvt9ZgqcbbkVEpHdF4p1Sd5O+oTbIMmlRWpDF5uOWbi+cvhAP6CQfOkhlkME2i1GLH/7DHEwppYO6jE0YTdjW68Ev/9KOr9x3N8aXjcHuuno88v+z9yXwUVVn+8/sSyYz2fcFEsIWlrCJ7CoqqLUKKqhoxVar2Epr+VqpVfzUfmhrrVZb3OgnVhFFBcUNRVS2ALKFJYQESEhC9nUyyezL//eec+/MnckkmUH7L+3HbSPJzLnnnvue/TnP+7z//TQslm4olSroDUboYozfm5bf+QSKkrnkVisS3lkHNTHbwiBs1CcGpSXjsZ/ezAMwymRsfFUo5bC7fWh3cja6QeGCUadCj82BNz7ajPc+3wabg+ReePsgL8jhgzgA+vcPuLs66YemJwNzpwJ7jnDGZreVu5XfOhc4fBJobAVaOzmoOn0cQA42724BDpQBaYnANTOAnDRg1bsc4GRSugN0WyoPAYWTCoG504DPdgJHTwns00HAnCm8LO9+wU0itme6j1zzCRQ1CKBodf5F2Dd9MTskDAuKAtB1tzNQ1NDdxtYEudnAjxYCFKsxmotAyTVvAeVngOJK7jofCRZA5dZrgRcfAiaMEAK5Rfhgyr++kYOiNsLNfUDtoPHYO+snfQLBEWaN8wEUJWYiSesQKBoXFxfVAQixqM1d3Th48DgOHy5Fp7mTzSGWLjNKS4+goqKMr/7Ic0omR3qcHqMyjdCr5GjvsrJDA4NOjWSTAcYYHWJjY6DRaNlhLQXMjI+LR9mpM/jk21Lc+dN7cdutt0Cvj5Lq20dl0PhKsk8EipLmerB8lOQmVznWPrEaJapsFE2agilTinoxQ11misy+HhsriwRWW3jNwnARu13Fq/DrrcDcuXMxsSgPZ1+9By+GDaFNZSKX5NkofWg/Jq5chMStT+EP5TPx4H1Tg4DGAUFRCoD0u41MH1RpNAJWF7KvXY7lUgRJBEUnluOZP3wMc+JQTJ09G1OK8voAogI2cx1bgyd2F2H53UXQM3mA3bDBiLF3PYz7JlX1HSW8V10Fu2BH2q/Ol3TUxpweL3qctA8D28f5PB60lx+Gt70BKjn3lPR6PXC6iRzDCQoUWIzW7tRnpIF2ieRAWwi3Sgdj7nAkJKcwV3s+Bp7bWu1cbNVa/Dz+vLEVxqFTMXNmIYrysv06uBw8L8bnxftR2ZiIeSvnovQ3fUSFD1ffz05F8aMboF+wFIsmhdMDJa2yVuxb+zzWVhZi6SMLkecnje7DqntWswj0SuNlWPr0QoJTwlwhoGgYNraUKerPoHIDVjzzOZqClodKDJ73SHDf8d8QaXnOpRYu3PN9W+ACKBqFRX/09KuCS7HAPvO7VvJMRKbQP3LviiLXQNKNcwB7JXBxEcKyFCllyWlg3Glg3cXAxVbg+h1gnb/fi0DVa4Bg54vwd7z9DXBLS//Z/ah6tV9LUuouzcHIFjyS2YnK5gKsdQETY47itiQLyuun4kUXsDjtfRS5r8TSVopSSjaTw9pjh8tlwX+POIAMVxJcumq4mudiKSdkCLYNLpPshh/h4xFWvPI/7+FDiYsjKwLVy4134OPsRvzgL1+EjaqOKTfi7cuAt554Fx/ecAc+mZDgf0D3ySq0pnfjvdl34W3/p0Px23dWY8KxS3Hj7z0Ycvtz+PNdUxBbtxkvrN6KXZ4kgLQrvTJ40sfjycXjoT7yOZZ9Uh0ouAQwIXd8Zi+mo8lBsgAwJbhO053k+s2COBDAJ4O3xwJrQxV6Gmvgs1P0Bc667c2CFO/xgRiausyhMOWNYBHgu04cgLXmhLCB4ZMp30gHA8+0QKTTc2IO0IR9/OhRdHR2oHD0GCQkJPoBUd7uxdcMTMr+fMWduw+IHTIGsfmjGCvWQ4Cr2wVLVRks1ceh9Lrhpuju/n7Ffci1KVkwDh/PdF25T7mX20pG78bZuLSQ8NitcHWb4TS3Mgauh8BJl50zWJmhPf7Fed8tXAAwWVwqYi7TM1RQqHVQxcRCE58MTUIK5IU/K6gAACAASURBVIZYgE5wvfR8inLvg4LYayyoDIHcTnhcTs4c9ZsmIDTI3PsZu0wMeiVE4RaBD3aPjDF52f8kAKmflsYWQoK+VnDVIUavh4Zc0diJM9dvZAHCmEmprfH3pMjVBPxyC0nrjjPwQsG9gdzZ+Rgg5d6Fs3TIAQdjtgYjOaHPGRjo4pAVSxfCVg0ugSRdyAGKOIZL0we5+QteAuHK2ovBGuhU/nf7x6/vHmikZt//a0FRDo4vvWYorhqfKUpaRVTu0ETU72wMGLXjZH0X9p9swaHKVrR2kaAhC67KgH1y1w61c38P7JOxKBwoRVtYKdBIfPNsfQdWFm1EosbWZ1Z9MT2pf9k9KvS41TA7tehw6tFmj0GZOQVfNw+HF/wAra/3pXaUmRiDe+cOx9jBnKV7usGCjXuqsae8mYHJor3E9krsxGGZJjz5owmIo8g6UW6M+DwkhzVuBGLT8mC2dOO3T/wZO/ccCGJkqTU6GIxxoH+/K2v0vAJFhQOTmL17YNz6ZfDhkNACyEZqpRI/u2kuZo0fBafLzYB8l9eLBkU6YnMKYYqLR/3JwzBZKtHR2oCfr3wOHV1Wv/s8m869HOz88Q85mEfA3s4SICsVuOcGwGoD1n7G2Zrkun7fAu7q/c1+YOch/vttAnuUQFLRDT41AbhyCrCrBGg3AxZrZEAhnclOL+Is1G8OsPiM7KLP8zKBWROBlg6g5ATQ0MrBUTKXTs1BUdInJaZo5dBpODD1NubpE05sgfqL1mrGzM+fRWxnI5shsjKAxbcA5PgSzUU2en0dZ88SUzRSUJRsb9ADL/8OGDsseqZobR1/LskeECh6ZshkDgT38c6RvtP5AIpSWevq6thcRcBon+Cg8FJ08GyzO9Bt6UFbRyeqqupQUVGJTrOZ6alzCRYvGhvqcGD/HrS1NTMmPwNGFQpkJ8SiMMOEGDVph7qh06lhitEjzqBHUkICNDo9HF5af5H7sAqf7NiHTV8V49Ir5uDxxx/DqMKRkZq333RUVgJEaTzLzMz8XvK8kMn/YQuEWYO4aR3k9sIjxIOgAZQ88uwdrbCcOgKV18lJF8wPzscCLLGBnfY2fJkurBn4epwIEJTO6ZVBm1GAxMxsqBnY+v1q7f4frsULr/5/2AIXQNEoKp9A0YD2XvgbaTHw5uB7osg1fFJynS/ZAiyxAq/NAYafAaaU87SvXQEMagYWtwObhwOLtwB7+3li7nigJA6I/yqQiFzn7XuAeSIAWgB0FADXfwpIPPjD5nr7mVeC2JhiIhEYSJQB7f6lcTeWZX0LtFyCP9mBxekbMY5A0RauR0kcQrfTzdzoSafNJ7PhscLtiGudi180S1hbISW57q4l+GmeA7tf/V/8vkpg70oBmRsW45OcBlzz7BfCrBKiizflBrwzG1j7+Lv4kDEKx+HJFVOArS9hefGVePkRPTYuXI6G3/4NT05J5E+3HMNri+7CCxOexRfLB+HMhidxr+NubJpYhj8ufxtHUrKRe+kdeOT6fHQUb8IjO1rZhoELRQYiwct9PNgRn/AIHBWBM15GWnDTiaK4m5K53XBaOuForkVPSyN81i42fYoyBH53bT+JmUAmyscDn0IOfdZQGPILIVNoAK8bnUd3w9Zcwxepva7gwEE0CRNrlAT4W1tacfZsLQpHjWYamiRO3x+YFdouqO/EDhoJQ8FYzohlBpBD5nHBfPIQbGdPC5qeXIOUrwU43KtPzYZx6HgWLElGiwZRJIBAQbIFo/sIdBba/bhc8DodcFstcNu74bJ2czd9AkkJrKQgRIxRKkLKAixIAnDE0FXroNBoodTFskj2KoMJMgrWRJIBxNikBbvAs2SYr1/DU4y2LoKV4opGsIYQUMqvTSplMJI9RE3RoHoRLSEweuk7AUTkwKrgrk/gr4ywWiViDHrh0CEANvK7eRsjVzYqsn8DK4Cv/LEi5NMX9MPTiKBp38xsnhu1IcZuFfpnKIAovV9k1Qp3hrTOwLvwZ4ul52URnxUMCkkB2uB0A7fdgB6oFOwNBYuDNReDn8erin/2xm8imxf+laAoMXwy4rRYeVsR0uIFl7ews0DkH3LXcq5Teaa5G58fOosvD9fDbCX2Y8DGkef4z0tJQG6c2oaVRR9gsKEjqBkyZp3QJfwaXkJR2PAD4HhnMlafnIJ2hx49Hg0cHhVcPjqOIJa3rF/NVPFw6f4fjMT1k3P9rtjEEO22u7G9tBGfH6zDyYYuBjaL5wgGrQpLrhqGqyZksXE/EtZc8Njsg8yUA0X6GBbp+bV1G/HCq2+GPRQhLwKtPhYxsSbGID3X63wCRcURT95tQcL770FdWyvMJYFDIqob+kmKM2JyYQEbYuZfNhVqrRYdiWPg8MhgiDWysc7e0YCyb7/C0y/8BQ4CTyXkHaoz+mHBfnzAkQqgtBKI1XNXdQIeKdq7WwgclJ8FNLVxDVKbA0gwAndexxmdxBJtIwl0cFDzF7fyvN8nd/vTA0d1F5miN88BRuQBZVXAO1/4nTQYgLj0Fs48/XIvUFXPlySMcSmAonoBFK0YeSkOT14ozjC9mgXNlWq7FTO+eBbxbWfZNJeRBiy+FYiW9EeA7fqNwP4jnCna4+SyAQNd5LSRnQqsXgFkpfTF1w6fC/WpMzXAG+9w4JjWaKeGz8ChixfxKXWgh/fz/fkCijqdTlRXVzNQlNZ71NfZJR7e+2Rs3Udr9abmVlRV1aKmpg4tra1srCJQxuV2w+Vy+7XTKYjM8dLDOHrsEAsoQ2AQecKo1WrkppgwNjsBSQZyEVZBq1EhVqdDcmICdLGxsFFF+wCLzY6X392M/WWnkZKcjJVP/g8W3HTjgMDtQFVCoC2tYQkUzc3NZWW6cF2wwLlaQFznSdeHDrcHDpL74Ysg/5qcvL4oWG/XmXK4W6qhVKj4upyW5aKQOWNWKwQ5HE5gYN5iCjk7SLB7vNBnFCAuM5cRODTkYn+erafO1ZYX7rtggX+VBS6AolFY/vY/vuxfJHByhYTGKKE0vpl3b8S5EmB5Jp8nf+5d4AH6ZTTQkQYUbeGu82VXAGs+BP4gyTU3D/imENjcDNyb0/fjPvgGaCwK0SPNBRoKgZslAOgvZgG/tAOD+0NXhcfcVvkSX/wKEdfDUzEFNoyiFn/Kqkd5zSS86gEWZ3yAacxdSg54BuPbpjF4xSFjp852OoKHA4+N2oG4livxi2aRtScFPOjekXj8t3MxGHa4ajfhx2+SA0jgYpPSjXcGsT/DWshWi5cfX49NTON0HJ56ZArw5Xq82XAR7r9dj09XvIF1DTXoOVMBn93C3KSEBhBwOcfFeGz9H3EltmNdxSBcO8aGra8+g1drkyE3mKBQU3hWHsyJM2P5rpotNwV3as7UEduSQNv0OeB22ODs6ISzrR7OzmZ4aKdELqjibpgwQIaKcfuwDZcIQjFAVAVDzlAYcoYDSgoMRYL3TnQe3glnZxMLKEVsS34FL+ulEzx9S8GXiD3Q1WVBbKwBVqstaNPMcgjajQcAtUBeHsRkD4Nx2Di2eRdtwqLFu3rQUV4CV+NZUKRaKhcn23FGJW2q9MnZMBWMBvRGIXwsf3VOehTYoH64VGBCitIAVEACMr0ueN1OyEm3h4GiQp0IIBstOHwUnZ50OFW0SKbtGwc1iGnKFzaCbqu/3jjLl4Gkgl4uZ5lKW51w5CtlRIpswlAUQ0zDvhcWUmLzIB1YMb2gHUp6seJFGxN9jBZKcntmwKfA/5SOVZIqZ79KNAv7YrDxZ0r6Y1AZJSxP6TsJ9unlSi4CmOL40ffwxVumyCQN6id8gegHNsXv+npmuGeE1kUf5Qgqv6TsrM8xkDsY2BM/82cngqIPRjYv/CtBUdL5vGJ0Mh64rvB7BSzFjQI1Q2JOlFS24e9bKnCizhz2OaGAdZieNECrifxrCRmDtXG13IVfj/wCBYZWdLi0aHfo0OowoMVmQLtTj6syy1AY18yYrkIX5dIeMuD1UxOw9sxk5iLH90EiMzloggrrQE/vrFTIsWJhEaYXpsHjEcdAgSEiAwOSy+vMTHqgyWyHVqXApIIkTBySxO6N5mI2pnFPa4QsaxLkGgMOHS3Df634I5pb25luWegl1gu59cUYTCzogx88ieLh5x0oKowbmlMnEb/pQ8ht4YUqiXFP2tE56clY+fPbodVo0KIfjKT8IrhdLlgsnehsa8HWzz/EujWreBsIQczoUXGxPKARgZ0i+1I6vInDaMiQx4DTH17CQdNPd3IQlR2EKYHxw4GTtTxfAu4GAsfF4W9wJi8HXcRQFZ9NfTUvC6hu4G7+wlTB1hkGDQ+0RIxRmQcoGzsHRyfMl4Q8DG4M1AuUTjtmbPkLEpuq2KFvagpw562AISaKhiPMQru+BT75AthXDTQIjNn+3pfKTF6pV08HVt7P7RXVJQOqzgBvrGfnrSz6fPnoK3Bk0g3fCRClMpwvoCiVhQBCChhJwCjT9RQaCQGdHZ1dqKtrRHV1HQNE2zs6WHAYCpiq1moQExvDGaJM85ns7WF/tzQ3Yu/eXWhsrIWCpHvY4RBpI6oxJD0BFxWkIzPRBJVaBaVcDgMdwptMUGrULPhS6akzeH7dJ2ju6IFC7sO9S5Zg6dKlSEtLiaoKQxPTe9L7UuDQ5OSBAhB8p0dduPk/1ALSdYq446GD5ZbWNjQ0tSAxJRlxCeSFKDnQF8YwdohgMaOz4iDkLhuUag3vO0xxi1YOXIqEBZKUcekhdqhAHgpuF2wOJ2JzhiM+O49FrKc1h4YCMzGygGRNLtj+u3p3/IdW4YXXumCBIAtcAEWjaBC3PSWAgQyskbqWBhaM9Fs0oCi7cyxgSwH+2wM8JZASwxarB7jkU0A7FliTD3yzC7iFsC3JNWsq8LYCSN8hfBhGj/SOGfxZg4sDN359HdBYPLDrPN2x6PRLYd3aJbiwsIB2YXH61xjnno7HmvVoF3efjCBox6KkvbhEm4n3q4fgI4+XRS93u614fEwx4pqvENznBdda6Rg/6xZ8cDnwwQcOXP4DJd59fD1zoeckOMHtl0DR7Hpc/efPA3ifBAySTVsgMEXX48O4LFx+8QTcNHUIKJhdR3kNuoflIDtMJVgO/BmX3Pu2AH5RgiG49sFHsewHBpRv+CtWPPs5mggkkaugVMcw7VGFIRZyfQyUKj3kajVkLCpywNWBMRbdLnhcNngcVrh7uuCxWBjLkbRGWVAR1t7I/YhPkIE5T2pUARQlQE6tgXHQCMRk5sFD7t+cggiXw47Og9vhtXYyndG+GBYBIDMAdrLFLNPd48xXodUH/S7dmIibLgILmaao1wNtRj7iRk4UXLr5BoxexyOXQW7rQmfFEdjaGhgTk03tjILFd5VeeKBLzIRpaBFk+lhWhPCQLgdRRUkByon+opNWAdfj30lAMQ4mM6Q/aDnBNqWB28KPFuKmV0qsDF2TBCMvfY860rxYcQR2qIB4i8xWaVun9sNBdhk0ahVzm5dzIVTOxOWO5UxGgTF0Q9ziqU5FgITenzOYeX8KwWf9BhcBYFY6aSWEgKJSrFIoYuDdhbShG//+hmQxezGv0Hv72hhL8U/pvf0P/4EXk45tvJ0EDsSkNgq47vcGJd44z0FRkQ37wDXDMGd8JmdFfs+XFBytbu7Gs5tKcfhMe9Qu9N9zsYKyo6pNUVMwGC+6XWo4vCq4vVzvmH6mJVfiVyO+gkntEEZVzhI9YU7EyqNXotkZHxFzLdw7UFu696phWDBtcJ/SBdRfqdMRO4uPyZx1KO3XkdiH1TdpFqcXQW7KhLnLguVP/Bk7dh9ggGhfmyhxbqDv1aRdHBsHtVoblUv9+QaK+ocxrxexu3bCsHOHoG3d+7CQ5r9JIwvw4OL50KiVaO92wqpJZNIvarhh72rB0y+vRsmxE9x5IQyNMGjMiKSyhLmQwDz6sZObu8hcDnP/QICoeIuAi/vnRamcqvid5AyO3UafU4AlAkVJW5Q6Qen4a3G86AeBA9uQMtFQonA7MW3r35BaX84OFAiHIlA0NjZ6pmVHJw+2tL8cOFQbrOcbzpy0ZCHpgad/CcyawANdRWojNl8AOFkJrH2PA9LkAXR83DUoHfdDtrr4Ltf5BIrSQXFFRQUDCUVt0fZ2M06UV6GyshoNDU2MXUlu53RAQGtTN7GhFXIYKOCLf41BdvIwYNTpcKCs7CiOHCW2qIOvR2QE8CihVmuQl5GEqaMHIz89GVq1CiqlnAUDJd1QAnu+3LUfaz/bDpubBy2dPHkKfr70fky+aCLTHxUPg6IBfcSI8y0tLRg6dOg5Hex8lzq/cO9/hgVEDwJqe9R3OswWHD1+Ep9++TXq62rx2wcfQF7eIMbsZC7ywqBDpAk21vp8sNRWorumDBq1msWR4HmSN5ew7xGCt9KcTAcHNP46nQ5YemxIKChCYvYguIjw4fNBJZdBJawJ+B4zMDZG0z/+XWun8p2HsDbpQTwy2+R/BfPWJ/CH1kVYuTDv3/W1LpT7/6MFLoCiURh70ZOrWOrQwUW6SaDl09r8yBhB4qMpsvzFzcA4EgfVA7uvAE4UA3e2AOuuBgadFlzn9cCzk4DFiUCcBRhETNKQ8m+8GtCWAlcJX0iZqP2+qgC4DuQ6T3ksOv1iMGtMknGAaebCnZnfYDLG4YW6JBwT7cZQDL6g96EJf8wvR2vdDDztkMPpcMJq7cBjY/Ygrmk27hcBXykSgkFY/uBNGN3yGRa91oXlD96AvMr38dP1NQLjjbP4ZDf9GJ9m1+OqZz4LUB8kq2A/2w/AzDvvxrIMwBmrQeWmF7C8+Cq8/KgJR2oSMNH9Ke58owZelwY/WvJjTD29BDc8XIGM8XMx/5abce2UYUjqK1CA5QD+dNlPsY4i9NC2mfTzVCoGTjGAU7iYJAMxF1kEegq2RE6MDDmGly0yOajFAxAF3PAFgiQHr8SQOV5ArtHDmF8IXWoOPOJzZBQcQg5XtwWdB7fB57IxvSaRyRRwmebbw1AQibd7KY4oRQD5i3DzSneAAQYr3015oUvNhbFwEiBT+Fmz4sEm24TZLeg8eRiu1oYAI5O9KJWUtEQBVWIaYvNHQ2OI90d39zHAWIJ/B7G4uHs5X7DzN2aKq+wY1u+I7+/XIusrUD9cW5QBpqGbqXAocGhHC0cVCtcZw+Qlumaz8koRRiEtA0KYmX1QKhWIidEL4K/AAmMBomhxRH8LzEqSKyIghSMpAvBKLFputF4MTKFag7B4+ox0TnnNc1BWKAdnnhLQynVzpeNl/2NnwNVcap6+7hHTSJmcoazUXixV4SZpntLT/r5ZoQGWbLjFZX+AlPjdm8uXRDTb/KuYotQeTDo5nrp9PAanxn7HrX7/r0o2IWYDaY3+fv1h1LR2+4FRtpjv87SmF6k9Ipv2SiQ9UJGeK7HP+aaEH+b0fh59My2pAjdm70eWvhNen5xphr52ajJOWzPCMiz9bVXoL33RyyhoyUVDk1kkea1a6ReykJa/98gbvQn8a5aEwZCnFLLnhHOb7y9nMQ+SYdHFxEIfE8v0/yLZfJ2PoKgo6SJz2GH6/HPojh7h05Z/aCNNZh+yU5Pwi1uvxYhBWewbmkU9ksOmfYd24fFX1qPNQrqj0ddN/zYP/jb0IDowD3+/zw1qfz7AKICiGor76AWOTroBJ0bP4braYS52POdxY8rXLyOj9iiIeJqUAPx4EWCKja5Pi9PgkVJgwyfA7pNAfT9sUYHMjzuu5XIAUbNEhXPZsgpg3QbOOKW58MjEeTgxZi4U4RZLUZj/fAJFqdgUid5sNiM9PZ3pydfWNmDz59tQVVXNxmjqA0x+R7jIpZ7mDgo8xrRIhfGUxjI3A0Xt6Ghvw4EDe9HQcFZY+3NdRZLgoGCiQ7JScOmYPAzLSYFap2WSTVqtBu2dXdj81W5s3l0CJ5RQqdSIi0/CD669DlOmTkVOTgYy01NgNBI4KgSoHMD2NG4RAaOxsREmk2ngiPOUX7jo1KmXYV7eWZhnLsHCPD1L88SrVixePp+RK0pWSYIlpc7DY2Ik9WNrsOLwFDyyaJgQpV4scEkEwYdSMe+xvqJpR9HoKKm1BKseehEVk36F5xaFD0UTZY7/scnDMULFlyUwlDSmq2obcbi8CgcPl2HLli8Rpwf+95XnkZaRzvqBlJ0jEkWI/emx29Bx4hDc5jZoYvTCPovmFO4lRyeeHpeLyWJR/6IDCYfNCnOPHemFFyEhO4d533CCqZwRX+rrmxEfa0BKUjw/NJB4g/E5IsxJXVS1R0GKHsVGYY+eOu8xPC4E6LIWP4/nG+dh2fzskPYdzQNc2LdmDVQL7kZRqIoT9cVVwH1ifxKypcBPv3+9FEFK8MZUpLqa0BQiDz92ycu4j4KsiIHEWNlD+19oX3Oh5NVn0Dh3GeZmq9C44SlsyF6C+yZxANZ8bA1e3F2EpRRYLJpXvZD2vLLABVA0iuq49X/+6k8tdWFlH0oWRm8V/CzyXKVMThPw9UwgrREYsQ8ARaSfCrwkus6PBsoSgBI1MLwNGHcw5DFCRPnlHwGvC18R4FrUCEw5KnwQRjv0wcuAe3sic52nXG49+bdQhEwwgXBiLnPhnsztGI/RWF2Xgr2EtSjksNvsiPe4YSGtRrZbaMLTBSfRenY6/mijsd8Hm7UDjxQWI67pMtzfwE+/pBFNJyz4CR4d68Ynf3odr5Dk2/Sb8e5VMdj9+t/xTIVk2lnwE2zOacBVf/q0F5swcK4/AX98ZBRqf/8P/NU3Hn94bBqw5Xn8ZufVePUxIz593Yyr78jB6Q3r8Frs1Xj2UmD9w6txeO5i/HGGCvt32zDxYgtevmwJ1gkbI34KTkDQo3hvazrev2wJ3pJSGv1VJmUX9AYSGWOPoZ0chSPbBFIJ+jQCY5kgVNqMMPDFEIe4/EKoEzP8gBVHTb1MEMzZ1gxz6S7GTBXdM8QihRIegx0+RPZgcKoQYmMvSJQDt6Spw6PKa5LSYRo1mbuoewiAC7RhDh7JAbsFHacOw9XSwO7xK38KD2NwcUwcDPkjoUnM4BIC9AymQxocMKj/jiiiIUIqAfUN+ZR/GYJEcPxXYF4O0Nv9aaXphPGiVyuQ5MnGmBDhdulz+bDD35g2K1q9BmoWLdwfU56xgZnbP7s4wM7Ra76pYYcYxHURwCDSZ+XON2LJhIBdlJYt0rh1iIjKikeKrkSbEQ47qC4YRCq0TeGp/VqoL+DS3y5DF3B+hmkwQ4flE/JduLyl6YIKJrk3Epac3/6S5wpG9TNypfm/9bufRzQv/KtAUWLlDM/QY+VtE0DRzKPnb0X0eoERkLElZPh0fy2e/+g4CyJE7CEFBWD7zov28GXhLAxAq5ZDq5bB6fbB6qARNLBR4BugYG1OKRmavqbxOF7RgSwtBT+So6onCVZfLFQqXvaw3LGQA4JwJaRnq5Vy/OyqobhybDoH5CK4r6+8RCaptB+wsxCS4dAnQJ41ATKVHiVHy7CM3Obb2pk2YDSXuGEkQNQUnwSNduAtwXkJigq2pjFEbulCwmefIrmhDnpy59VrYaRAMLEGzJo4CmMKctlG9KxHhnaPFwmWZqhddtTUlGPX3q+w5YgFFE/sn9SMo6me7z0ttX+TDpg6BNDQMOEFDk65BadHXAqplEvQdEc9yuvFRdv/jpyqA6AZKT4OuHMRkBB3bkUksPPgYWDTl8DOMqClm49YUqCY9XUNcONsHrQqlmI1StSKIn0yndEcKwPe+YAr99BVMvlmnBx5WZ9AcKR5n2+gKIE8VVVVzH0+JSUFBG5+u68E27btQXc3ubDL4fbSITtfaxFz2uVyMgCVXNFlCgUzEt1Hbr4OuwMerweVlRUoObQfDrvd715CIKdKrWGM0MLcVCy8dAJSEk1ME12u1qD6bAO2Fx/CtpITsPvk0Gh00OljMGPGZRgxshAxBgPSUpORk5vOwNFYQwyUShq/+gZ9SDu1ubmZyQQMHjw4YpZoIBI1sHnFBqQ9fh+K0IjNT32EtCWTUPzMdhQtXYqpSUL7WHUPiqcS+FKCVSsakZe2ERvDRsUVo6vzdPP9YE9o9Hr6m6FBmJsWDEr525offA29N6Q1mvdh1aNrgUVLkLd5NSrnUkT4ALsu0rb7fyWdFBSld6a27XS70dllQUtbJ+pbOlBZ24x2cw8DLA8f2AeDUY8nH/0vJKckMcY098IKEEXENQet3Xvqa2A+dRRqrYodFHiJJAMF11YRBhwVReiDF9aeHsa+7nF6kTVuGoypaax/sbU5Y5h6UFZeiZJjp5GZmoyxw3ORmhjPNHP586V9IzoN8kB9B9piUckTWG8eitavvkKI4ypPLj0QiKbBsEMG4O5H5oIgS/8VDhRt3Yqn/lCOmQ/ejez9r2Jz4gLcPSkJ1m2rsMa0GPcNrsXmtVuBa+9mgKb/CgVFJf2vZNUKNM4POYBw1WLDi9tRuGQRhqnM2Pfq6+iatxSzbRvw1EdpuOvuqUg6d6n1aKxzIe0/yQIXQNEoDCsFRfu7bd3QyDa/lMfY8cA3FASpBNg9DbDXAJcKE+esycAHWiA+hL55aD7wzQZBf1RSkIUzgOcgcZ0PU8hotEP7esdbKgLgcK80MiseyNmNfOdEvFhvhIjFWu021DVV4aXJDmwvTceexDj8OOMALtUMxuqqDOxkjDU53C4LHizYhrjGS3F/I98QksYkLXNSp9+Cv12XgspNa/CbnV3Co424/p7FuDejGS89+xY+6BAG/AV3YXNuPeY+/WmgiL1oFVfj1ZUp2P+71/EyJuCPBIp+8RcOij5uwicr1mH3jFvw7FUZMMCOI5+9iRXb+XM9Lgdck2/Ghz904JWrfoY3HXbIGcuTgiQR0+lRvP9VBt6/lEBR6TzEJyX/plnyC3fp5mk9DFiSUyx2epoE2BIAJwH+C4BmMqhMSTANKYTCRBoMBHTxYDoiBEbsK0dDFczlBzi70A+Q9a7pXsCgoJnJPC4FLcewEkvTbQAAIABJREFUYF+4RiOCol4vVHEpiBt9MWRqjT/auThN+124FQr4bF0wnz4KR1MjlOSiJScbsGWEICXghVwVA/2g4YjJGASZTAkvsWj96EVIABc/s0Ei8hbiw+h/51DfRilDkxk0CMkNbl/sXgmEIqXXhjJBw7FMg9jMInMyJD8BaA7YAsxtnpgVoksOK5RMBoNKBpOCiQf4XXfoKwJ16KL/st/ZYopHoWduwoLeKm1eiUHK+iG1RbmcpeNR7PnpNLu8gJsdBlCAL563H9gSQCYGoYqu+iEn12I25woARTGMD5hULMNAYC2znwBYBRjygexD3+V8B0UpENLswiT8ev4YITjWgKb6XhJ0WZ14+M2DKK3pYGxnAteC2k/ETwn0f+b6L3RVYdRgbVWnluGS0TGYVqhHYqwCFpsXe07YsOVgN/ud44GRsSjoGeTCToMOJ2N896BRImibZFTj53MLMHkY182LBsgR2x0BOXaXB2W1nWhot0KvUSIjUY/MBD0HLzInQG5Iidhtvr9qEDeNxvgk6GN4wKH+rvMVFBX7NI17V6h1uDtGB4PCBb3MBTVcUMm8DPijSMLv2eT4h00Gq8uJ6V+/hKTmKjjcdhYoqfg0YLZJADphsA0Llkfcvv91CaVgIzV5isE2NR9QK3nb3D/9DpwpmNYvKEoJJ+76Bwaf3M00Rclt/ieLOGM0WrtIp+TqWuDdj4Fdx4CadtIs5nYnLMFkAJbdDlwzAyBWqxjDJFpL0rhQchR4b5OQB4D90+7AmaF9v3OkzzjfQFEqNwGHlZWVjEUZHx+Prq5ubNu+F/v3lzC3eFHGRzwAshPQKfNBr9czUIc+93go6JKLAUhUX909Fny7Zwfqz3KvLpJTorTkMkwu+Tq9DvNmTsCVkwqRnpYEm9uHU1XV2F9yAt8cLkePCyx/AkYvnjoDY8aOYyaWy+SINRqQnJKI3Kx0ZGakIiZG14uxz9Yw5OLc0cHYsHl5eVEFV+oFit6Xhw2PbuwNBAkgUGMIKEpgp/HYBnxkm4mFk/So3LYZFaapmF2UJjDqvk+maN+gqPnYWjzzYgmyFz+MuwkItZbg1UfXomvuUiyd/V3YfZG2+H/PdMSIdjhdzG29rqkdZ5vb0NxmRpelBy43J6WQPATpgtKhgttlxaPLf4asrEwBFOXvLaj8c+KBT4ga73bBXFkOZ3sDVBo1O7RkWCittz20LpFBrdEw1nVPVxdby3hUBmSNnwa1Xsv2emytzvKTMa3fr3YexJ6SCiTHGzE8LwvjCocgJTEOavHgVnI4NNB83bvGRFD0bpif34i8u4biozW92ZuMfRkE9EdX942bn8HmrKVYPEqCNPbBFKWcg9jZ4R4lArS9mN/ECp2PylWBQ4lgULSPQ4j+nhHdq15IfZ5Y4AIoGkVFECjKgmiwkU0i1hECorw97P6BcyVX+IuBxVqAZsS3S4Cnqnu7w4sZjTUBh80B/VHdlpBH6IGvrwDsJQHX+XCFiEY7tK+XuPnE8/5FUYhPNZBwDK8l14TcGofDR4fgzhozpuS34M/DO0GQmMs+El/X5eItJuLfg+X52zA8RAD/bO0luK/BiEtuuAFLpySiY9/7uHs9CzcvuHnTcjoPSx+4Dtck9OCbTz7Ak7ubgWt+hI8m9uCZv27Eto7eOoqACbMW3YqHcpvx65Xv4wgm4uknZgCfPodf774aq58w4ZOXyjB80SW4JB4gCa/G8kN4c9M2bGtnsxVkM27Fe9flwNCXoSwH8PQl9zCmKAdNAgkDepfCNEmrbnJzlqsg18RArtNBLvPAaTEz94oAA4PHGufOnUKGpO2WkonYQaMg18dCQUGWJKw+egJN2DSx9lSfgKXymH9iDsaJA6eIgUkyADSw006Q2xNVksimCsNyFaZ+v4smw9wILQaUsQmIGzsVco2WMzwFDSqxjH6tSh/YosJSVQZ3fQ18cDFQjsHj/iBGHsjkamjIJT9nCBRaAw/KxJXKecRzv8kDgDN/N+7eLQWzQkEw6d9iOvFeLjEguoYH2mLoPX5fMpGFJGkroXnxYSX4FDf4ORIPekHwkd5PqZDBEKPzR7amtkGgulbmxTCTGvFKgYHLpGB5JEy2qRQifLD3UHLtUQbKsGSc3cvSkmsOYyITK5SDpB4fufdQlZK2IeCmBaHXAxdkcPsUjElC37spYq2HfvfBxYKC8U2MCOaLQVrEcdW/2RLYaqEn9L26mnTslfzur9egThcSEEkC3oqAPG9/vHzMPmK9hT7HL18gSF0If0vrn7UvCcC27pGlA88LAOYs+lXYdKELV3//CgGgpDYLB9aKn/FNoghgUwARF26Znou7rhwegPX97ykBtHuxKkXlBIqQGrCxFDDmOsS9WY+UhphHr3x+Am9tr2SuXuzQJWJoUmA7+9utD1MLDSjI1OJErRO1rS50dHvhcHmhUsiw+AoTrrvYCLWKwH3OqCZg86vDPXjp0w702ClggaTeI6qx4ETSegqtI9EmA7VrAhKMWhlumpqDOeOzERejFlij4QFSPr5zeQyqA7vLjdLqDnyyrxp7K5rRY3ezzZJBp8awTBPu+9H1GFw4gY0Da97eiOdffkPQCOTtgfLq61Ag3JhJcwO50RuMcdDRHMRYLX1fn6/9c0SWHbae67iHXt93XxDzJ/sR4DnMEI/fDRuPfIOJuwp73JB7nZA5eyB3duO0pR0PnK1Hs8cHrduBGV88h4Smauat4PIAu04Fg6KUPwUnImaldEjq/V6B73ud4UZgMekZXHi7BT4NN3SGKw99ZncB3RQHU5j5EwgUHQKQYwL17G9n3oXavEm9QFF/GxIO38bteRtDT2xj84heD/zkNiAlqX+b9PXaIjDqcPCo8MdPA7tP83ISWZGWK/FG4NUVwIhBvXVEQ23Vn73p0OPAYWDDx7ysNJXRO5/Nv4hFkaYrkkO0cO9SviA6ua0ImsH3koRczOvq6hgwajIZ0dzSjm3b9+D48Qq4nC72vhxklsHhdMLS3cWCjZEbu0ZgjdJakexFmoperwe11dX49tudsNlt8Lq5Fin73u2EPsaEeJMR82eNx7UzxsPudKC6ph6Hjp3CFwfLYLa7odPpGcg6eco0TJkyg40zBL7S4KhWqZkOaVpaMgYPykRqaiL0Oo3/sIrGqK6uLgaIZmZmMoA1motA0UdFf2GI7E7KITwAGew+Pwe/WpCIrRvfwmFJXNjEiXMwtO0sht5FDNNomKLc9feeF4Opp+QWPLVY4rZPxROAoERzObauXo2PGtMwf+lSzJYy5qzHsOb3L6AkcR6W3DUbw0wX6G6hbYMYodv2HUW7xYYeq525zNO6hvV7Im643XA5nGwO7uzoRN2ZCvz6F3eiaNx4uIX1T9BSjQgm7PTGg4b6RrgdDsR5uiFzWJjWN4Gh4oEC9RO1VguruRN2q5XrvZuSkT12suD1xdgqbCym59M6qqOtAxs+34UTVY2I0aoZIDoiPxvDBmUgOTEOMXotFHIuY0Z7w+guARSdnYftVROxcvGoPgFJqWt9dM/oI3W/oGgYdqc/m94AbfmaX2Jt2nLB9T/4+96gqMgO7+8tvhsI/L3Y50Im38kCF0DRKMx38xN/8acWYanQSNT099vDI9j8kit8HDB3B/DLWcDiFKBPLyIPsGYH1xh99grgElF/FFxz9GYhemdjM3Dxtr6BVYRxnY/i9f1JRVCULQTFSNyhGRG7jM0AHAyra21CexexLPlnpBmUm5oBtZJ006RooYzmCNhsdlDES5bHlIV4+7pEnP7ifTz8FYVHlZDxeCEAXwquWXwD7h3Sg09e+QdeqpmI3z96BSYZ+3vDbhz+4B/4jewavH9dLgyuOmxc/g+8hGuw+qk8xLiV6Dl1CG98+A2+0RXhoZtnYGpCD7545e94oQbwzViEDXOANx5+Cx8yN3c61XPBY7fC55yP114w4YM7VuId0lyihZuXL94EgUsGushJB4ncRdVaKDR6KDQaNkk6Wpthb6qB29bNF9zCa/gtRaw8eqZch5isQYjJLoBXrYVcAET5CX6AYcihVB+6Th6Bte4Uz1GIpC5aKHSjTgtcl9vN3KIoP5r0aQWrJN0o4YrohFFkmUIGpc6A+KIZ7F39QYP8uQU+EWK5Q+ZywFZdAUv9Kci8bkHlT9oA+DsqYuMRkzMMusQ0tjjg5MTARC8FpySdOHqKir+9caYky7cXrfZcelVk9/i1Yxlrlken1unU0GiUPGolBayCF06vAilqL0YaNSB4wtxtRktrhyRIVsDVnPLgIAiBURwoor/Fzwgkot9pY0iaRiT4zr4jiJq1YTnTB2MAJ7nPy+VgXBLBVZlE4B0eH+w+GTqsdrQ6AB9jAwoLyshevc9UQWMwqx9B0zQC/lG48Wugz/oc8wZ4j7cf+UVEb9oXKBrRzf0kovpwu5xw2K1QaTSIj0tAwaBMFORlY8feQ2hqbMLDC4owdUSqP4hPaHah7Ffp2EEL/JYuG/aWN6Oy0cLqPzVez0C4IekmGPU8SABjCdGNgg4j/frCJ2X4cG8NA+56XxKmdNCXwdApA1gVMjy4IBWXjzfCavcxXcfqZhcDSK0OH26fbUSsjjYCweeaBIyu+qgDn+2zsPbsHzpCWeNCub93v2jJcxgw53YzIEEBH0Zkm3DluEyMz09GiokYUIH2zd7DD8j4YLY6ceRMO74sqcOBky3osrkYyMv6pqCiIlfIcPN1V2DBtZfjTM1Z7jbf2galUonsjFRY7XY2VkivgcZ5YmBRRHpDbBw0Or1wcNZ3Y4wYFH2H9Mu/4zUQUihsJOngxqTW4MrMwViUNwK5mhg4aQ70B5URDhAANDts+M3R3aiyWaB12lhU9fjWWiYd7nQHg6K0Hybz/2CCHMMzFUEBzMTWHi6oWa85n7U9ceINsUk0pwiRmlPIk7rkkWoPvjjMDzbov0kxwJR8gDyVvXI59lxyD+pzxvKgQ6Gor1/+R4bRBzZg+NEtDBTV6XigpfTU4FvCdbm+ikxpm5qB198GqhqBb88QAMftLfbxR+8BbpjNmaNiU5Ayr8OxsEPO0phnzbclwEebeX+jwJC7L1mChpwxfbJjIzKzTIbzFRSl8lMgItIXpWj0BCI2NjZjx859OHHiFDvs5OM42dYLu8MBq7UH3d3cmyopKRl6fQxbVxAgSQCS3WHDoQPf4lRFGRtnqZI4m9QNozEOVqcHo4dk41c3X4WUOAPqm1qw80ApPt9fhm6XB1qNjj3joinTMHPGZSyCPYFHBLjy6NxKtqY2mWKRk5WOgoJcJMSRaK2Puf6TjigFkDqXaPPh3efpTfsGRYunLgE2NGL+UhU27y/EYkF3MXzbiJIpGuT6S5KmK7Ah7XEGihZPfQx5GwjEmYpiYuot1WHN79ajrTAPutKK8G7OSEXhWKC8VI8Fjy3HLEEGIKJ2/H8k0bubd6C8upFJS9CAQu2ercN9PjZXUFwMFlzM7kRz/RnccuNczJo+FW42/XKZK77PkkEpk8HW04N9+w/hxVf+gUF5g/HjW+YjQ+sBnFbG/PQS7R1yyJVyqJQK9HR2wGGzM8aqPisfGcNG4nhZOc5U12LM6EKkZ6TCTR4s8EElk+PY8VP49Jt96LG7WP+g/8XqdBicncIA0uz0ZMSbYvvVQQ9ftRwUNRcmoUK1AI/MD3Jw/+6tQQL4j11CbTmgXxouc1EjNGKmKMvkGN55aDV2u/RIm3gXli7swpqB3Od76Y5KSnOuMgHf3VoXcvgeLXABFI3CmAsfI+d0foU7ZRYXV++M+GUUuf77JV1Yxu3Q1+KVfS6y+YRNW6u5Aw2trXxDzFhYQHZKGuJijYx55seVOF0Nbg/pi9r9rlD+NX84t7zQFWxo4QaiRERDyQipeMpaVDAKcgETPb3pW5o4CawUGw5Nc5JNDGmmMh1HlwM97S2w1p+Cx9zOASZBg0Z0UwpsOHyQawwwDBoOTWoWfDIlc1sm52fGT5PownEWHHk3edB5fC+cbfUEI/LJXMJkk4LTVCftHR1MuyY+IZ4Bo+RSRelpIRp6b3+tmNuFl0Gu1SFu7HQodcZAcKi+OpXAQiCg2VZ/BpbaCsbUYUGauEO436YEEPsUGmhTc2BIHwRVTCzcUjdYEbsM1ROTAmjh2pG0LUk7fuhOKoKNd5CN+nKdZ3UlFDK0rYkZsD7FQW6KRqnTaQKEW7bw4dFxh8QC6VrSJ/Lh5JkqNLe1sRyIHchc38WACQJ4yUFMobbInmwPLG5yhUBXfPRjz6PNDp0004JNqVDyH7WSuefEaLTQa3XQkftpTAxU9J1MgbqGBpQ1NkORkQefgtrRuV+hQ0FoN+9rjJY+UZpmoGEg9PuB0kubNf3+9orI5oUrb33gHIwSHhVhABu5MdptsNutcDntjM0zcsQw/Ob+uzAsPwc6rQYvv/kBLGfL8LNrRjJGpRjgK7Qg4UBRkZ14ssGM5z86hhM1HUxvkS7aBOg0SuSnG3Hp6HRML0xHslHrj5ZOC/WmDhseevMAalq6I9Z3C61D1q5J29GowpM/zsCgVI1fHUScW2hO4ZhriF4oBW9TyrD1kBl/er+DHcTxCO+9r8D5R+QoVLgzEyngFYoh0VxBQIF4sQ0/gLR4HUZkx2FkTgIGpRiQFKtFjFbFWCiNHVYcrmpjgPTJejPsTg8DmIm9SXre0pFeZMiPLMhhAVCOlJ5gtpoweiR+/7tforq2Hg/9/lnmVk+HlwR28HoXZUOCZjphzPBBo4mB3mCESqPlzw05uwycCAJfvPVsRG182Ns8uGVUV+RVI7DgfdAqlZiSkolFQ0ZhQmIKdGoePZHJiNB6hFhALpf/X9r4/vX0UayvOw2904oZW56HqbWOpiYGikrd50XgesFMNS4qUDF2JTGVyR7E8qepWsEOpvjGmZpeH82PlSm0vfhrQzK3hQNZI7Vh6LhJ5dpa4sTfvyAtSH6emmwAJueBHbi5lArsuexnaMoc0a/7PLXBkYc/xciDHzNGrVYL/OhmIDtDYF8GNyv+qKDgjr3/prIdPAJ8+AlwogkoaxAPCXie5MWw8ArgoZ/wootgqWiLSDFmKsee/cAnW/h6z61Uonj2z9CcPswvFxPWvv5D8JAXkbTR8pvvi7Rq/iXpamtr2dqP9EUZMNrUguI9B1BWdhrMbV5okzRO0ZqC+ga5xlPl0QG6Sqni3iWsL3nR1NSAA9/uZqxPu92GxqZ6eNx8vKMD1IS4BKy4cx4uGlWA0zVnsX7LLnx7opoFZCIN0p4eC4aNGIE5c3+ImJgYeMidX3CNVyhp3JGxtUhWVhrGFQ1HclI8C6xEOqIkG5KRkXFOdgxlis6b14iNfuaoNEtpgJYAc4zc6UOInfymXmCKC6371uL5tbWYumQuald/BNUdy7B4lFTzs29N0XlpG1EZCoqGBKU5JwNcuIlZ4MW1H8FidzNvKrfTCaVawdbBNFewIEh2B9wuD9pbmzFr6hhcO+cy+FRKzsYk93bBE+lUxSls/uIrfLR5JxxeF2LVSixcsACXTJuAZFk3vE4eDJdtlr0eUMt22e2wWbpgczhhGjoGZpsV/3jrPWzY9Bkuv/JK3Hj91SgqGg2FSsX6otvpwtc792PPkZOsT1DfILIRafjSHDdl3FD8YDaxTaO9RPf5+4BX1yNxthKrXw8rmMvcW5e8TPq70V8EcnJdXsm93xNT1Fq8CusrgMq0uZhf+zHarp2C8lVtfk3fsJqioa9grkXxx2uxsUSF2XfdhbnDLujyRl/L59cdF0DRKOpjwX8HXL6kbCHOFhODovjwbmF498coHnVeJ11w/DmJH6/EjTuEOSoCLExImlxhGurZpoLsRdCdUaNDamIitDq9sNKnbZSoUiiD0+mG1e5kCyq/m63UrVKCSoRZT/s3ZWEZFyEWlm6Bw+UlTR6alv0tgkmka8lATw6VCh7DbJHIXMiFiyY49qbEznO74Opsha2hCs7OVvi83Ebiulnkp3C8mNh1cqhMiYgZPJL9y0OoU7gcvvllypASzUbxqV7SrTm6Ey5zGyDjLvB9YXO00Gxta2OMJVNcHItqTuxdYgmSYLfEv1Z4o1CrSeAD4SsqmUylRdyYqVAa4tl9oXUTYM6Ib02JKDI64GhthOVMKWAjJkJA15NszM5TBVBYpjchJn0wdCkZ8Km5ixSd5DJ7sn4qFj8QGT0UAomoDYRpf1Ig4FwJpKE24WwM7hbLMVMeGIYCCpC7GFtsMeYwfy+vT4YYuQy0ho5VymDpsaOk/BTb2DDgU9ALZT1X0Atln7Pn0Om3yPLkGfJ0pCNKKbjLNbO5ABjQbezEXHCnF+iArIwqlQJjR4zEkMG5TP6gquo06uobgdwRgN4QoXpjdMNhf2NzdDn1nbrXM5hlAq0mHJt0/X9HNi9ceUsY8DS0MYVraJLPaGPqctlht1nhdNhYPxYvqj/SXnvxT48iPTWZfVxfcwbqlkOI1xNzP3BUEqlLaLfdhSffO4xvK1r80U75YYwAvlMQJTlQkBmHBdPzMKkgGTq1Ej0OF974+jQ+/JZLrgzESOyv/mihX5Svx2O3Z7BASkFjtp+hEXC3l7qBE4C4p8yCv37cji4bseJFUJfnck7l6mMAEFuJKHMsl/ug1vggV/hgtxKritzmCCTgQKQ4jxKoQAEYGNCsUsCgU7EfAkXbuxygOmBRbemQjelacxuEKzvl2W3phM3aw/KjZ067qAhPrViG2rMN+MXDKzGxaBRuvHYONny8BZ9t3cH1goUxTwomiTIEBIhq9QaoVNxlNewl2OSLdYED5v7qdNi6v4X5OsrOEGamYSAKScFAjtHxSbi1YBQuSc+FRnCNJiAn9B3E9kJjHdXDic5WPHhgB+paajFrywswdTb4maIEinZRxFtJUdUqIMGoQaJBhusumYxtB8vR1NoMjUqGGC2QYqR1koxpX1IQsBiNDCY9aWTKoFXJQPeLaakeyEVcJZexaOpKYskJ+2eaDvihFQ9kKFl2CI05gFYLDgfscz/YKpZZqELKi0DR/91iF4LrAcmxwEWDAaWMQFEVds3+OVpThzBmc7iLr0tkGFq6BWP2b2TzB5GtbrsJyM0OBC+KZnwWzw4JqNyzDzhYCzQIUejFiYVc6EcPAf62HDAaBgZZ+3o+2WDnXuDzr7htXSoNdl3+c7Sm5EsCLUkNN9AKgvVMVhHlt0QRmDUaA31PaamvnD17NggYbWltx4EDR3HkWBnMlm629nQ5nSzgC4tAT/VNhzkKYrhxDwGakxhw5HahvKwUjY31sNtsaG1r5rMnBWcS+tavbr0Wc6ZMwM5DpXhzy260dFrYik+lpQMXORLi43Dd9QuRlJzMDsMof7ebu/TT+jQ7Kw2jRhYgNTWBBVQiQJQ+z8rKOrexnAWgX4FVuA+Pz5UGWiIj78Oqe9ZCf/9zWDxKNLrIHp2K4ntexGEGDC0GVr2IyvnLEJZY5zKjct/HWL9xO2p1M7Fk2SK2hoO1Eu888wy2uyZh0eIfYFJeElQCO1U1Ow/GSXNRVLEGa6yD4dpsYwGd+gJFg4Hd3g3ke3d1/p7a4PmUjd3hxNpNX6G1sxs2Sw8bY3UGPVsfswgQbg8DI4mVnJ+dgDsX3QSlXscPCSCDw2rD7t17sfb9j9DY2oWs3EEwxCegrfYMJmSnY/qVc5CXkwSdrRVet5OTR2jNLVezgdJld8DmkaG8vgmbdxTjbJsVtfXNMHd1IiklBbfPvwZXzp6BxJRk5iVSfvIMPvhyD2wONyMnUP+jU+nU5Hjce8vV0GnPhZwgCbRUvAIfDX0cd1PbF9nLaRtwT/FUvByEZkZfi9GDon0cPIiPFg8gXMfw6lOlmD23DWva5nP3eQJb1xvxyNKpTON3YFCUbPAUKmY/jCWzqE9euP4TLHABFI2iFhc8+kwgdbgjbGFl+e6oZVHk+u+X9MajfxJ0egSuXijDTsI4E9+OQKv65gZ0dvcIrtty+Bw2WJqbUDB0KJLSszmTkG1V+EX/2m1OOIh6IX4mMNQCH4iIW8hJPFtzSj6LlsnXX7VI8goAbdJFcOC5/FNhgy0CJ2zDSJoxDrgt7bA11MLW3gy528lgTa+gs8mdHQL4I2fYqqBPz4YuMx9yLekm8BR+4gG5jos6N+IGVtg9eG3d6Dy6Cx7mkk/39WZM+e3s9cLS3c1OPuNMJihVStisNuYmrdbwSZTAlUi0aIi1QosFBlwqVYgfMQnyhBS2WWNAn9BvgkzOmMbCrkxwN2GnnJZW9FSVMfBYJhMiNIoiDrQZ9PJACD4qp9EEfXou1PHJLCiTz+cR3przXP119127oNgewlEJe9HAInyYtI0JeTBAQgAvGTCi07B64U2d2BK8xSSqPRikdSFD42GbVpvTjUOnGnG2rVsIvsU3EfxHCKIk/MsAUD9zlNiigsYo+4wDn6JAvPReDn4F3CtFMIwOA4oKR2L0yOFsw3P8+Al0dtshyx0OsGBb/4Trn9XvpUUdiGIaZrxZ/1hk88KVt/wi5ECkt43CHfRQvyehf4fdBqfDyjaJUkkMKcBJvz/0wE9x/VWX8/bjccBTvQcee1dEbE1pXgQoFp9oxsr3DsPl8oICuvnHEd65+f+9bga+aTVKjMiKZ0F/GtptKD1r5kEFWPOWHgEFA82snCFyLdK/KY+bZsbjJ3OTggKqiBCv2LZ7gV1CnqQ72tTuxplmFyrqnDjd4ER9uxvdNtqsC+Xqj8I3QFMmq1A2CoUPOr0HsUYPTAkuxCe5YIp3o9uixJ6vjXC5ZIw5RfVJjEtuQWEmEccT/+EFfyh5FDCtXpFmKByKhUqiSCump9vMAHMxDYEXo0YUwGyxoKr6LB564B5cf9VsbNr8FZ54hruxhwM7Ceggt1VDrAkabQwUbEwKmXsltiE7fLEuIEXUn9mGvvXXAMG0L5wpXGfo53RKPNzJM8bjxsHDcU3OECRp9Qw8Ieab0cgDRfVpO0mBdzTUYOUKP7kOAAAgAElEQVSuTzBs05MwmVv8oChpW5qF6PNUZVTvQ7LTccvVV2Dnvj248cpZ2Hm4Em9+vJWxFylgEbmk15sDyxa9GkgUPmOAp7CkyU4AOq28EEqVjDFP0xhBRQaXl4OqBJ5ShPhYnfgZfS6DXgMYdaQHLWPPpM/oX62SrwVICpa5IcsoYAcnKRGb9avDTrz2pV0870JqLDBpEGe4OtVa7Lr8frQn5fbLmqQAlHnl21G09x1WdgJ5b70RyM0JphT71zIhDSMcM9/uANa+C5RXAXvPcD1RqQIHjQlxBg6KjsjrW7t0oOUhfb9jN7DlG24Xh0aHXZcvRUdiFvf6CXcFtUvpMUJwZ6i4NfLArAMMMf+0r6kvEGOU+ghpjFIfIXf0o6UVOHDoKFqa2xkb02rtZi7zajUx9fmYxDSaSUKBmHWkzSuTo7W1Gbt2fIWWlmZotTquWc5AUQ9zQb5x5kTMGD0cn+0vxVdHK+BzOxjoGms0ITExhVXkNT+cj9zcwVwSiEBXtxv6GB3y87Ixclge4uKN6OnuZhIAxChNT08/Z0CUDNsXKOra9zyeqR0KY5UOi5bNAueKSUBRv0tuOPd4gUVnLcGqR9egLXsKps4xoXQtsCAoCv16YP5Q1G4uRmmjHvMeXgzb8+QePx+Nm7ehrdSE2cvSsCFclHsJE1V0sQ+LVYW44//TGtN/QMZ2hwtvbdqKxpZ2dHaYodWqodWTJBh5nfDwuK2tHVB4unHv3bfBlJjIWPWdrW3YuOlTbPzoS0YMGTJsBPQxeshUSvR0dSDV3ILZc+YgY9QIxHp7oLJ1AE47ZLQOUFGfUsDuU6Gy7BQ+WP8+Tvl0UCcko9vcDprPG+ubmBbvVZdPx09uX4BRI4ejrrkV736yHa3mHqgVKta/Bmen4Y4bZkMn7OWir5IAKDp066+xufBpxuZs3PAQ1qc9hqX6V/9FoGiEmqLmbdhQOgnz9WuwolEARUtW4aHyuVi5MI+ZQwRFi0qewWb9cFSu3dSH7ESo9aRM8egte+GOf60FLoCiUdj/pkeeDqQWVmj+xbPEd/O90f8VRa7/fklvPCKxA1uL9/ZxEk/xmXu5XAaPy81YYjYCPcnVgKL4tbXA0liHxORkFF08E0oGkohLYr6IJODNarXD4xHAGWZ37m7PL/5b8CYmBKAM0BqF1Xc4pgnlEvzsQP7hVr3SFW+AKSwURlh9BxbC4m+Mu0Msrq5W9DSdhau9GXA5eUAb8nnmxEh2iSxTBZ2eE1tSZ0BMbgH0CdmQKYRzKTHAiOA2HazTKW6keR15u9rQcWwPfMRCYvcRo0h4Fn+ihAEaiDou6tFZrTbGAlCr6OS/f5AgiEnENHcEm8vlMA2fAHVyJlgkHj+hK8SeAZhXqGfKkX7k8Ni70VNTAVdzHXweApHJZiQYJmXAEMPKCyW5dxsToE/NgjI+BQq11i/hQNmxpwptKnjbEgI2B+3UQtsPb4eBNihtRxKASBIiS7gjWE9X0qJ5/+EbVRbMQGC7Ur0RA0ytVkKjVQsgrxdunxxGhQcFOjuydS5oaafGbO5lm5DGTiu2Ha2F3UVtScbs5md9ikCo+K/gXs+YnyIQKujCsiYiAqiSz8R0BDiI3HECVOkZk8ePw4ihQ2C32XHk6FFYFVrIM4fwwGID7UZDh8dw1Gb/UCAB0cPtoEPHqnAAV18gdjigVfqMvuYDSfnffeLXoW8T9u8rbo5Ak1q4k2003eSyZYPLYWWHGP5ggGLTloyTrJcLLo4zp07Ckw8/AK1Ww/qKt/EYfB3VrD/wthzsxiuVJ5AWnKz++tensW77aa5bxYJzCWOZCNIJzyWQnMZ0LuFAAKGCsc/9YFvoQ3mBBywIvROx5R5cmIrpowxMV7Av/JKiJ9OBj1ajYe/OGP1CsAGxuMQwszl9aDW7sflANz7d1+0HpfqqxNCmE/p88SBiyIgeFI7vgVbvhVIpjjo+dHfJsXVTArotFH2WNPh4YLvQw6sg/2k2QAjeFRLJlCCbhbOfAFKQnAJJKzDdTPZMrvNLdTqsYDBmXjwR2/fsR/nJKv94JJ0XxbFArdVBbzBBo9ZxrcABri1vPz9QEvb90LUv9J9OOi6HH3b994sHPMlaPX6YW4D5g4YhJ5ZDGMRio6jURpOJzW+hV6hshBQw3VJ+EDv+dAtkLWf97vMEinYJ3ubkwp0Ub8Sj996BoYOycPJMLYbn5eK1DzZj7Sdb2RycmQzkpQGHKwGLAHjqiFkaA5wleVcZoFUB04uAwjygtArYth9wenhAIQIpKRiSxcGBTPosVgMGgjZbeOAhGsopz7Q4oK6DwE7uTk4galYc0GblbFO1ktyPgYw4GRxucoEGWs1eHK8VgqWRlIMRmJDLQVG7NgbFly9FZ3y6xH8jxII0l8jkyKncgwnFb7JmTQDszfOA/MGBtH2NMXy+DCxPxDsamjgoeqYR2F/D35v1O+lUAOB3dwHzLpN8L2QQbrgJ2+BkwNc7gG27OOhq1xmwc/YvYIlL4xJHoUvE0OUMG8cC5ZI+o2JRBIFZI+ot//xEBDB2dnYyXU76cbk9OFN9FodKjuPU6So0N7cw8DM2lnQKFawy/FIkgos7Y416PSg9WoJv9+6ATmdghz8eL2nve9Btd2Da0FwMTk3Gt6drcKqhGT63k61FEhKSkJUzGDarFdOnzcLIwtHssJ0CyyTEm1AwJBd5g7Kg0ajQ1WVGRwcv67loiIZas3bDQ3i+cTbm5VVi6+YSNLrysGDlPDT+4WPkPbYUiRuewOa8ZbhvEnknhQNFQ3OsxDtP7cOk5QvBYRjhqnwHv/44GysFxlp4zVIOShWjCU1Nwn2pqUjFVNzHwNTwOqeRg6Iu7Fv1S6w1LcNzi7Ilv6uw4aGnUDVnJZbNuuAq/Ok332L3wVKY29oQlxAHbYyBHaCqlXI2LTefrcaN112GCePHoa2lFevf34TNXxfDlJKBzJw8JgdBRBiFirSmvUBHG2YNykT+5ImISU2CztkDZVcbD5BKgZRiE9HS1IlTO3ahsq4RNRojzC4vOlqaWJ/qsXajubEOnZ1mjB0xBP91/08xdMQwvPvpdpypa4NKLseoglzcfO3M7zhYUPt6BlttXejCFNy/cjFGqSrxzkNrkfTgI5hdtcoPipa/swIlkx6HgDVG9VyRKbrAtQav187Esvl5nNG5KiTSfa9o8v0/RtQg9TNb56bh2JpfYnvRc35X/QAoyrV6ex8kBIDh3lLBF/pPVBV9HiW+AIpGURk3SkBRP9QhYW/1tXAL/bw/dlREh859lNkP8IiusH0sJKXP7+t5YpnFtZz0keEgxb5gSJaPTA5rTzdK9hUzAWgCaxw2C5w2Bztlp03xmIumIDkjh22AA5HZufsgaaDYbA7O1iG3QGFxyZmT3B067Iq5v5eQfie+3DlgomxRzV8ySGSVs+kCq2CWxuuG29wCa1Md7J3NkDm5uyOTamNJSXheyo4SbCHTQJWYDENWPoveTo5/ZAMZCZiJIJQAigY1DRFcFaKkO1rOwlJ+gDEK/exS/85ddJXmOQSRHNgnPvT09DCBcZrI+SYxtFVIDRn4jhWDYZY88rlx6Dho0gZBJkY+CNdBJHUhQLtcQ9RHEdFJotUNe9MZ2Ooq4aXAViKLjL2a1AGY28qrUEAZY4I2MR3qhFTGspVTZFTx2YKuLXtTSV0yJprkPckNnwt4hnTC0E4ldhKhWXDcVdg8BQF7Qg/zp5ccCwiBsLgbMk9HyUjTVatVQc46AnerT1U5MNzgQpLCxSUZONTDa5LYPC4Pvj5cg4b2bvhIk5W5yHO9PJ59wGU+UiCUu9wHu9oTz1t0xadn0Kn5JdOnIicjA+1tHTh+/Bg8CZlASiaTNPBr5UYxDvc3zorZ9G6/gXYdDH4HP7i/8Vd6XzgshnecAJs39JXeixAUvXyhZJMstkUJACsCoS6HDQ4HaYQ6GaDl77d9oYGSAlEeccZYPPvEcowcPoR94zU3wNtwSAD/ImPK0X0UrfvPH5Tim2MNbCwXx0QC70lrS9SRDhoR/MbkNSU91JKyESNh6/HhyQelUoZrJxtx7cWxiI9RBrNF/SxUGWM8VVSUQa3SwGQyYXB+PmINFIyDV58YGId3dR9Wf9aKD/d2s6jKzCVdQG5YbxT6D7/XB7Waj+cOO/W74IBN4nQweYYZ+SN6+Dgs6nSy6LXA9s1GNJ7VSz4WwGV5oD5CbRVqI/H7UFan9CBLHFOYDqDHw6I/U0RpAkkJnODvxaUPmNu8FHCVNmxhraHXx0Krj4FKo5McNIUA2pKT0i/fGQDsFJ4x9A0po1QyqPJKDzMIh65EeDrO1vRikDEOj42biTGJKQEpAJ8P7e3tLNCUyBL1jyNCX+qvHVIQxd0fr8JX6x6Hx+VggPzuSsBs5W0pPTMTP7rr57h8TB6Uljq2pnE4Lfifl1fjm33VuGgUcN0lgNNJrvLAC28DVhtAJJ44HdDcxbUxJ44E7vwhUFIBFA0Dnn4dONsMzBgHjBwEHK8Cdh0mN2IgJQG4ZAJg0AGf7wHONgHDBwOXTgQMWmDzXuDYSX7gRucCGSagqoU3bQIrJ40Exg8FymqAXYe4TqrYBCgNMVMJFKWli01vxM7Ll6InNtmvgd57OJcxUDSz+iAm7niNg6IK4KbrgaECg3Og8y4pYCo2pSOlwKbNQEUjcKJRXItJni7oilKgpeV3CnPAAA5EYc66WJv+cjuwcw+f/q0xcdh5xVJYYxJC2IfhVsL9IaQ+VNweWQC+KKfIf1pyYoTW1NQw9mViYiJbD3aau3DiRCWOlZ7AyVOVbM2uj4mBkjQ+Jbrt7DCMDl7kMnR0tGPbN1vQ1tqMGH0sP5ijYEwuJ5JitIjV6dFktqDbSmOlDy63E4kJScgrGMGCPw3JL8C06TORlJSArIxk5A/OQUJCHLxeN1pb29h6NScnJ+oo82EN17gBTzy1G660wRhWlAbz1rMoevgHsK1eg/LZy3FfkQCEPvEMauc+jLsn2bB5xVpYF6ShYnUJulSJmLlsOYLAE2sxnnmmC3c8MhdiTCNXazFe/cNG6O96GouHiSUJB3BKPitZxdz67yuSRr4Wvl9aiM3rVVh2H3cJjtx9/gKoE2kHOnKiCv/71gdsHZackcH2FRSFXqfXoa2xHoX56fjhNVcyj4uPvyxGUmo6YuITmcYn0/1mgZRIBuX/sfceYFIVafv3r7snw0SGOIQh5yg5iglFUTAsigGMGNawRkTFRDCvOa4i4JpQQVTECKgEQRAkpyHDAAOTQ/dMd3/XU3VO9+me7plmd9//u75fHy+cme46VXWeCqfqrvu5H4eSO2pfVkj/M04lo3N74kQW6/gRvGUleBKTsNdrROm+XIp27GRfYSnLjuRTUO4i/3ieWotXedyUFBdSePwYObt20btXdx6ddDtb9h5l3da9XDJiIKd00eu9f+8KAgQLt/HRiy+yvc9DPCSdfONbTPypB2/c3IfVr07h+IWP0XvTEzy3qQfjx59NpNKbq1+dyD93pxDb6HSuu864rwZNUaikcN0/eXJRS+6bZLK2LW79weilyY7usZwpL1YyYbr/gGLdq5PJuXA6zT67h5yznw4B6uby2eRXSbrtscBxrQwbHT//Xv/637s7CoqehO0vfvApf+oQ7MgABkcN+fqAgHCspOB7T5ZNdRLP9C8ltW7UwzyD3w1SQXgczjvK7m2bKDmSq8A8FQ7I2ONI2qyWrencozd2AfqCNjuyzBTKf4WzyiDABEZWD/8MBlRWgytcpG5yNdnJp8BnshUNV3ERyZZHtDsrcBWeoDxvHxWF+dhcQufwM5kCltFeeTYtBGbzVCrwLqFxKxIatcAuWm0+Hp4GmzWIqn1PrS6t1k2dqflWtn8nZXs3KBcMBcYabEQzrckyNUFI+dx0T5WfJSUlxMXHKyaN0s+JAHwxtqRGEbKxd1OnZWfqNG2nQT6LZl7NfdECSfnoHR48Bcco2bdLMW+9iDu9GX7JpoTJTbdTvS0RS9lxxMXjSMkgIaMhcckZ2BOSDKDTunkxgFWjLF168Kb8ZEaPmYOmsUhdNTbtd+5VNCMzIJTSAJCv9X0ikZga6yE5FmxxCRR7HDg9MSTYKmldp4o2iRUkOkT3U0abgOVSRpWlj8DvOUdYsyNPBf1SMTMt0Tg0QKr1Sn0gaYDeqNWN3rCqT5tUgx8mGOoDVDxekuvW4ezThpJSN5UDB/azZ+9ubI3b40nLwK6CMdTOKqvJysEMrohbJJj56RsE4WDRwJz/lXI/mXpvRNU7Y6y4U4aHdZ3lZRTmH1XsNnPMh3Jrrs1uAthcf+VFXHP5RQr08rrK8OxfhcdVGsQK9OcUilnlqvQwfe56Vu8UPVGJ7K5t6IiJ1WwhY+zpn8FHglZ42VrjcNB1+NMI1W89VfRuG8/No+qTkmRKS2h2rNiosKCAtb+vUVp2ekaAbt170KxpM8VeDe4WpU43j805yLZDGuDXAJt+BnGDj0vwUCe5irT0KtIyq0jLqMRVYefXpSlUlDsMIMnUAoaUtEqGjcinbqqA2MEnKV7WrqjD1j9SVIT5QGpZTfYIBbqYTxf8XTC0r4EwAfYkIJeKei8a1yogl4DtpsZ3ONd5LxLcpE5yGnFxCSoCve6LNR89fP/RyxGNhbazng/5XlM9KQiwrAkElvdVjM3OpO79uahVR19/kH4h7zX5JxG2NTs/sI+GG+vWz8VeSz6azoovXsLpcqtASyVOG/0HD+eGW++ndfuuysUx5thWOL6e4ye+4+tfVjDzcy/D+8K5g6G0HPIK4J3PwenS6wMB4AQQlTZKT4Zzh0DPDvD9r/pfal0dRGjbHmifDR99C79thruv1EBm/TT4Yzu8/w3cdqlomurPJc9nZkPHbDh7kHbf//l3Daq2bgp3XA7rt0P3dvDWPFi/TbNN5ZLXRlYq9GhuAoTp/HLGrZTXzfAdGIQ62BBQtNHBzfT96S3sShoCLh4FHdtqaZ1QoKd1WraCleY89M0PsHINrBM90UI/cGvtXMIe7dIanr9H64pasHk9I4VQegiui6T7fiksX62B4NKUTJadfisVdVL1qsCYX0J16pq8auS7HeMjC8AX0YD5f5RI9MnlcEkuYWIKM1S8uY4eO87GjVvYtHkbhUXyHtG6D6a0hzpoMaJ2i93Wr1vD2rW/qnWlyHeYLvYiHxKn/hYwVMvAlJWXkpaeQfv2XVWApk6dOnD+BefTqUNb6tdLVxrrAoQK41uuZs2aaf37//glgNDHlA2E3Yl/4a5hlsjbZRt598UfaXdWQ76cvYmUzgMZOqAd7Vo1IzNJYEnRH/0HOiRNCt2ve5Cb+2jGZWXuIp59cTs9JGBLK62Fr69IQdHVvDrFCBRTuZ+PHp7Kjyq2ZmfGv3wbA2P9Eeqj7vP/2U6xe/9hnn1lNjEJCdRv1EB5N1Y5XcSKpq63TOlzf7N8gwJCE+QA1i6AqF15t+izUYfSjZZ7MrxVDO/QmuQ2rUhsUA974THcBcdxNGhMXHIazh37qDpRyB+Hj/DT/qMUO12UFgnZQe9wRGZCtMILC45z5NhxLj57GNlt2jOwTzdaZjX4Dz24BRStt413H/4njLmNCX0MeL9wOc9OnsV2Ub5LGcqdT19Oe4wAYj8047ZJp/sOAsJXKI8fnvgHeWNuYqwVRQ0HiopO6ORZ5Hb+Czdd3odMq8NHOGkI9fko/pL7Fr/1fogJXfw35S56nIfnHbDU36ypfwzHpJzGbU+PxXd+8R+ybjSb/z0LREHRk7D9RQ88GZjasnKq5kYfKt+ajsKt6YMW5RHlHXT/Sd9zEnbwJbWuUoPu929dPZSVO9l3NJfygnyO78nRrCblt20y4DzEJyVzSv/BJKek+XLybZcN9o7T6cLplAAUBltQxZcJDWJEyjaqbQMUkiFi2cerSMXCglQamIJFGYtA0c8TJlf+McqOHcJTku8LRqN4fKbtQmAfEiXe44ghNq0ByU1bE5uShkcAM3N/arrKG6v74EV54CLcKEA0QnM2UHF4l9IzFbDN5pHVqpg7cOPs39IaD2rYuLSsVC0ylZB+TXve4L5kpNUMMg+xDZuR2qaH2mWZqqlWO4cCd80sTRaa2FAUQuWclaoKynL3UZ67G5zl2Lx2JTcQcKlHNHY/6nnEHSUGe3wd4uqmEpeShiM5DYcwSGNilMSD2EmzM8Xw8k8AH8knMuDM18ZGco2B6n4iWahQXAIsGpErZaMofcZTVoSzpBCbw0FWy2Y0rxtD4yQ7mQkCjoqrPBxxxnKgPI6mSW6y4soM8qqwqOW4waHc6aUrxmHo8dpt7D5SxPdr9qjTZD/DzWCK+nSANTvMdH03h5fS/DI2f+qnAYiaAKiyismgM36KfmSzJo04bfAAHI5YduzYzrGCIuzN2uNJqKv0gyM1ZcjpKdL5VDW90cfNMRPuoMQ6n4Sa38IdBIS6TxvFV/VPp0+KaJY9/S/hNebE7uXlJRQXHDdcvv91UFlA1Y7t2/DcY/eSlpqiAHH3oQ14iw6EBIeslTdBAPkpm+Hnv9zE0j8O44jx10dcIoU1YR27qsEtQeD8eUYK+pnzVagxaLApvV4uPy2NMQNTNLfaaHPZyG/4Y50KuiEByqTuFRVOOnTsSKtWrX2saevUvDu3gkdmH6LEZUSPVU2qQc5W7Urp1LOUhEQPscIQ9U+15GxNYsOaupSXGmKQXhvxiW56DSgmu225wUYNlijwsHt7PCuXpKmDQ3PKCgRHQ02uNYGQ4UDn6vloUFmCPFXhEXDULeCoU4GkOlCXcbBjASPFhnHxCcp1XnQEdXuHasvAevzwceSgaK2DxopgVXssfYDj9noZ1qgZU3sPI9mILC9JqyorOXj4MPXrZ5IkAR8tV6QHH2a68pJCvp11P79+9z5bT6Qx4uIbGHvlRNLS66m+5XRVsnbFjzi3P8De/btY+DPsOazBxvYt4NTe8O4CKK3QupXBjyX4tLBHLzwddW+FCyqrYFgvDZbuy4X5izV7VLwje3UE0dz8xzw4cgKaNYRLztRM0LnfQs5BuHA49O8Gh/M0u3T629oA5wyC/l1h3TZY8BMUl/oBRwWKpkH3pnrlUJpan2Wn30JFkgYIw11yDNAgdwf9l76FvapSgaKjR0Ln9rrHWA9cwjWpNY0EPv9ongaEV+2B0iA9UbMeYrfUZHj+bujYMmBKDlnVkPUAFv0Iq9fqpWtReiOWn34zzgQJFljDU4d6EGsB8KcERcVwAmAKAGlqdgo4Kp5E8l45cuQYu3L2knv0OHnHCygp0dIuIl0i6wJp8fjYOE6cyGPx4m9UBPqUZGF5elRAJwnIKvOJ/HQ6NeVaGOydOnXl1OGnkZ3djB7dutChY3sSExKU1qm49QsoKpqnGRkZEWlj1zq3/NcmCGKKLof169eT2Ps6RpW/yw9lneneZyh9urci9rcX+aHlJAvz9L/2of7UFTuRX8RnCxezLzePmLg4Dh44RHpaKieOHFTv0kbZ7YmL0Wvz+LgYdWCsPDBETk0ksex24m0eqsorGN6oHlkd2mJv3BiHuxxvWSGJDRop+S/XgSNU5uazfNsOVp8oplwCL5VVEBMXq4DWKreb8godXFM8iQb2bM9lY0aSLido0StqgagFarRAFBQ9iQ5y4f0zdOpQa6BIQCITHFHBZUykyKhAKAKNWZah4+cD8EKUb7K+TKaDGVk6APQLBuDCPYclnVrwW5XrpU7W/Y11bxpEfFHPaIOS0jL2HT2C+JWd2LMT2Tz4fca1666AW+0796BF23Z6M2A9eTeO8kXvrKLCRVWlsOw0I9AHqoVamlYDHIMbyfK3b1+pP1OPGJDc2HCrDb3pGq9drdV/ZnN6KqkqLaTiRK4CRD1lEtxGuz3LMypWp+n/72Niau6gem4BekU7tFE2SfWz8Iq4th3sbgG7NLjjD78UqkGDGsTEAd2VlGz5jcqCY4btDHapdRMYAqEynlZZRBacslCNNYL76O5Z0zbIuj02erzIJdRJJq1jX2wJSX7updoo+HQEguQQ/B3ON25UyQLuacsK2Oguzqfs0B6c+XkqaJVotGpQxByzQeCBCXBK2aJvGROHPTGJmKRk4pKSiRGAND4RYuKUyLnCAkz7B/X1asS+gO91T1V92is0HRce2RxUunBXlKl/VfKzvBSvs0JFnMTjVguoc049hY5N66l7dfsbfQWPikos0Yf1CNK2K3bHU0mCikBv81SQHlOuTqNF63Hv0UIWrdpFpURr9bn+aoanZsBpYNN0ibeyP00WqPoZBH4Gf2b+LT+7d+5Mvx5dFSCwafNmymxxkNUKr03icGr2XrU5NVIcxxw/vo2nn9nsa/Nw+EzwPB5cpjkWTbax5XvV5405yQfmV5trqs/rn02/P6K3zemX3Bw2nWw4y0tLKC0pYNMdX0WU35810ZB/Xh/5AYTlIUVmpWt2Ivdf1ohEIwq9NN/OHduVS5lsRNq2a8/Ro0c4fjyPNm3a0ratMNcDLxlaP64r4tUvjmN3SDRy/b10NwFastuV029YoUVGxAQ59Vg6nhvH3l0JFBXEEJ/ooWW7cho1dRrpQ7988/PsrFycRllpLFWVWlM4QkL+f6CZzblEs8i1a71mjgprtFJcwyvFW8PPHpVCk+okE5+YRFxsQvW1Qpha/TD31Yjq23bmcxGl21n3zojS/VkTtb9ddHo1oHnN+ZCYACs3wLJ1kN0YeneGz5dq3VCT+dgyC3q0g5/E/d0FJ4o10CnBhoVNKoxR0RO95AwNiH75E+zYr/u2kKLF5fyrX6DMqfM133HSt0WDtJuAol4oTG/MitNuwqXe5+HXA+LDkJG3l35LXifO8JYZdTZ066TZpyd7HTkKH34Ge4/Amv2GXmioMyJj7r5vPJx/amSR7q0rBbNeC7+DNetRAVPy62exYvhNVMUZchEnW3lL+h1X/7n7rgCZAowWFRWRkDoXbYwAACAASURBVJCgWKOJiYnqCWXtfywvn2MKHD1BfkExhQVFlJVXKK8WuXfF8l9YuXwpsXF1VEfzeCqw22No3Lg5CUkJZKTWoWnTxor52b17d7p160aDhvWVV4IERisuLqa8vJz09HTlzh9W6uPfaKPorVELRGqB4/mFfLV4JUuWrSbW4SAxLpbdOdvp3LMPccnpyk/PYZNYCA4cNmGSelAx5m0Okuxeqlzl9GzYkB5ZjbC1aoEn1kGszU2CRLD3enHtycVVUML36zewpUQ8KF2UV7iIj49T/2R+rqx00bNTa0YMPYWMKBgaadNF00UtIAQ3K8UlapGaLDBm0jTL1+ayKVSAFWsuoRBE6z1qmxUGabVqrQWvGsPtwsM9QXCZOl04l2u9+dNgSc0uj2FQUWGWKTzKRrmzgn2HD5EQF0/FiTz279yuV9MBu0wvGQ0a063fQKXtJatkrWFlgF6Ga7qwkkRfVHn1GSfuqgYh2Ecn07UD3eg19KaxSw14GrCRzzXQp61vPKPoWopeaMWJo1QWF0KlU7H2VAAl8ylMdpqB0yko2HCRVoGCHLHEZjahTuNsYhNT8PqCJ1loFAHgbag+4N+USLkahrXhcZZRuHGl0t/UyJreuPuivxugWMCWRv2hwWD5VbSkhCmq2seXsCZQ1ESKpe/5QVFp2NS2vYjJbGjs4kydWOvzhJMDMJgeFnBat7NGD1SU0oI8ynP34yo+ISFJleuWbj/tm673TZoRqaBEM6iManMDFBSQ1O7A5ohRsgWO2HgVLV1+t8fHY3PEqcW3Ciqi8tcRVlU7CtPXRE4EzBY3VAkU4KrA43LpyNJVTrxVEvDKo9miRg21YXV9pYFO6dSM0/p21H3QK0GTNFCiObf6WYQFJXfkVSZw2JVARrwAOHZydu+krsNJ6ybpeNwe1m4/xNZ9x3CLpqimhfnYcaY9FBBqAUi1qbStzDkhJChqpPOBq8KrtcHwwYNo1aKFclvesnULVWkNoX4zg+FtPkHwfGmO+9BzmX+s1jQnBs/LOs/Ae0P3MV2q7lPB6f3fBdetdlR03hOTI3rBnnbxTWHS2RSLz1leSmlxIRvv+DKi/P6siQbNueZfqrq4XGY3iufhKxqTkqQ17QQA3bhhA65KF1lNsmjfsRMbN/xBbu5hmjfPplPnztUAHRkHb3x5hO/XVxBvOQiSSsn7R6LGDz07n7h4t5J98Y8LrS8q41TSud02hHhuV5O9OafqIILuSg+x8WagKQEioazUQVmJg305Ceqfu9ISiCoktToUhPOvmK56H9bTmA6AotzrK6uorKzQgZlkbnU4qFM3ldj4BGJi9LxjHT/hxsuPn+ho9rVdbd5+JuxYsNLMd6X83w5u2f42P6v49L5w9IRmfx48BgO7oXRJ/9gBy9eps2f1bk9IgGsvgMR4WPwb/LoBBvXQjNSjx+H9RVDuhKG9oLxC32/eK84gcq+AlQK+io6pSQKXz5pnQJcmeposyGzKylMnKoDQv16sjnLKbJ+af4gBi98gTth/wkg9E3p21fWNdCdiHhSs2wACVG4/AtuMYDPhDhDEhX70cLh3fGhOQ7XZ3HIAYr4NvvoW/tio7XCsQUtWDb2OKpGLCNuJA9cz4cbCzmv/b/RdYXgKOCogpYCiojkqP2XNKG1bXl5BaWkZxSWlFBWVUFpWhquyiiO5uWzZvEEFl4uPT1C61HXq1qFhw0bUy8ggM7OeYnLXq5eh8pK5R8BQkbwQMFRAWAmk9D/jKl/bDBX9PmqB0BbYtmsvH81bhMvjZcuG9WQ2yqJV2w7YvW61FnARg9vuQAQeZP1eZZPAt15sVZU0ionhjE7tSWrWEE96qmKnx8c5lGuA62AepQeP8Pnq3zhkT0Q8KCtdbuITExQDtUXTBpzar+t/0FU+2sJRC/z/xwJRUPQk2nr0fVN9qc3NsgYVZcGqhZ9UIAZzW2Cs8sw0GjAw2VH+jUyoz6zVCnYttrp1md+F0sa0fuZnjAZvoPTCzWR/WOvqr0PgPaHKN9P6QFYBeozVq7io7T9yWG2a6jjsbFy1UrFO9PcKlVJAUkxsPD36DiAjM9On26aAQ7tNbSBNhqUwRYUxqj4zbW0EvzEBI/1Mfo046+cmcBO4gLa2h58parSuAtS8Nh3aVGmiuqtE6JSq4gJchXk4i0/gFcDRLaGkDDBFZanZrGYkeYXjyqbadP1XBEkHsSnpJDRuTnxqQ8NPTYMyykY+45rMTA1oVvPuNT40mSJymwpuhF0BtoVb16gARSbQq7K1rNsNKNhgmohbrDCFPMpdXtpVgaLxcUoXx0fAqw0TtYKnlmjlCY1bkNyyswEGipu6UFx0YBL9GOFAJuvIMPuupR8YgYdwlVORf5yKvANUFhVhq3RhcwgIKDY1dWsN4EuPANM51DCLn5NqIJTYbDLGpUyHiuCuSlfAtdmPtT1NtqXpEyhAqQbITfd7o+0McDOAZWptD4+XrPrJXHRmHxJjY3yHFOYc40uqOpeboqoYijx1cNjjcLqqWLFmDYWFRUpbUVilpaXlCkCtUjqmlgBJ5vP7osprG9fMCjWYzSaA6jtEMe6VCLR163DO6aeRnprKoUOHyNmzBxq3xJaa6QN5rYcyoeer4PY2jxj8jNVqc0/AHBt6bqvNNdY6r/rnkur9LVTZATW2jN95Tzxg/Srs78MvurH6d8bAEHaNq6KckuICNt72RUT5/VkTDf4XQFFpN2GKDumSzM3n1ycu1k5pSSl/rP+dwqIitYHu3qOX2rALKCo6t40bNaZr9x7VGEZVbg9zl57gm7XlKsq3dpgw+4CckXgYOiKf9ExxLQ8zEYaYxooLnBQcq6C8TFiXXrI7iNupnlNVJGt9FifnOezalsjGNXWpEmBUveNCUOqsE/7/UGOrQyVhcal3ggGOVgmFECTyvARYEte9SK/Fn74eUdI2bz0dYixYCMTGa3tX2j0R5fdnTWQFRcXMAl4qhxV0AKZ6acq5gMWrA1mXAoDuOwy5x3VU+7bNddq8fNh7WLvfS1T2Ns20G7qwRaU7iUv/Wf3heJEO0iT/5PxPLll2tciAzln6tZ3XIFsBhO6YmgBCfShZp/goAxa/RmJ5iar7WcPhlB4nB4qa42NnDuzZB7lFUFCm6x1uKEidRT5g5GAIOt+IqEvIYcWX38CmrRBjgyON27F68Hg8wiCPKIfwiXZe/3+r74rLu7BGjx9XgpbKpV4Ay4QE/VP2AaofCRtdAsxVuiktLVGfyYG7rAPEG0nSSaAm06VegFBxk5d/cgkrVAKjqUP66BW1wH+pBXL2HmTJL6v4+rsf6dqjB4lJdRVhQOS/XDaHem8KMCqyWB7xChRJmqpKhjdtTKseHbHVS1VzZ4xMwE4Xrj1HKC0uZt6q1Rzzxiv9UhlLA3p35pQurcn+j+mG/pcaNFqtqAX+By0QBUVPwrij731cpzYjhKvNt6kZ5s/I59YdjD+q1ZyRLgzB0sw7GGjxa4RaKmzJ33Rx1wwwI41aJFo28pYy/RCQ8b3PFd1/bwApxVrvoFVgtboFfS91OpyXR7nLRVZmBpvX/sbxo7k+PUsB7URfUPTMWrTtRNvO3XAokNmDGw2UKaaanKKpADI2dTImJ2Sa16ahPzOatdXPy3RvV6mULQwwxwAQBXDVhFgzjLzRSAq5NHmq2iYeb6V2dS4ppqr4OM7iAgWEeoWGYDAOTWsGupH54EYfm0hqbPPGYKubSmKDLBIyG2OLj9c7G8syW3M0zcvPiPR/ZPi1VdsNiJ0krJB8H0P5wR0U793myy1YS1V3a2NDLvb0eijIL1CaTqIVJYvZsnJhisbrYCrGjixUPr66Gf3THA+mW7Z8HJNUl9SO/bDHJxhMS2u/tYRsDwYBrCCxBQRW7eMWJqV0Ez0m5Wk8lU7chXmUn8ilougEdqcLj4jACp6pAFJtX6NnaPsoWwaOZ/W4QvdSUepNWovuM9InfS2kfjWBO9OdOyA7SyASU/7B0sTm9KA0PB2kJMVyyZm9qZcqrmU6YrzK1TwoULisUidVEgLS4pWeGA6cqOCnNX9QXiHRpA2WrEU31KylFfhUNpTDDKt7vBFd2jduglmkJnhq2tAAJGW8NstqwmlDBqkAJ+K2fKSwCFvT9oKiqBNxIz6YzzgB86bVJCHmSs1eNsBog/Hum/uC59gQQ6i6xS3tbelzwfNwtfnZOjTN34N3yUb95z/9UE3F+r4bftHEsOlk8etyllNWUsQft34eUX5/1kSDZhvhos0BGjQNqj/NacNoMwFEG2fE8dcL6tO+WQKVlW62btnE4cOHVfKMevXIzm6pwNGcXTns27ebevXq071HT7UB9zWhweqvcnv57vdS5v5USKXbf6CpQXUvvQcX0aJNuQ5sJocNMhQ9+n3lrvLgLHcjgahSM+IUA0rqe2B3MccOlKr3mTDNW3ZIIyUjXhdtkuv1iFZj97efUxRjVEvjWI0RAiANaOzgBUi4geE/aNC3h7rPv6iQZzeZo+JiL/USXdHwB6qWBzPyXvzpGxF1yzZvWoJb1nDHrvTIgphFVOh/YaJ2t/nBeN/0YrwmBcD0LRuM8WAuB9R3RqAm1bLGzVZ3+K5twFWp9UdFl1SD89qFXj43wUbTLAIwtqwHHRvrc+qjjdqyetB4PMIUttrO2o2MuiaW5DNgyRsklYnGOpxxKvTtqQM/WeuneozR5UIBneahsInD18YyVXmocRn4PNYyzDIDDpWNekv9vvgatuzU7vOHm3Zm7aAr8IpHSbhhGMnw88LOG/7v9l1hcgqjU0BSOWQX7xpZS4qeohmETz6zriPN4G6SXtafwkCVzyS9gKB169b1uef/Fw7VaJWiFghpAWFJb9yWw768QvYdOkZlVZWWDRG2qMSm8HqoFJ1RWWNXVNA9M4N+ndrgaNEIp6tUBbiNtcdTeeA4xQeP8N2uXSQ0bkSbZo3p3K4FiaKLEr2iFoha4N+yQBQUPQnznX/PY77UimtlCjgF5WFG7NbbC2sEbD8AaaX6WdOYWfljUvuBKvM7C4ctoD566xG4QgvOp6bHDVcPK6hl1lulHXwl71+QDbu+4fLXVwWUbS6OxXVbNozl5aUczDtGw4wMCo7ksm3TesWeU4CqWKnp5Xz94Y2k//Q4U3/y0DEjXgFch50xHHZKtHOh6qQx6sbruCx5D7PfnM/8I06lVagvA6iygGY6b2OjaWKePj1Xoy0UqHURs9/oTYswxines4QH/voqv5QU4CorAmeF3mmY+RsbWOvWMtCWUpaJEBpAWmISiZlZJNbPUsCgcr82KusD5oJaM5hJF04eQKfTm2qF11V6KNq+BlfBMYt7YxBA//h8Nl7QkpzPuzHqIX2Kf+LECSXWnZqaSkJiAhXlFSpKqGIEGYzI8BpiA7nvvSe5sltKGKvu5quLpvB0ptBNjCjrvk2Qod8aPK4Cqb1+gNkC/OtxaTS2YXIFqgvDqbSIyuPHqCjMw+0swVsl0dmNPmJocppiB4aCZwBA7d/j+EFP33g1bK7gR0sQH31PMEpmgb2DNo5+UEQAUDtJCbFcfHpPGqSLHbWurF2BohIMSZeuXOsFjVF4qfRLB+WVHo7mF5J7oojNe49SVOYyGO2G27wyuuG0b/gu6rMB3Qi+n0a6gLTmiDNkFXwzjtnF1U8vvbp2pVe3rjgrKti6ZTOltlho2l4zblW+xoFSDfNnJNNzqLky1BxpzSvUXFdbWaHm9XDza6jPFzw9pbYi1PenXnhD2HTSPJVOYRkWs+6WeRHl92dNNHDW+GrEyGrseAMQF7wxLsZGqybxjBmYRqcWCQqkPHBgH9u2bTUkQOSwx6vAycTEJPX+lo1KakoyPXv2Vix4K0giGxZ5B1VWeXhrUQHLN5cprwUTNJG07bqU0a1Psf8cxaNnkPwjZRw5UEqlS4/+5u1SSM1MUFqdB3OKOX6kXM8THi+NmtehQbM6GhiwvETUfsnuYcemeNb9mqrm7qAp8H+1afWBig6WpqRGqk9zYeu35LM3I6p769efqH6QHHzIAeTUiyyIWUSF/hcmMkHRUFWzAoLBbRAK9FPvjKBzRzNdKJAxOE8TFG0voKgHcpt0ZO3Ay/GowImWy3I4bx5eJFQU03/Jm9QpyhNFcE4bBP16+wHQYCDUWk/zVWTWv6a/a0tzsuRqYeYuWAg79+jwiwda9GB930tCg6LB73RV0RBnDaqSsGvi/+2++184nKJVilogaoGoBaIWiFqgmgWioOhJdIqz73jQt7ipCWysCRQ1GXYBxQYtooKBJt89ihhlCdIUou6j//oAN7ZJpGTnQi5+ebk/xbjbWdS3PhxZyzkz/JtpH3hgkhBN90ALa9DKIAyoy7BrmTumJexcyCUvrwiE8IQIZrORYPOQleAhyeGhuKREfeZye9m0aStFxWWUVlbiqnTjHHA/vzz7F7qnODm8+h1++n47JTao8NhYW5TAAWc9LrzhBq7umExc+WG+evcVXtpqo8LpVGwgYeuZYJSvvgY4peRLRXtRYZOmvqXoP0oEdjde7zjef7dvSFDUuedLbh39IMs94upo+mcFektmPf45XwxPZuvipxj30Dc++pLaExhktmnz/2B0q93M6zOOqekNiM9siD0xWblQiHSAAF3WXWVtEgnVGZqteeTJmzkzE46vfYNRL2/X+pZ2O57iQop2itiYSwHUsiG44u2fmdQnhZzPuzPqIS88/jmbLKCobE6KigqpdFWSkppCt+HnkxVfSWxMDCkdB9O3STxxmdm0zIwnpV4TklOcbH1+MOPesfbR9lz79tvc2ScUMLqbBafewFMtuyrNU0H0xC08WCpCb3yCgP6gyOFmu/sZy8ZBQjV3Tm1rd6UTT3EJroLjVJWeAFepArl1ICwVvkkHz1JjwERqDVjbAtyaex0T9vTX0j+CreCcj6dlwVTDHkQowAHS6sZz4RmnkF63jq6NqidUeu2ajSa1VFIVHuKV26PoEulc5XmE8bvtQB4/rt2Js0qDkZpRaWq8VgdGTWRIywD4L2s7+L8JflY9P8XFxHD64MFkNW6k9ES3bt9OVd103PWaKlDUDAylh0jgnBbq7+pvLpPypLni+sH847I2sNLML+T8Z+yY/50DpmrP5YVFL/jlV2p67QwbLQGGAucYX30VA7GSirIS1t706Um8vXTSfr1gfjI0Xuq/dcUFsPU7uLoMXjsTeuTCgA2BWY/oDs+nQccC8FaPSQQVMOELmBWiRl+PAtbBOftPrroDZ00IZwajufUYyUyNYeywNOqnxNKkfix1ErRMRX7+CTZt3KD050Tbrmmz5kqDrqiwkPKyUhWlVa7MsZ8xpsUBctaG0mgdTbMhPdAOn+Gvst3v8PSPC0hN90CbaUxs72HeAxP5fuyHvNMnO8SNx9n08QU882ulAkubt03F3vh2rurTntw1t/CtIrZq+ZfNv8ex6fcUHBYm68lZ8j+d2rJg8Y25YFpczWUunfdWRJVq/ep0YyzUjLjmZEYWxMxa6J9pLLS99SQQ5zCWDdtCVvCyhlaxNfuAH1b34NeGHXmzPrRtqEHRQ827sq7vWJ4c9wAXp9fSrM7dvHfZAFbmH8HjvZ2Hv36E1O3pHN41k6wLJyg30uCrKvdS9i//yPLxCDLP/JD4ExM4uOb/DVu+qgrmL4TdezUourdVHzaeMjpQy96kr0bUs/2Jdt108n33JIuIJo9aIGqBqAWiFohaIGqBWiwQBUVPoov0HX+rP3W4I3ngtdde4pSk2jPe88ttbGz1IueJYH0tV/GWTzn9iSWhU1noM5dOepI7OyZRLf31D7JqcEM4/Ct9J71Xcz7AlBkvcl7j2mp1Mt8fYduMaSxWyKSdyioXzqoqyqvclDrdHCsq57eMq5g7dSQti5ez7K2PEGdvgal2FKYTO2oiUwY1Jr5gGy89+SyzDgjsIc7h4kpfpVxz5DJIagboI6CnZsapLYXXrV3dxdesyoXNLQFvqqDqTr5Yfjatgh+naDVPXHQNs3NNiMl01rduUJowbcEiRrd0sv7vfRQoqIqyaBiIi9X0z9cxJns/80fdx+SEZAN61i7u2pVes+ZsnM47746lT53Qts37/U1Onf6bj1rhk0cYeRfLr26Pgh+PrmLiLW+xTAVy8uA5ugfPiSMG40aDole+/YsGRedrZqgCRUe3VH+fJyCpF6Yt2MCYakYJ3+bO9c/T6wrDAGYy2yCe/vo1RmpCqOXazfxeF/NQVgc8CUnaLT1SXzjV0EGbxHD+cxZKiALKTHdbJRDoVu71iBZseQm28lJwlYEA4OIWqjY5Dp8erK68wSW1FO/TnzQQ8ADX7mr1CrO5NZk7Rr+RfaqwdTs0r88ZA7sQL9EdbDoAWZHLw4ojbgpcHnXI4PaCeN92b5BBosNLHVs5cTZhUMs9Hioq3XyxbDMH84pVzzSDJvnZnyZYajaPyRY1+rKFPWrKdITsBQq11W78GampnDlsKEmJiSqYzZ59+ymuW5/yuCTtHiTMVsW0N4TqIvF/9FUvlKCu8aW1X9TUJ6wPEEynspZjTacOVAwmcm31DbpPbL1q1ksRTZhDR19XYzp3ZSVOZxlrJs6NKL+ARPVh9xAdtVltxdtDfjb0+Ab2JsHvZ8Kiz43vjBsnDoQnkuHGn+EjHR8l8qsZHO4Bd3wBVlgjkgwGv3dtjckaJlQxtksZg7LLSE7vxdFkYYLqMZp+4lfqitSnry1TyG/YgWIBld1ViiG6Z3eOij7f/dpv6Zu6ip3rlhgu6oFMdWGH7j5czlNzRQLGjAivx7GM0YunvsQ1zGPMtIV0PaWcZmc9ys2dvMx/aCLfXvwBL9ebzy2vfEDT1imkN0hk344zufGOURS9MJ7X8pzExTvocf4zjOs9gFS/B3/AsxdveJ9zH/rR91k4Mlokdg2XJhJY03ewY8nE+llwvYLIgr67fpr/j4iq2uoVa3DL8LfsbhCZXu+fdSxECoo26diUj2/qDGuWMnhWhXrcJg3Sef62nnRIiYXKPP74aD1XrNKD4/E7RyDOPr6raBNPPniAf4Yy9fWL+e2BBN5vMYB59aFNA/UKZX+rnmw85SLLe1Ij5dUO/Lpdwbo+HuZfPpRfjx/Ay+1MEVB0WzoHd8yk+QXZFH4+nEJL2anD8kktS2e/seSx1ZlIw2HPU7dOQujO4FpC3oLhFASeo0bU16yJgpmkor06/yvYd0CDorvbDWRz93PVLaavif5dj4YA76oQHmPWA7ecW/6FvnvSTxS9IWqBqAWiFohaIGqBqAVqskAUFD2J/nHKVbeESG1sAyynxG+89gq9w4Ba1gx2//xXNrZ+mVERgaKfcOqMxcbt4f1zLrv/Ke5WoKikN0FUL1z/EGuGNIJDKzll0hxLNYJ90XTejzzxSkT1itx8R9g2dTqyrRMGY7ernmRgiwiQ4wgLKFrzPP1vmutz3/IFvrK4+AkoKv+U967SbDS0Pm1T+XLD6CBQ9CALJ47kHiHbqrZVqqXGIthis95P8u3Mc8hy/sFzva/gbaO+2oPbYGrGxDP9s9WMyd7HvEFX84Dox9gduGMTsMXFYXPE4nXEaoDIfhbvzrmMvmH6T87i6xj1kvAq9apfM0zbM/WFexjTtIxj+UnUT68k58eXOe/lLXjLi/Dm7iCmsgKPAUDJwv3Kd8KBol0Z9ZBm7k1fsIHRLS0NICL38qezmIPHi8GZx+7deRQf+o1fth4iZ9EytgW3l5hq4ON88cIFtDJk83SS3czrMor762dDekNlWbWh8KHapiH9upEma9PccpmbD51S91udhxmQxNCPNZrLymnUtwhAaFOanAoAxY3bVYHdVY6nvBSbqxwqK1TwLBUhXsk96P6rQVlhtlpKN4alBs6EvanZmtUvA3QMqq/5BIrICaQkxnBm/240b5Sm9XSVDqed4y74/kAlJ1zS+uJG76VtRhJdMlNU3YoLjtAsw06s+BTbhC0Ki9fs4I9dhwOiqWvCqL8ufq0JbVmtU+oXd9P2C9z0BT+bZrO6ade6NQN6n6Ly2SV6ovmF5Cc3pComVgnJi/apjtBtaPoGyX5U95nVbezfrFp3vca49MWhMelroShQFjppQJmhwOrgtNbyzScP3n0HQ0R+C62Z/XJEs9nQC6xgoPVZdN4C6rmcFfx2w8nCjLr4eSOgIgf694BQHEZJs24X9NwFH/SH/mUw+mdYX1vtBVQ9F3rUlg74cAlcdqzmhEMUKGptA6vNq3j6ghM0K4kntkEpCcm9OZBozIcShKNgNYm2TmyxexQ7NCMj3RfgQ/Ukm42cnJ3k5ORwxh0racUn7NpQ/QnlACFrwFTY/zdG3XMCDzqavfUSUPRqPufs+79jyhvvMMJ3AFTMlp3HaRG7gFtf+UBFmW/RPpXD5RO5f0J3Dr12Ha/sb8w51z7FmA7JnNj1Kp+v/ZlCdUAElS4bRakzuGtgPD+8OIOXf/fPcxYBjhqMGK6vm/mEurV6n/enCh5X1nxCtVP4qv30ufmmrLkPtHrJyq6uPhbMu3c3ejCCXlc9yZ9lLLT5a5jDNOsjxSTwzqPdaU8a7FjKoHcFFE3gnWmDab9jBde8W0rLMzoxdaSb+fdu4/EqmHrnCE47sZSBKm0t1wtb2HlOLo+3Hc6yhtA6U59r7W3dl009z4czJrKn4UFa/nOBDxz0eVrIu6T7Fazv6+WzK09j9bVf88rZHXwFuo8uoSoNCucPp8D3aXcanL2SpOOJ7FkN8R2+pknns7EXvc6RX26iRKR8zfOxtPtoOuQObPsnsH+deOsEXlYSZ/B5VjjZB+s9TpcGRQ8eFi1y2NlxKNs7n6UPtH1FhZ/7a7Jszq3/Wt+trbmi30ctELVA1AJRC0QtELVA5BaIgqKR24peV95cLbUPnjRWUOay6LLJzyhwcvdPN3Oxz1PsSj6ZM4CWh1Zwyn0amHzkyVcZ1aSM3967m4nf6l19wFb+hikKzCzeMpdTleFZkQAAIABJREFUp5ugqHWpqatk3jPOKFelF1DUXAFeP4U1Qw1Q9L7ZtT91KPE2613y/Vm3s+SKdhBUN0kmQExmPIxs5iBB3P4USKjZnHJ1vfJJBmX/B0HR1U/Q7+r3/KCoUY7mKwTay4SBNMgioMxjfLkxEBQ9+OONnHn7MsO4FuAjaAU9+rXFTB+cybFfHmTYTZ8HBcrQm29p0WmfC+tSgMDzecBwy1YuxPZYHW1e9Lhi4sARpyMcyD9HHF5HghLiHvvkWzzStQ45P17NuS9bAgHZ7DS5ZgoLz2sOu7/j3DmpzJrSlyzXYeZNv5fJi/ZBSZ5hFwOgE6boO8u4XzFFu3KeYoouYLNiinblPFmj2/DXuev5TPZI0A+3Ers3wUsB1ARQDKnfGLRHHvzUIt48x0oX1aDopMRUHI1bG3pkBuimRDKtbBN/FAYNGFqhRiMalqGhqnVeNVgo9fRtWUxgW+orQKgxahTQaXZKBRobbS3j0OPBLiGg3S68rgqQaMsul4pkr9iksiN06wjSmu2rIEEfX8R4BMuoMZ7DAi76B7sBQKrKeElIrMOwbtm0b95AM51tAsZoSwsz9Gi5h52FXo46bVR6vXTNTCOzTpKKTP7bunX0bpNBs4ZpWvLBC8s27mXlpt06qJXSAdTIqxkjSoP4JgPXH61DgF2zjoHwrg8B9j2fOUok3cA+vWnTMhtXhZOt27eRXwkFyZmaIeobm35xO+ucFwm8EjBHBgnkhbzf5xIfAk4KM9f5ygjFPq1FlC5UHdbMebX2eRcYcv41NaaToBOiK7r6hg8jyq+mROI6v+47uKkMZo6ADntggHGyMfNMyD4KE07Aog4w4Tv4tYbMWvSCdWmQ7ic0Iq7zFSthjAmAtoX8tjB6IVg8+EPmOmj2hJDB1s3EMu7i4zy8N/YYyXVP4YCFPFa/cA1Jji7sS9YBgPwBxMxgRajI8zt39OKCB+8gy/07e1Z+QrlVD9g4X0nvMw3PHxMY83gVMbHakd4M2ie96ZJpLytQ9JzJ3ymp6XYT7+L1s90sfPpW5p0xizcaLWDyP/O55q8PY0osl+2dzRuL3iN9+AeMq7eHVT/dQ+yQD2h2/BX++fsaSooakdzuQa7uWMTHU5/j/b1WCmkkI+Rf6RqhDhEiyae2+lQHWn9eEORREKaYVi/4ddxrqsnuJpHp9f5Zx4JiihpmNN9X6oDOMplePq4fE2PWszxjGAPzl3LanApsPVvy86VxzJu0jedV+gRemTKYeou/Z9wyeOCvIxiSv5TzPqxQ70T9DtBnfuJMoQIXGv8unpXPLX0LWDa+JS9ugbREnb4orRH59Vpgv+ZDvmq3j+wPlvjev1Z7e3tcxfp+Xj4Zfxarc3fi9t7OI4seIXVLOnu3z6T1Rdnkfzoc97DDZDVppG91rSRv0QCONfiatn064Np5I3vdj9C6wUpyv/sbErM8rvlrNO11NlXbRrN/S61HN9W6QKipPHgkCCg67yvINRxutnc5g13thylPnEC42mykcMEiq4+FnNv//b4bySiNpolaIGqBqAWiFohaIGqB8BaIgqIn0Tt6XXFT9dTmiso8Vjb+HvfAswYoeiMXSaBVtbK8ik8NULTXPVp97ZGnX+d8AUXn3MUNwQfccs/1U1g7tBHFmz9mmAUU9YcRtQB2Xi/jHnzOYIrOZdg0Y3dqyYdDK+glgKz1uDx4VWiCAEbZJ2GikElPrLuRDxfEaPBIsSTtapNqBprQEcAloq2Hub9uo0uzTLq1uJOxD/YjPW8lL7/yT75evpGd+4/iUG7PEbAmwlXaj2L7BT+9jweCos71PHfK5YiDn7ZuMBfAsHmTO3j/i+voEZ/DvKvnkvXCffQNF1coAiMWrRJgd46PhSjlKsjRYefKt3/m/t6w6rmzGf9JDF57LLaYWLxZ1/LhzIvpwUHmT7mLyZtiGHjH07xyemPii9cx4+IrmHPA0HA0HkMxRWdaQFEBQadaQVH9fNMWbPQBuZNV1HEz+rIB9poRwGt4Nv89F/DGkqkMyTQT5yiAeLIE6GjUGuqkGG7divuqLS8AhbgsGxsPUV4VlqGGmSV6kgFGyt9u0YaV8LIC+AmrU2QSPIZmrAZZHV4bbuk/cXHY4+vidsQroN7mFVdCEzC29C1lBkUN9TFRVc1EfsEteVdh91ThEWBU3O2FUap+r9TP4tHKmUbUK8XoNIeWRyLZG+7YdnGLl2is8bHY4+MVGC7RnDvWT6BNqoOUWC9xPixR6uJRuqGVHjsuiUbuhTibgwrqUu62cyy/gHqJNhqn2JXAhER635Vbys4jRVS5PUpqQtiGbvndI7/rnzIm5XfRWpS6qnQKP/Wo7zQ/WTNT5VLPKKxPdZBjgsk2UurW4bQhg0lLSaa4qITtO3dQEFOXksQUQyLCwuYNBUjWAjjq7hEmjLDZvYLmY18XteYdBKYGdOPgeV11BaNv1DR3mumUvQJlHta+91oEswAMHqW1NI0MLL+bNhYWoZNV138QUX6SSADLPa118ufnwt/kl66Q3wh6fKdd57ecCe9+Dk9acm3RCpZ0hkVH4cbm4YubvwRyewTpkbaAw53hUgsAevswuKMCWtaErhrF9Hv7cstxVvWypW82qWfnrTF5JMT3ZG+CCVZCg+K1pKgzOOlrmRTXaUauw/+ulHeP0+misN4EBg7Mwu7yUL7uGfae0OWUy98VbnYfcdH64hcZWouUjLi3n33/t4o51+qGe/jHSDfffjyTDR1v52/p83nim684kKMDMimQ1u0hu2Maxw6VceJoBRkNEmg6aArXDRsGB+azP+lMGuau4Kn7PmKVI1hl3GoL65Gf8bzVWNfB6c2/LWuHiHtScHnWfhp5fr988W5EJbb8+yOWoWCdm42yjHG6p6klXS05/xnHwpgZGgFVyx9jWlEgpglaNm3Ky+fFsuTt3aReMoKeRUv529cV0KcTb3TM47k5R9lhpL/qkhF0K17Kvd9UcMUlI+iv8Ec3lO5nzdfbmHUk0IB6eTaeWz97l2YUULl5NA89vJTs5lBQCMeP67enbdIWXhvpZ3+GbIaK3fzj6nP57eAWqgQU/eYR0recytETk2gyrBEn5g7nhI/xH64hR5B13nxSmc/x/A6kZRZQuGo4R3JrXtYG5xbqrCtciRVOmPclHM3TNt/W7Rz2tumvPEiqXZG8vyw37f5b5H03okETTRS1QNQCUQtELRC1QNQCJ22BKCh6EibrdfmNIVOH4leMe+A57u4kTNEbuVBAUbUgHc+n72mmaM+731Wrq0d9oOidXL/ISGcpxTvxEX5XoOhHDJ2mmaI2BjD5gRGMaFHG3MlP8ZIs1Ix7fKCogKgmKCprWiMfBYoagKy+pR3PPn8rXcvW8cZzb/OJkZd6JvOek7BRqKQHV9zMK/NtZCVpt2KrHqSpOyU/i8qqeHfpWoZ2bE6PsTO47uy2xOet4KUX5/Dtqq1s33dEgUGml3WI1agPnLHyQwMhraC71JdT+crCFC1SrFOtqqXZf3Lpn/J/BdRhY/ALi3jr9Cyc6/9Bj3F5zFox6T8CikoZ42eu4P6+xXx/9VncusrG9C8EoCxi1aMDGP+xEZjGNogZC15Sup/r3h7DpS/laqDZ3oyr3pjD5N7JOPN+4dnLbuS9Q362rNjvqneWc39fYYp24VyRtJq2gC2jW+m/DW+u6QoUNcBLE48RdqjddHn248XBMLVKbuBWpgnPeWMJzw02UVGd74MeN1VpWcRkNlIsQgkMpFmMAioKYOkBCf0qAbHclfoz0YI1QEhxbfexNtV9GhT1/RPXeF/DGQHaHQ5ITsOekaWAUbtozRo7JLWfsY4/udtklirdBVOXVIVc9rnqm8/vsXmJt9lo3SCVpBhh1QqsbUZbN1k4fuUx00VdbKrc+OWncr0XZpiXJIeXzAQbSTE2Yr1VOHBj91YqHz6xje7bWtWshFSctjiVjwCyDlsVMTY3Dq+Hcm88+YUlypVYsX0tbSi/m+NQjU8Dc1QSAEoiQLNm3UqPUUBUDaR6BEiVn+jPK6sqqapyU6duHdq3akWM3c7hw0fYc2AfRXXqUxGXqNpVseysjLzggRwUSMv82trHfHybYI1PNTaDmPQB7L/qO+5Q84OZh/8MRXdmsw7V+T7VHb2taeQZ1v7z9Yhm0kHnja8xnbSHBFtadV3koKjKsDuUN4BH3PBEvRqKKIVTF0JCd3i3NSxZBpcFASXDBsKHDmj8s5FPCD3S8UN0WS0t8f4WXwC5y2t3nZdc+7x1aY12ED3Pfh3ieXzYUWLierA7zjJ2fY1aScOK3aRXpXM0uT4G5ukD1RsOeJyGLONA5Slk2RezYdVyisuqmLnoGAfzXBSVuZn81sd03Xopf3lGDwyJtO6IifG50f9lxqtcw3xGTPqWxt0GccP4kZzeoSkxnOCPHUV0axtKpKCYPSsv5uVfnBzeU0pCkoPsQZdw7pCJdIvL4bdfn2PKW+WUFCX4ZHcj6jx/kkTLvgwVkqt65Vs+GxmLbk/zyBilvhL+ZGPhevEOCXvFceOV/UlZ+xNPbYLLLxpB1+KlTPq2gmFn9eOi5O3c9mm+727r974P4+L4y+k9GZyVy4J/7OX74LLGreCVCfD9cwUM/GsCP1wynLpnwoZtsHEjxMRoUPTNLr/R+Z0VlCTXqyYc4+11NX8MgA+vHc1vrnT6nX8HYy4dTYZInR5cgjvrVEIphbpz72Djdy9YatSd9H7vktU6jfLtk9j320eIgvb/5FVWDp9/BXkn9Ct/U89RHGzRS72r/91r910n2Xf/3QKj90ctELVA1AJRC0QtELVANQtEQdGT6BQ9x030pw5gDRk7MMsJ8bgH/849ncK4hx9arkFRbDz6zBuaKTr7bz5Q1F+IFyY+yu/DGmtQdOqPBqDYjhnP38nZ9eHQ8mc59+XtPqBRwFgp15fezEwAzmGN5QZ63m3ZkAy9le9u7EKmK4cXJzzJzAB7BMO91r+9cM7d/HRlOzABW4v7sGSj2GMeYfpB34bQtZ52ozdz6T7+GYa2/Pdd6H3A3km0pYmcKE1F2zQWbjLd552s+8cpjHtOwZ8GCCru7TF4Y+OxxSdij0vEmzqezz6+lI7xIAzPvlfPseho+SvSZNoCfhidwrG8TOpn5qmfbJ3MkIk6aqrfbTmw8vd/uonxHXKY13kUk4HpX2zSAGXn81WAFJutCVe+8wmT+6ao8sdcPYeDVhdy7yBmfCmAaTwcW8WzE6/mrW0aQJPrypnL1b3hLrHp+m4CikZo1KLVzBhwNaYwg8kc9AVbEHNeNZNVk/rqYFDoZ7tfALeYBGyJdTQT1a1ZnsLAtCn2ol9yQbObTdd6v+u13+3brKsBZRmu9n6irx/uFLdxe2pDvBlNNc0lGMFSWYWEen0d2Acs+gIGafizeWpdBrZuQKywQVUuITOPyLDqiQ03dwFBHcL8NMBRAUgdVClQ2GOLwWmvQ5UtTgGWwsZWZRuuw06nk63btlFWVuoDJRUUakH/NCgrWp9aVkKwVYeAszYbDuNzyddke8vvCmA12N/mfXZhvap0do4eOcLx0lIK6zag0hFr6LH6weQwhq9um3DsG9/nlrkpFKOzWo6hjrKCElWb40P1iVDNWP19IKl+f984Haul5Qede5WeGyw90ArUy3dudyWrrj05UFQiy/c/Cj3FwzQJVpwJW5fD1cfgg5GQvctwnU+Cv/eBCfUgrRiyhUkaVOd5IyFhE5xjfGFl39X4eAbgWpvrvORhBUWrgdSKse0lK9PO06PySXW15Y+EWFLqOIiL0UC+jDzNZi6mbfkRKhPaskcOE4x29WZeRpd+ralY9zg7y8fRpW8TSlY9w/d/lPPCvCO45OzBbmPK2x/RxQKKSr4KFDUDwxmN5fH045X3rqddvIvk+BwWzb6Hj7u/wUupaziQNQjvT1fx5A+FVCTcyNQHhlP8+UTm5tWjTsYIzjn1PLo0qRc2yn3xH+8x4v5va50zwvE4g28MlS7Se2utRPAwMv629uHlX0Ug4QNkPyPaLrUMBokGnv34SVXrzzYWrnshPCjab/gpjM3M4dW5+ewELjeYoPctqqDNkG7c3vQgD39w3HcgoL7PX8x937sCbeaoxyO3tOHEp7/y4kHrVyO4fu4i2u+dwN1371G/N/v9bKb+fSknCiAxFkS+mslbeKvzSgY99REHsnuHfHvKWrDDhoVceMunXN0W3PXSqPw1nR1bZ9LpsmyKj3UgxT2BTYvFbaoFTUauI62wB5uX7SWu4Xjqd7qDjKwexIYJSIZrCfs/GI6odUTanyMZC2VlWlNUnlfWCxt7jeFI0y6WQ/MIu5/1VM24Zc89J9d3IywpmixqgagFohaIWiBqgagFTsICUVD0JIzVc9wNAS7Eaq1uaPNpHSYdtVZ+jnvw+QhAUXj0mTcNUPSOAFDUF9H6xscCQVEDUmx8zUMsPKMZFGxkys0v8oXxHGa5AooOeVyf96tNoAGucnAZPS1M0QmPvsLtbWNx7viU/g9r//0a634S9qqWtHw7P834O+sVS81L9wnPMuw/Aop2ZqQRwNNkBZpaiYF1sDD0TOajSjCVhZvHGIGWcvisywVMFgAnNh5vXBLeuAQFhhIjQZFi8HgzuWv6DG7oqiMHKVB0gri9+0vTJfXh2W9nMjL+F34uGsyQVjmsWpVJ3+67ebbnON4KAsusQOKMLzcxJnM10wdMYA5jmbViCn1TcpjXaRSTbVmc8/TrzBjZCqcCRN9D72EsQI/0yyZ/4eVZkzgjKx6cx/j1wyeYNGMhh2w2xs9aWTMoOq8z67sLEBthgxetYnp/Pyha7S5F0JvK11Y7dzyPyQb7zgxjpTzVhZ0orEzfbqVaiCSdvelKGBD/VWuJKlua2JTVMhId3dR0tcdja9wcT1IqNotre/W6GwUZbuM+H0YDsVRVVgRmzYTu0awBHRulYFdlmR74vsoGHAxoPVLddgIiqt/M5zYotuoxfH3LpiLOC1IqHFSbzdAyVWXp8qSaZnoTqDx06BB79gqCZQSfCvTs9oFIoVtb9yv9fH5QyUyrn8EqcGc0jd2uGKbO+DoUJKYrfVdVQwN0td4fXG5wMBvr99XrEGKnabnBmt43r1p9J2vs4roxrPeZvyubmACbMrpl/AflL/es+8AnLl1jiQNHXhECDrXCgqIM4ebXa9+PcHBqENQXWT4VFg+FRrnQcTUgEekHwuum63xX2JIB6+Kgw3HouTaoGCOi/KQvwDxeE5CpRy4M2GCkDaEdet9pcGNpZK7zkkufN8fW+nwer5sXryghc1Myt++yk5UZR3ajBDo2iCMlI47kRAcx9mLaOY9SGdeGXQKKql7YjlbDJ5DhWcmGpQsQeKjBwMdoFr+Ruc++xVM/nVAHC9K+ChTdMpa/PC2HHlpH2RETawlaBrYxk/lqxEFmfPY8KQOnc3cPG0vfu4d5Pd/k2bpzeavsEm5svZuP33sV2xmvcr7jPZ7/cTcjzp9G99j17PJ0p41rDs8s+tyY97xs35TA9o11sd31NN82/IGz7tPvZ6ueaSCv3TRXqPHgh360skQwFFQbB9qccIPheevnwXlY0wbC2ssXvldr20qC7Ccf8I+roDNZ63jb2zKyKPWq0D/hWLhotl+PO3AmiGXyxR3omBjCnMdyuHJXCnN6VfHFR8fQYdlieeDitiSt38wDO6C+HY4Zr1rsdXnu8obkfbuLaYZ2ptzR/fal3DvUybc3ncW7R4Hz5zJrfH1WPTqYV9aCTfTPZUzdvpRP2q/ltIdfIqfdYOX5oXqEUWF9pDmQLya2JX9ke97ldh797hHSN6SzfctMOo/L5tgPe6h/+qmULT+VA4nv0qkbHP5wOKX9VtC2TRrFBytIzirg4HvDEfK6nEuYSile70y6XJ7NsX/q7/RY0T/DKZ7I52YevtFjucc8cysphQVfa7kAr8PGht4Xc6xROyXnE3AFNo7/ZCv8UGDPfSfRdyMaNdFEUQtELRC1QNQCUQtELXCyFoiCoidhsR6XXu9PXcsx9OVTXlCg6O6l1zHmNXOzMIF5Hw6i5cFl9LhLa2o99uxbnJ9Vxm+zbuc6cZ8P3nPc9BjrFFP0Q4Y89oOl/AuZPescusVV8sf7N3PVAv2VWW619EY+AoqaZcPZzJ59Ed3iCln22t3c8pMu38zjJEwTWdLy7Syd/iy/V+MQCDtQuylXebx8fagZDz78V05rVYfja17ltunfsHbLXrUh9eMOFgSixtJDbeLMGyTQkYA501i44XwNihavZ9roh5gTKyCoDqrhteuAPfJ/iTyaNWoy827oZDAeBRSdoUHR4Oca/QY/Tx8MP9/NL1nPaKbnc8WMvLM7OR+dwZhHD+GWqOZKX9Vg6ClX5quYvXISfVnFw/0n8BFXMnvl/erv6f0fwPnSu0wWt/2DB4nPyiIgqHsIWwhLMF60KjnGT48M47oPPVw1axUP9kth17yOjJzsDz6ieY3azjO+3Kzr/Egepz/Sl5Sdc2k3aoqWMFCXDZo8zQ/fjyTr4EJOP/MeA5zV35r6k8rNWgGK4/lg7YP0U1TRHD5ToKixb6hGpqxtg61LCMvmNOtn1CT0ztqDt24GtgYttfu82iGF1+/zg2FGGlVFUyPAACrtMKBlI5pn1EVwXRMUNazlq01wM5nAnZUQaeIWGsS1BNqwdGkZNn5LyTiSjaApQKrvE9f2bdu2UVBQYImc7UcYQgbKCjWmahpK5gNa6yb9yGujJCmNkoRUzarx6bNGMGVYh3i1soPavpb5uFppodLXlofP0FZ0xujrKhiWJDAaJISt1n0YGSg64BzR0qz5kvG06rrIQdHuvWCJBEFaBysGQcU+GG7EJBnWD+YnQHoQffP3C2HJZ4b+qKU6Y4fA81hc50NU9WS0Q8M9ae83Lgn4Khh/0F96eOnKUjI2JHOZRGdXfayKf1ziZcVPCfye5uC6XsX0qJvOVnc6pQKSxmTQaNBdtEg5yN4lr5FbqsepN3EInU4bTezuOVx843yOGkzQh2fOpeuWS7j4KV2iMKHtooVsTBnq/GnKU3zcfhUzPn8Nb6enua8XLH3vXhb2fpPpSZ9wz3vLOX/iW5zeoC441/H95w+wqkwzsuXqN/JThjGHpxbO1zOXzUPugVjWrkjBe+dzfKdAUUNfp7bO8Sf4fsXXWp6mtqvFDPGLCLzMw2fzU/l7b+vptWXl+/7POBZabb0z4ueb1nwzp1W2YcDhOLA5eb/1bjKLW3HrkThaZRxmWkYsc3Zl8ndvKe+3qOLrA6nM8VYxpdF+xiZkMDknFe3HAll9b+bLEVls/uYZLl9luuCnM+HKu3mo0UEef/1l3i0S5r+ApfexK2svrV77CLdaO1lWawZhwGu7mF/uSmHrsHa8x+08JqDo+nS2bJ5J9yuzOTJnOPmdF9O5T39iKKBodX+2brLw1DsvpncvODBnOLnV+sVMul2h87B+F/xODT2PVDev9b7iYg2KCjjqdjj4o88lnGjQygeKBh+UBR++hTpUM/vx3vtnRNy20YRRC0QtELVA1AJRC0Qt8D9jgSgoehJ27T72Wl9qP5NJ76SDFz1XPPySBkWXXMvo10xmxtU+ULT7nTr66mPPvc0FWWWsfvdWrl+kmVhy+fK/6XEfKDr40e8Cyr/68dcUy5M9Szjnvjkcttm4fMqLqtyiTR8w9PEf/PndPFXlI6CoWXbvm6by9qmN4egqrr31DdYEafn5WFBSpxYDuf2SkVzSpzHJrkK2rl/GP+d+ygLLetVmy2TEZZdy4xldSN7zCVc+9j2H9NMot98u6dA+I5aB1/2d4a3+fbf54KYTcLLP+NkGLcBwH1ZMAgO4itEBiohJwB4Thzc2Dq9igN7OokXDNShasoVpl05TDCgrmcanhdrgSj5//Ww6xjnZsuUYHTs21aDo+ECmqGR1/Qe/c1f3PL4afyauhw2AsdPHNFk5iX7FP3Ddmbfxk+g2erxUVUngG7cCEh2Oh1m462o65cyj/XlK8FMzLItWMe2v6znj2bG02voKY385nfn3m+7o4TtyzrwL+SzzJS6Nn81VE7SbvckU3fVpG864V7uJOhwx6qd5Tf9yMxe2EvByPd22jKFN4TIe6HkVnyiA1WBG3/cJ28Z3pGjVI/SZ8LHWmPS4qaysMoLzSAwhASJicDiuZs6q+wNAUbXlDcI/fWPAB9AGAeAGK1PXUzMflRapLytx/dY6maYEgp8jbDJI7di8lVTFJhLTqI3uB5JHEG0kYAMeAPjZKCsrpMJZqstSoL7ordppUS+F1HgjkJJyUdfBxXQkX+Nvi8u5hENScJpyWZe8dD6qLQKCW1nyUE9nuLkLpCP3GaCcgNbKbdi4XE4Xu/fsRsBxzdwxVUhNOQXNclTlG4xQ/+/WfiW6p7otDA5s4FxltIf/h5cqRywliRk4YyQKjpW5EzjPWTeVZolWtmi17w1MNBggCT8KAr8JdV9NefkAT8szhtvoWh03rfVe/9HbEVWv/9njak0n+UakKSqu8P1hgoj1xcKH6+CJvdXd4c0Cu6fC+kK//mii/5WjkyTB4jOhYp3fdT5UZU9GOzTcw/Z67aJANqaPYSx90KMYoj2DXiN7f03hivXQt3sF0/u51IGRMy+eL36I4wPsNGk3hJtuu4Ze9Ys4sGQ6u/NFAsLQCfZCYepFtB84mAbHl/HytBf4bBfc8uJ7nJf/Ktc8vJxcNUb1AZZ5eTIH8IzochffzfPfrcPW5VkmnQLfz7qHlUP/wQN1v2BmTicu6TecdMVJzWXnljksWr0U8caV4dv/vM84u0ndsO1e/Mdszrz3/w4ounJRZIB+i2n3hbZJkJzGvnbW8GBhzPgnHgvNtoexQ4hHfaLpes6o6kjv3Dj1bVZSPnMa7aepEDqr6vHV4Sz+VqFvHJJ+kFcz85CQg05nEz44lMl0iTtIOqPOuYrpvepzbP1sTvtye1BJ7Zh+7Ti+ok/7AAAgAElEQVSuSCtmwY/v89ffD8PwW9jerZi73p3NF4XVjyslz/PGTOSVBpt44vwhbDJB0d/S2bxtJj3GZ5P75Yckn/4E9etq/e+KA6+zf/n95EmYebm6LKbfwFOJCTdSnEvImTWcw7XOoJEnkJFeWAQLFoG40btjYljfdywFGU2rM0Ujz9aXcu8DEfTdfyHf6C1RC0QtELVA1AJRC0QtELkFoqBo5Lai+1/8oKjPtdfHLgpkLl3+8Evc29kARV81C7mG+R9rpmj3vxmg6N8FFK29EgJyDnk0SP5+2B38cEtXMslj0SP3cd9mMMutlv7mqawXANRX9kBeffNaBqXB1m/vZew/jlevRHYXrj5jGIM6d6BPVixFB3ex+LsFvL4plq5Zgf5ayZ0GccWgrrSsA5QeZtmyhbzwj+VsU7lq7qEDL9nJdm6e/CJntv4fAEVXP03f6z7QUdklyI0jBofogMYm4LZrBUalDWoTlk+MweKTdruer78cigrOXLKZaZdOZbaPDKY3v6abs/eM+1j2t+6kbPuQczb35ccxrRQoqsBYq8tsn2f4YdZI6m+ZzTkXPcFfTYCx03msemMpTwxJYd1b5zL2OQ0bi42E/SVRwKuqZvDj7otpE7JbFPHrjP5cFUqSLRLyrHouL1fN+pUHJNDSvE6cdZ+UqUFZ6dcOFUjEwdOLtitQ9JPWz5Ox4kVOa7Cf+X37c09hXcVGlIjkN3z0B/f2hDWvtOHcacJUFD1LBzGxMcTGxqq8TLAP75XM/tUCinY6T+mjVmNHhxkOGmDSdpLfrQxHpYdpcctWoEUw2dQoS+UioCQCQjuwZTaD5HpqE6ac0A0GmG7OQKNq8+nyj+btp7RUYA1LGrNYpQPqCxnvAxvNR1MAnPGHitxrNYPSODVAw2pu6Rb2TVD1TMCzmvlUgCR/QAifa70B/OvyTfarCXrqL9UT+MBSbRulMWqkV4CvoU1qgrQm+KvwdbudyoRkklIziXXIJj0Uu7f2+a9aitpYnbVlGer+fzXPCO9b/3FkoGi/EZeGMJO1M+uHW3Xdh7U9pYowvyUNzv4Z7hgGExpAWri73PDuz1pj9O9nwqmm/ihac/RSmdsF0jsK/ZeGB1YJ4Tpfe0Wrp+j16oV6TjXGgjA0A3Q8jX5rnQcCR6t/DlDzhcfLmOlvcFfzPbz96DQWHrXTOCOW7IZxNG0QT8O0GPYdczFzxynMeORqTsn//v9j7y3Aq7i29//PiQIJwS0BWqAUd2uLFC3uUhxaXIoVdwjBtcULFAKUFndCS3Eo7toWKe6BJJT4+T177MyZMyc5VP7fe+//zH1uOZnZsvbaMrPf/a616Nt3BZcbD2Nnj+IkFZuK8Mts2TAA79obqBPkT9zjjQRvXABVlzIqhz/xnlHcvrKSXcf3k6LgcBqXLk/aP39k5brZ3AU+aLCZqomhDPx2CxEvLbwK9yDipQd/RvrCoK/4Oeseqg/eZaJGFweflNNxDDntFzsytLGOpOp0Le3x3S6MXeFVMniQ44phYhN9J/+05IfYf/FcyHltUPLtMwDFSWVwNMwwBKAr2YmTNTNz5cAKOhxVv1GMJQbSpnkHRr8byerv5jL+fgVW9G9IZefYvjDF4cz3PZj9qDML+lXGL/YYdxd9yC2vbyndpRZeCSmIf7CQP44M46lPN/JXHUvG1I94tL0Evz8Ba5F9lC8DfyyrYmeVIr+mvqXUZ+/y0OSZUXIzs/qk9BX+Enb+BCLgUoK3D+fKfUpkQBb5kNAZ9dT4zEnaP0a5MHaT7313CrcG3Bpwa8CtAbcG3Br4Gxpwg6JvobyizT9zOXWbsfMYUsgJ8Hf/MEX7yRvk4NnfugiKfkeFsUbaTj5mzxtK1czw7NxCqoYcR6034rIhfc+JXKgiQFGl7kYjOdkmD76xN5jdZgIyRGu4Cn7BrnElcQGzlTLGPLlB2I51LNh5XWKI2jFNrXIQmgzeHlTN7klKT8W2WInkLvIHFG1BndqVyZHOGyJOMqhuW+Y/tJAlYz1mrp1Io5w+EpMzdNZkpux7JpucC9N2wZKTTBq9hG2j9H8RIVj2cyg/F9+tCXHx0v/FhiBR2R8Kv4xYu7Nr58c2ULRFsOYrT8hlHzSoALMnN+PsqK6Edgjl1yYyKFq6fagOEw3kyzU76Vo8goPDPqbLZpi0Q2Vd1mVYmYnsClWYn407sEIJaqDV0z6UU8OdMUBf8cv4ErQJ9dSC3Ihv7aJD17C0ZXEiDrWnam/hKFC+6nyzhynF4PimL+k8SbGXFYbsoTIoarwijgWTv9liCST96tBDWub9nTVZKnB9y6+M/SCAS6FlqDbkvqSTxIRehN0ZSekUl1gcVJNgb28ZCBV9IQGCNv+Vcj3t7Zmi+esyzAF4lLdrgvkpQAwBssogqGwaLrpUi9Ku9L/KAnXcg+ghEnmXr+5fbFt3K9Y0GbFkyCGcI+ChRorXAG4ZANVDkRIca03k6bN7vP7zlQT32wAHEY1d/CVA2gSpDRq4qrqd1AGiaqQtjddpdsiisiJ1oIbixVNukwYO2UO4egtuI16u+lWVM0tIp20oKMC5dMMBaJeZthpkKyldAVzVcnQVC5cTImJTznfy4ucXYHMA5/JK6pjQxtq0MfT/RnH/SlYz1umFdfZh7JxVXO6TT0332cbxfbKr7CXwf/UqPreRxJhW2bYeEpPddtDwNu221508QIVHD+G6RHDSfL0gfWrxzoCH4YmIuuyvJMB8qzhrS6TEh5GkzyTiYMvvG8mzhiSuvA7q2aVq2aJt8XFw9ZwPzx57EhvjSWKickwhAplJJwxiLZFzJIe/uJrOUXe6AFT6hcNFJevPA5OSUy3uxE+ujd2c4wc6d5uqk/NuwekuSvrfmSzHlYGGk7O/0Q473Fp7ubh8OPn2B1s2hF0cRma9d5F8F3dLYzlbFqhZRfNU5NAoMxzR1THuajpjpaqfUXUci3Kev4Bde+BNNMT7ppSYoq/9Mzi+Hs3emcnMpztj/rfH7t8Yqe6sbg24NeDWgFsDbg38f6YBNyj6Fqou0rSDlFpmocknxFoQD/3XmzBjTwoUvXeIIn2XSOUEz1kum89/25NOOwzCiDIVMFMCOcf8aF8fULrvNJZVyAjhFxnZZQapx82XwFg1vVZir0k2ULTvYYLnDJXA2PsnZlB72iUnu638zJ4vg67aFRtHjPSHN76Sddaf3Lp8hrVrN7P68jMgI23GjaKT93FGDf+OIxpoI398+3lCpWweZPAVUJaAoKxkLtWEChXKkyswjWwW9fomy/rU5Yt9cmCLgAxZyFy6NVNHdqJ2kPBVFcf9y4dZsHwFW24rkmngjrxzVPluMhSr/G31IiE+nri4OFsgHqlDexCmgqLcZ2OdLxmqa7I+MIW6NbZGPMNjwGKuS6DoRAUUlTfDQe1XsGV4WXzPfUOtljN5YBGg6FXFFL0uQ4X5ugJKCkC1YfsVdqwHG6Ai+/oUY0wAg+1DTzL6AytHxxRkUe6tTGtUCs70ovRnO/FssYITUyuR6f4e2lb7gpNSvkYsOTSJSpmecnBoRTrL7uqkfnAKip6YRKl2K0hIqMXSo7Opkvk31uaoyoi+27g0sDi+l1dRsupAHnh68M6I7RzoVRLLuekU/lQez7bLHpKTgY32rDo53GY+n7+upGeV9Smb3icqgKgMLYoiBfPUw1OYjism5UrvyvxjY502NpSsRzuymbKxtOUTEKYlZRqsWXNp9cnAg7JzVOa1nmMlbon+kEFRmSmqSaEDeW3eWXXl6Uz61Tq0vHabJyeMK+m2no6qdan5SmYWCMKelyq31QxBldi4KgHamEaRz4gVGQBVoWnBJM2Z8z1S+QWYs740pDoJ1o2xdc52y0msyU7XaxPN2bkxcZUNlAwz6MJ62Y90cleZ6i2SSGJT+Klua5Mr6r/6uQBF1fVPXrbk+e/c66/z5mqwjLJGyX53bYNeWoMESGq1akCkfWmmA107NRCHJPmL/sk7ed6QaBVuJuRXqsiVEG9BYK/ePtpRgm4eJBIZ4cmJAymJi/PBU4DAElvd4TTC0Dj9+qD+1v8rktvAKPO2GCd9EsCvVIDpIpHEAqS9LQ1prJzcs86lsZlzjHNfmvr1/27hmS6V99+aKMclWQ9G/892bmF0jTPe14IP2r+tFBseNfigo3bM5prxvas/NFZl1Nevr1tYT2R6eJ0C53dIwylzJvikCsq3pGP9rvj/NHx6273zjcCoGXjvbNnWp332HML2QmwMxKT050Lp5rxJlVbykW2ma2NLVJ2Z6eruuFn/rcPSLbdbA24NuDXg1oBbA/8zGnCDom/RlSoommwWq5W24xcwpLAft/Z1oMFcheJh6cLWDRXJpYCiSZWjAmOW3pMlMDPi0mrKj/nRMUuhHoSN/4AgYjm/qgthxedL9Tqk7z2Ji1UCQdS9KQ37vihKRv5gbffRTHhm82VqrCCwUEnycYd9l1NRvnEVWhTPQ75c2SST/Qsn9jH/hx859VSfKycN2zSiU80iBIafYeSEBYQ9kWkz4r+Ci5cnACp9UI8KlctR4J2c+CuW+HGxsSS+OM7INj2YdzMOi0XeqHqmSElQ7vx4pyjDqOkdKO+XhqDMApGN5dm9G5w8cZi1Px5S5LCDr2TBFIqhup0WZuKxoi4tanYPwnZVlpmivOb4os9pqwGI+rbZgDJL9BvoM5tfG+Ui4vgkSnVYIX8cB7Vj5abhlPO9yvI6jZl4X5Zn8k4FFM1fRwZcg4axZWcHCvjGcGNTL2oPO6xVpAJ56g2rNT8VK0LuLqGMLBfJ9qpV6VP6G45NrUTmJ/vpVqwVG62d2Xw9mPJpfmdt+WoMeeSFZ7Nv+WVKJTLd20Gbal9yQteUDitPMLIsHA8pS1thij9pJ78JgPf4REpJfllVAPMGG/LVYZilo8LyvMePn1el15FKzP95CTWyy4Brp00mo9mI65Wdy76V1ckuJb3B+tw1GCBAUCkIkwwEyL40BevXHgB1wPE0JrLCRtX8jLpGc9JSiTHgm5qEbO/KrDQV3tRFcLe1zAZUiKjXT57c5U10pNzvelBeBQ9U8NIAFDpgC86wC8edlUEUPYhoAFGcYSpGnEIt0Rm2rA1CPWtUo4rq2EtKAbrpJ4M7Mpj1Ts48pEoVoLBok11Bk0zwV/2I/r1a/37uixvUWO1Jl1W6WjMpQVKwmOjG093X/32h/oNLKD63oW5NtM3r5AFDx0bpfbuqhyx2hxl/QQ/6qSRAz+zvRpO/6GviYoS/YQtRrzx49VL+1zcFFCoVh49PgvQWlNd4uU2/X/HmxrWUUkR7s+moF80MZtQvH8ktJcnBnn9BDVIW46qbHKR78mfXxm6OUf1cEuleURH663/3yn7BNT38p2tAgKIZntygwLntWBITyZBBZorKB+z2l6tj2dn4dzV/sjqzwJNn8NM+iIuFN6kCpEBLMSn8k1yjky1XSXA3+H977LqqB3c6twbcGnBrwK0Btwb+LzXgBkXfQvsaKKo/vjY7pgYNFL25tx0N56pbhC5s3aiAon2USMRJ2QepsumZVNIORLcFsWQieM54KsRdZOmytfBpsA0UHb3b1rovJmugaM3tcUxtUoGgJ2upMvpHffQTZYMjys9ImbIfULtKUcq8n5Nc6SRnody/fo3DR05zMtybAiUKECg+Zv0ykj+TcBWQigyZU0nBLXx95K/cmCenmTJyNmsFiVT6hKzIoqVdKJ/OJlrM09/5ccMSOgV250mDd3l5bCzZWn8vO7EX5u9Alhy5mL16F42yP2Bzk+kc+awjPaoWJbfi504qLfwCkztNZ7XCrpRrsCFzIhiOeqovzLPj4+KJF3406cnuMBUUhXtHx1Fl/GUlu9J3ms4Vlp4A8/pM50bdd2RQtL1ggVVk8q55NM0NV1bUoeFEYRcv99XkXddpmvsmGwQoquxMy07aybLGufElgnMrBtB8kgBGgyhbrQKVqlekeP7c5A4KIlOAL9zcxAYay2Xkq8MQayOWHZkss0CHVKDjhkQGrrtEzxK+XAotS9XBd/hix21GlUrB5VXlqTPqIZ6Cban4+Byx+RodC0RwfKICik60gaIl263AYplM2PXG5Ik4wYQy7Qm1QJkZP7O6bhAx5xbT42Z1FjTJje/NTbSpPcwOcLX1rMykFiC05C915DbudSqkPP6ddblqMFiRRw7wZIvGLCdysoU3uAvV6lOS62FxtQi7e+qokLBYK4kpfInLnN1mmivNSV0Udw1wtUWAF9Svp88e8ib6T3mUOSNFqc1Qh6ImrDOmlzbpTYhZZq3QV6BfzIxpdc/0atWjGTqWq033JltOLb/JAYQdICznFSBWzhx5SJnKhCmqiGXKpNFTdYwnBVKzZb+yDmwmJZ9g79k9M5YnC6cMNR2l2IRO5IyhpTRQK8Pev6U9NHRxo5kjYH2fyb9LV23qeNPhjpXTPTa6kO6/N0mxr+srwtsYkGYBuVxpoQykyn5FBY1T+DoWa6E9mzLJiWHCvLRNHjE8fVMmksovhteRVmKiPUlIEHWKeuQAakE5o8md7w0ippvENk+Axw88uXLWh4REX0km27rnsGA4aaZxjUwKNnVWphE+craYOYOZzPIbxbVfK07t3eBKt5FjRB+X0t0r/pVL6f5bE2U/55oe/tPbl2jxIO3zOxQ8txVLfAIZ0pkzRZNjeJq10/Ew2d5KxIwRaizH7FNbkMqFH+Wf9wvWN7xOnZ6LJRsT55vyL7HWjXXeDfnfHrv/6WPSLZ9bA24NuDXg1oBbA9IXsvWv7jL+f6i/wk3aObRabxqkf9hu/EIJnLy5ty0N5opU7/BR+caM/rIUQbGvicCbZ4c7SYCplQz0mzSBFn4XmB08n7VPIah8WyZ8XoHUh0fSbNlTB+BSH9RHL4Nab8SlVXykB0V7T+FSVcEUPUhhFZDVfQHatUO532nyMvrnMznCf8u+jwk/z6wh01mtMFKD2o1hXb1sPPv1NGu/38iqyy8ki+AqQ2Yzt1x6rq9/n+KDxR5UjsotNq5+6dLxzdZjMijaeAgjJfAlI2Xq1adT1VIUDUrFg91DaL5MQl8VaEbe3GltU/y6SRtkAYZJ/twEMNqV3WFVFKaoiCRynNbtp3LcIozvFX+J0he3ZF8p9YUUjf7LBdyumYOIUzMo0X43n327npHlAog4HkL9dqGSSbxogQBKJocpoGi+2oppvmhZEB1CN0l5IIZ7eybS9mZjdnctLgHL+ivm6vds922pgKJyGXW/OczsSpl4enAoH3XZjGX4Jn7tUACuLid3d1+2HWhFoegzTMhdjzkJwieniGwvoi17MefAXZrnucePbarS65Sw79+lMEVDKCWiOLVcyelxZQm4t4c21XrLoGdQO1ZtHkG5gBhiYnzx9b3HT52r0fOQzDS2AaCyGbykIzUIjyUnk3cdpk1BtVUyuDtUwipUn3vqpt22KXf0xadDPo30JFMEVLdhV+qyc84mwIkUKYjNlAkPq4cUgElBRJVxY8BmlTEkwJXnz54SGyPC+NpAG7tO0+Oexjnj7FlyeWyD275aB1285SRNLnlScql5HdIoUe3xIEeO3Jr5vC25Ortt88rm9NWRa2Y0AZUASGU+JvVMX58ZuKndM1kPbWuHQcGKL2Q7MNfBVYGuDVYrlzatSk7L0vNSVRor6VxRun7O2LtsVed7Cm+oUsyPiNeJnPrtDTFxIqCbYPHam5C7JNzbBOtRDSQ0sN0RYJfWjMQErAmJEnCYtFdcM06YM6mNulPGmgKUi6BNsn9Se8DVHg83gv7GSWZfh1gTZOsDGWwXZdn8aoubiaQOiCVj1lh8fK1SMKVH97xITPCWfJgmazHvtIP0chjXIllmG2BkPqbMzhxcGw/6ya/+Np60OC5Op/eZmRY41ph9WO+/PBd0jdaVoV9Ale+ENzF4HjyB5ekL+TtL9o+CNWUKEiuVwZo5A5bI11j2/oJHRJQUPE5ymySWn6DMJFQoDd5eybMGNSWb9Zc6j40LfHI6dWWNMJ8Lzg++FD/RdgPy7eaCbdAZ3FRgIfWrhxQ6swWP+HjSpoEalSFlCrmdQkViWrpiNm82Pp2Z0qtl6+eCM68oDnPBAo8ewd7DMigaFZCJyyUbEi+CeJpOEv3d5OfCvUnClMx9uTXg1oBbA24NuDXg1sD/pQbcoOhbaL9QozZSamc+hNQNcmDhUrRr15V2+fyICX9JjF8qAhTmpL46CTAVh8RVB7G/TzEyvr7C5P4hrHwClqqD5XuxD9g8aTAjz5nYqJnI3nbCIoZK5vMr+WikzBSVNv19pnFZBUV7L3baajufR/VHcLRTAezC8cTGyj5F4/7kfngcGbNnIoCXnD90lfvE8eDSBa69Fs9fceH4VXL1mcpXot4nvzCu61y2SoCi7kNRCT6TSCZC5s6mcY4Yji8oQmUpIKfMzBOMUQ8fH1b8fIkmOR6wueEgRtj5fLTfSstbANv/5A9hAbyJaONKoBgpcI9sup2Q+AV7fqyui/b+gv1TW9Je8VYgc9FUmVVGGTBoCXdq5uTV+QVMjmzM2ApZ4dZWutceyqF233JmRDl73Rm0LsDTUu1vKexSAYM+5eDMEwQNqE6meze5eu0cB7f/zKFdh7gqmeBfp2keASYqwGrjbzg6uRKZnh6kX4UubA+cxO6w6gRc3cOi+2UZWTc79/Z0pnLPg1pke+FTNT7+MzZcHUf5NJdYlLU6Y0S0+DkHuNf8PSKOT6BE21A+mL+X1TWySwCvYI6qV+CXa/mpmwza3tv+GR/13q/oVg6EJO8pBfBqMIEvO5P9q+oqpvOitJtseL8WQ1Tvr3YR3+Xa1PKcbdhNWR32OJQ8X3Vly3kUBqMyhhJSBxCXPi0eVk/ZvFv4CTOOU0UBqg9hAfq+ePacuBjZw64E1Wr0FiWxCrCqynNgZeoAVzPCl5pPj3OYkrWUBMYyklrbjGQwfVrznZ7SKXbka9vEM5XfHhRNKXyKqsGmlOmtKi8phqW6hjnzi6d3raBnjhr9t2lroa6tSfnak0W097eXXHozlavvi0ubXQNFS1ZuZF+McaDrn+oniWGwi7UtUxovKhdNSdb03sTHW3kemciBC695/DJeYjBqlyuomCtpjArQ5zHJL/tLFgHJ9MG6dIU4o38lNba1+eboA0PUIyLYqy467BYaV8pMLk0SOtL8lor2ipVG+B6VggIqDHlXFzRtXTBM1L/SP2bt0cthNr6kiWTqX0RZI5J4puQ9c2BLcpqUnmcf0tMu3V+cCnbDXDfoZfD6tz/wOHXRYc4l5suFtUQhiVlsuXEHjxMX7NMIK5ZyxbDmyi77MU8G1U5mKiSrj394Kph24T81hJwNEcHd94t8RqGzW/COjSF1aqiugKKO72lHIr9+ausV5sxXaLJKTSaBNN4s8PAhHDgqs7sj0mXlarF6xIvAbzq/5c6mUlLDQpR/f+r8vyumO79bA24NuDXg1oBbA24N/E0NuEHRt1BgoYatnafWHTtv2/IduR1SxhLzOg78/PANP8+4BVs5fOIaD6wVWbS8OxXSvebEkmF8tk1mOoqP9fJfzmZxxUzw+Chdu86VghY5hKE1fEm2m/ANQ4v4EXExlA9HhtkQoT7TuVxNZooW6rXQJp3RTsnuS/MdypcPJOD1SyjVlP5V0nJyxiBGnlWAAmtNvv2uPWX9BFA5kBFAYIORrGmZlvNhG5gc+gsPyMiQ2aPIv3eCrW0mNICgeiNZ36UgAfzBygrV6XpPtpGW4J5EC35p0/LN9uM0lkBRuS4tIrkUjklmKopNrwR2SiCo4HnKDEkZiJUj3svAiXzJwMlA9u2pqQNFIfr3jVTpvpB7il9EbTOm9oHIpoKiV/ZzNv1HlIj6kV7dZnEwPg6PhrO4MKBUsqBoyXbCpLYi47dMotzVodQcesipN8EpwgRfgKLv12aIJH17Vh8ZSO6IPSyqPQBbGJfGimn9Vb6r0ojR9+0ZVtbAWRzYX5fsTw/Qq3QHNiXEkzBjH48/zcurIyPJ2zSSHy7MoUrmaM4uLESzGTKjKrDOWBYGt6aQipJHnGXpF00JPiwCi4gIyTI7ShnAOhQ/iIFrw+heXM9/VdvxNkieK5M1Kcqkio4qElohwcOTxPTpSfDzk8aEGEkyX01piIHUI0eiF4FTEnjx/AWx0THKZvifbocrbf1PT2MARYX5vGAPm9kxOkM7kqIMJVeOEdxJTl1m1KGk6tCGumsBoi5v+S45CaTnJSo10K3Prh2GmRUs1jYRvTyFj4VK4qDsz0TO3XhDtMoU1fOczAhnenKYM8mNaZwRypIgtGnAaFJ97ZLmXEskg6LyepWkf1/9wYEZ2S454mpSJD5XCH7Su8bF/ndGBtSrxHgQ4kr/JtXvybU/ie44e3CrS50VNLD7PzIXzOcHWMT6fegUHs/Dbd9WQuX+qUisWAZrGn+IT8Dz2Fksdx9LAKl0Cfc56dNKTFJSKIzBf2AuuEzEdnVcuKRlk3FmeO9pnmzMDtPM0hrrlcincma/8Ie8d/FHvGKjxecwn3wMAamTxtn/r6aCWJJEl9+5D4eOQXw8vPLPxK1iNYhPlVpqpd3Z51/ol/vTdd/jrvaXO51bA24NuDXg1oBbA24N/KMacIOib6HOQg1a6T7QndCprFYWrVhDGe+n3L//gGu3rrD32AV2nf0D6Ma2LR+T+94BCvVcKH1NNRwzn4kl00ogZtORYTywk6co0xYPpU4WeHZ6AR+PO+j86FzJ5wCKquVpoOgBCvVa5HKrAyu0I6R9NcpmkQMb3T+2kk8m/azkr8W3q9tT1l8FKt+j05gv6FUyk8QkjHl8hR9CFzD50DN7FoV6/C59QFrJ13QIi1sVJ6MPxFzdQKlGY/k95o0cbdzbG/906ckQGETI19/TKPs9NtTuzSDB+hSMGwXwlJk3cmBu2fZKMRtUmYj6FmvInbqrcwRFIYpf5nenxYbH9n5J1a9zUU8pBX4AACAASURBVK4Kip6bT+GBm+zc00k+JsX/42LxiIlh+g/HaJbrJusFoCmZcCqyqvLpYtdoH9p2vdSB1adGUI7jTCjdTgeAOnZl0PAt/NixABEHh/CBWQSkEVu40bEAMecWUajFDFldk3dxo2keXh0bT80z9djfsyQpok8zPmcdvrbkpMm0b5navjBpgIgr2zjm+wmf5PGFmKccXxPCoJCdkrsA+bLtliVVd1hpwpq9wYa8tRmSFCvR5VFqq1WOXWLbmejhb/m2uCNMHy1YLZ7E+afCmjYtVg8vxWxeLsuZWCprOCFegKLPiYsVAcEMJvbJIhmuohF/YYf1ljr715Krm2fpYMOD7NlzkTJVansvsf8ELSkp6pi+cf9EXX9TWa6CosUrKr40nQFdpmxhw9TTpoEw6Yb3g3x4E2PlztM4yTzVGehv10RjPcbzhuTAkOSGufZcXvwkVyVJnWn8Tf3LKpH9ezrYqjtjTie1PiUFECUFoqrtMALI+qXT7n2l+0N/9pLM+Y/dUpyU7pLrJ/sl1XyBNGWKm1Sq1HXu4DaXejNb/y5KfYaDB+NhrhkdTw+yO6ESety8i8fpSw7DPrFQXqwF35MPZl9G4nngBETH6L6/IKHo+1jz57YF2UvqECapw2dJvyYDzYyxa6Y1Z+003jeTz1m9zg6InPWakVGstslw3yP6T9L8socU4U+092y+3FC7ohxsycimNVanFze5tNo0U1TrypmLWTc9ewl7jsK9R5CQKPBwC3/mep/IkhVs7haSetc4q1ip7OFM55ZbLk0SdyK3BtwacGvArQG3Btwa+NsacIOib6HCgvVbaqn1plKqSa20p1HMqFQTcS2d9JHZjW1bbaBoYP1RbBDsyKgrTO4XLJnN239bWbGU6sOPYz8iiJccnt2Dbnu7y2W8hdyuJ33NiW860XErWHJ/zOjOzWhURAY4ibrPzhVfMTDsDxngtFgIrNCb5YOEbPfZ3GAgI5QP6WwV2jGxS3XKplOA1It7mDVnFbueqBsbAQp6EFipHaNbVaJCdiVaUvhlQgaMZtEfkSQmxOPl6UMKPz98UqQAT0/GTg+lSfY7rK36GQNUNp/DXkLZjZp+iCpmiloSFbkczL699kxRSWdR5xjbdRBLBS6qXFp14segpbL5/Ll5FB6gBj2x7TDVPavgWU5f/jMtcv7BunKfMlhsrkQY0/h4PIWvT4tVAnNlk21l465rl9UaRN0R85nQsQABTw9yIKISH+dxvVe1lDc28l7trxm/ZR+tC8RwdlERmk2Xn1qm7OL3JnmIOL6Gs7lb8XEmeHpwMB22FWNUn6Z8mEM4/Yrm8d7ptGz1NZctVZn+80LaFxIwKcTcO8bqaUMI2fnQXrCgDqzeOoIP7HwwiCT2oKgL+1eHBhtxLll30iyUzOAFU85DjQAvOVCGRKFjT0/w9iExVUoSUqUEYcKqAPVGE0iHua0whRITEnj29BnxcXGaibUENOnHoxmIZGxFUmnMgAYjgGEEpsyGhRl4YgbIqHmTAt3sFihDZca2K38LnWbPnpuUKf1NQ2dpOjYDLpQ11axZyfWVNmeTMWt1YN9LE8IGwujdfahrn97pnX6MSKPPySb4yrbvXZq0xSrUtU+XHKDiQqlJdqkZAOJCmf9YEiPSkVTBelmdAWOuoiX/WAPkgiQdJ2M5nmyVzpjJ/2Yf/ZNluzhWzx/ekawqRILCQ3rZpTO6LnKpENNEFhKio4nafwzrs3DJpYI0b61WfDOkI+XHH0Aq2dHln5d/JfbsFXmZEO+PxES8A/zxq/oR+ItvFxeQfONa7kRwfWA4o/9jYxYzVx5GlyFm7kT+us7+Zk6LB9b7f2DZvx3ilUNrK5IJfYsG6Uibxstu7fw3p4LxLE1dMox1CvP46zei2bEnUpCD5de7GCbpAqB6Yyyp/J32v6tj9dKUeX9Tse7sbg24NeDWgFsDbg24NfB3NeAGRd9Cg3pQ1C6byyykHmzfJoOiBb+B7SM+JrePACKH0nHrU6eSVBj0NYsrZYLw8wxv/5LOooy3kNv1pAoo+vpLDvQrQyYp42tuHlzDwGl7uEZ7NmyrQwFjgY+P0KHz15xU7subw5x8OrgvAyoFySbkUVeY1Go8ocJ8Vpi1VxvB4QEllDrg1e87GD7qK7Y+SpQ2Hyn9A/CRQJQEyepdfGCOm7VSBkWrfMaXCutP2akoGIayOUmOQaPuXjX7/MHs22cCigoY8M5uOneYygEHEMkCg5dxt5YRFLUpwUZatDJzxV5a5BSA7ucMEEFOEuKxxMViiY7GEhuLJT4eD+GwSmTysFBu/j6+q5HdoeueHhzCwaApNP1LoOgG8kz35cCCemSPOcfUws3ROMOTwySmaMTZc0SUKE72mCssm/CM+sGV5D6KecqxNUNoFXxA9k+akEBCQjbaLllHcO0cSNvH6N9Y0fRjhp33lHyKenrmoNOaHYySAkkZrxusf68Wg1UXCcpjB8zPDs1xBJzVTYqyV5FdJGjm74INKuJ1eWLx9CLR1xurtw9WX18JZE9UAq1IATMQ407a9eoEdY4mSubzwqeo6EPBPdW5mrU3y7WVIe+L7X1UGvfTjvidgeZiegggt94c+DJm0LfJjM5m06SsCPUEQVVNUrQyOyRfZm2rTNGgdyWmqP4y89vqzJer6RrmyrrrSprkFkhXyjBF6O117yooWrR8neQk+gvP1WBmDgPorcsK/m4nRS/XoWHIW2f9n80gALU0qTzw9rLwPDIhCa75f54K/klM1NXWXTiy06WkY+dOt/MJrWZKCvd21h71vrzGWrh6/hJHdu2RggKq6454b1WsWZX3ixeW1vTYmBh2r9/Kw9t3Nd+vIn3xcqUoW61Ssn5EpdVUt+S6ghmbpTE7CzBToDOwT0/YTK58tVwzPRrPL8zOJZwSVIE3r17w+OY1Xoe/ICEhTnwKkiZjJt4rXAhvye++M/q11vM6SxBnJ4Tqe82Vkz/dO07CvBVwXPc2jYqI5P6tP4gMf0Z8rOxDPHWGTOQoUhovEYHeCYnZlQEudDW290BXkrrTuDXg1oBbA24NuDXg1sC/qAE3KPoWyi1Qr4WdibSU1YgxKOWZRaW30JPt2yuT++5+Ckz9jRmDm5P/+jzqzj5vk8KAbMjlFOXrpf0IOv0Nvecf5aEOWDEFWSQgwga+6KOv21wlGsAZnR9FUd/cpYPI/2Q/cxcvYfMt9Vu1Biu+70JZcTiuXDFRt9k8bzpjDyo0V33dVivZKnZgUtcqpN7fl7oLHijBjYTpeyY6zZ7L0Kx3WLd8LkN335RKlAGmRClCun9AWjw9fRQVexA8eyWNJVC0o8QUVXUvsSHs0CTjx7BeqWb0u8Hs31fLzqeoflgIJmjNfhu4p/atilMNWc49FRTtv0G3EVaCOSkm8gJ0mxmqgKJVOjBAYS9qgJ41AUtMLB7Cv1msYJDGYRm2iZufaaHapej0EVc20qfBaA7qhNNaqsO3kiNeVRq/hVGZVvBJz422DduUMG4KUPT4BPpEtGJUxGhqDDnOZ6t/oW/G40zt14/vrprrNbDOeBZNqMGrmQ1psvg2CVKk+yA6LN9ESJ2cMmDqcMmgqPCNauwdNanUJDvczjbZVExcdgDqIZchGu7piVWAnV7eJHp5YfX2BE9vGQQVzwVtVx1phoodAUk5pW0Dbmu/AIWFT9H4+Hg5CrEueJP82ya4Ov/ksS3GqjzSFTHs1hAHdpDpDt8RuJVZKXK90n+T2i+qKjCiqGYdoTVD36ZkGLGqHFoTLWRXQFFbKYq/CGW9kKezPQitZ03ph09SwZQc+sEw3ZNiVxmHqN26qXSZ6bpqyGi3JuuadHXHWtOZYLxZ5KNaZjPcfn3BQvCaXTR6x4Ui//iJIq1mGtJHcXJ2cz5fC23nrqNT7NdUGSBWFkVhLaZwpF9RzSfyrR0/Qd0a5HKo7i6bP+rCKDH+6gQT1sOHvRMGM/W4BUYs5mLdHHY5Is4sonzvzXb3gtesI2iTLIsy47Q5agNJ5BFid2hRZxRhfXNwcnQXRh1X55TxhdycVRtKE9Z0CLYwVwPYujsLm2sOYZlekqyNWLbiMzIeHEeDkDPak8BBc9la8ibdW83klHrX2LbIu9z3yEGQYvRg10BJ/zNMOsp4KKEm0c/vrqzbXZQLNXsTrLRf9FeLh81poAelDf1l07OVhjO/Y0KJcFa26s3URzYx1HLWZltHD1ZRvrcc/CiwxAcUzZCDMhWLku/93OTKGk5Yq94EPzI7djE/ijFf1W2L0sWjYS4MXJg0z6Y39R1vZpmjjRwFkbNYatGlUwBnlqzltG5hF3kF++/Nm3SUatqADKtb0nz+VTqvO0O7J2MYNO0cJZq1o9gnzagW+JQ1U5cy8YdNxETHSIHJxIFgKr9U1G85k/4ja8LJ+Xx3QWaYapoo1oJ+FZSDQq2VL/jjfireCTK8DcMvM3mNHBBTGuFWK2Ua9aICvzB7y1msVTrSP+C8/FsXzMnITocStOr0IZyYx3cXVKsTVaJs1Pq0CQW4TtjOF5T8tAo59e69DT3x/NpMvtmLXd1U7cjQ/Okd+iz6/j5JNkl2RdZDlKUM19i95QDi01G7qnakX2rRFhE1VA7MKM1apX+EH3jjZf9dV5nPO2Xn/tJVhCm6KN2wJyUj57N4ry2ntUhzBlS06V/IOEvRX9H63akX+JqTa1axJ9KWRy3nTOqeVOQXKb24ArLlJsgvA+/kzkHmDJnIkPo1V9esYrfIazgIc7AO0/Wp2k5jGvH3sF5fujQX3IncGnBrwK0BtwbcGnBr4N/TgBsUfQvdFqgrQFHtS079irWVoKci6Pc7xr2PZqvjxPLGCbVABv8kh3DOkSS9fM5+G+VxtjfTPuqkmNwyZCmdisvm74oCVDoYiYqfT8GiE2yKhMR4+Z5iliahR/JnsPJBqVe+TQh16+vt7UMq/zTg5SWlT4yPJ+plOInWeEUHBsFNUC399lKrTd9POl0b4VJZTgEyxQv6pl0QIbkIOYc5M0VHHZTsrczIQ0bphH13Ipa4OMkPqcQgFSCpuCf5S1U9ZNryyfdFy0wrSOK+2cB3LMMG4qnpbeCb4wmBzXRYCnIlglGIcZCQQLzELE0gwM8fDy9PJdiVAuUpfSADoGrb1KBNsk283HIx9gWwaSFRmMDr/m/19MIqyhWAqBRERQZK7fvGuOlS2iIlsteHMZ/q2kAd88J8/sWLF8THxauuSuWRretSbWipbFjd0mFcRtR5YWd6bTp41ZQ2gMFhSUqWp5bUhHe2uCSzSBiHkzYu5U1vUKBgivor+0hFdiG4cEegx1v1G01nVRppYkLpSa1pZk0yo5rpO0+fx7yzDANGmWpma7uS/+rOdS69bQp/WNMxnck7YcKa3RS9XJMGExw36FoBI5dwqdBVCreawYQ1Gwja3JTPDnzB+tA87PqkH0uBtvM28OnDplI5DrBEuTHsnpKDk0M6M1ICHsFWbyO+/bEe9z/pzEilwvKD5xNS6Cp9OnzNs/Er+DHvBalu0fFt52+kJyv5qJceFBVlNOZZ+w4M0gF2RgVYRi5xAFiTUubNHYpegIazVtDuYQeaTVVy9J3P6ZIXKNVBH+AkN53mTaN/Sd2Jn5Q8lpgYHwS5XH+p5QudZt/SlFnHmhG8rDUeP3UkeGMPxszNyHfVBrJq9FJN/1J+A5CCtRHf/tSDMgqJOubhEab0HM9aVRc9ZnO60l3qt5qh+RtvN28DzZX+MtOB6M92z3tSa/Rj3m83lW87pefCWW/K5H3MrM6DWaWULdK1eNiUtdk2SP1SvlcetvzyiWSFEhMTReTDx9z64yqHdx5g18ELPMhalznzu1Mtm2D0AZHnmVxjEKucnSY56yCrlUvHfnRpLoR8pXaaLbmDOwtDSfI7qw7duqXhzKLvNQsWLZkwib54mf238/LD0obc6FGN4U8aMve7kQRu+5yVxZcQXDyKfZvW8e2OU5w7+oviMqgVy8+OIn5Gab7+dTiTVrfHY2cfFp1NS7pMmaTgXepVpkkfSkZ8xcKfStGue3k4/hXXc6v3lEPc6p0YkfUBIat2afmE7GWb9qUSR5ix8TRU78SXAefk3+ql6bsQLT+vRPzR+ay/Woq23eR6VgnM0XhlLEazeh8TFP4bz7MG8nLRUrZLaUS+4rq/dRn1dUuyPiRklY3hK9qoySmyaelfUKNJOXxPfc/2Ozq5Mtq3xQ7kleaG0FU13lHmWnzEr/y4YTNnVfDyo7YMyf2chat28UoRU9Xzoj3mw0k8L/vncubtjiRLyU9pW86P+/e9eCfjK/au/Z6TStlqOWcClDZtykK3LwqTEeHlKJroiFc8D3/IjatXuXLzLq9SF6NZ02rkCxC+yMWEucOPC9dw8i3ngtDByL5y2Ez35daAWwNuDbg14NaAWwP/dxpwg6JvofsCdZo7pHbmw8nIWJL9DcpgoBqB2Y4JpUNhnDGmkvMxJYRz5pPKGetK8pElmbTLIJ4Zw9W2UxZtkOEpNcCRBIBaE0iQgFD5/6pHR8UWXKczecvtVBaVLaaBJBZ8UqYihZ8/nlYP4hJieR35UgIJ9SiI3UbeASeV2XlSvQbGiP6ePo362x4gsIXssQtSIn3MG4aFJoPSEBMc0QY/2tKoIKsUAV0Bki2JCXjGxEggKXFxkh9SD42VIjZhauU2+WyeNe3lkqAoPdDmSMwwsZZWhDdro9602kENOp0rTMro6Fi8vb3w9hQmagL/lOeEhINKwU8E6OkhA5sijacAOL2welikewL4lNOJPAI09ZTLkIIn6UeWOlMU0Fp6pgepjdNY10/qIzPdqPoT2HVCPC9ehJMQJwP0MvCvtEMir1oUBqkNCJGKNGHDaNLo2EbqPbnPdCCi+rfUZhsYaG887yi8w5yzYaoaQC3XqTu4MAPak8BGVRBayibUIWEEspxBgimaMrXgB8nBbpQG6tc0o4zGtVUuTWm3jllqY3Qqh0YG1qlxTXS1Hm1EubJGOll71bqE3Nd2rnfpbVPog0/s0xmBNGUchfzwE0Uv1aB+sJJcmguN+HZPe/imMZ+ttcCoJVwudI1Cn04j5IdNBG5qwvzCoUz3X8nH/X+SMrabv5EWD5vYylFrz9aYb0M7EbCjE5vzLmBoKSNgaBPz5vYa1J+gsyN9vyXfzu9E0C9f8smoC3I9CzZJ4NuHPVT/y+LuQLYdr5msO5ibOz6R5ZPac5VCLQ3MS6tVKl9rx6fT+KV/MY3pqkl6+wibKU+jd/UqjuLEnqvkrpiDm5s28aDkp5R5GErHFTmZPqcJuR5uZPztjwgpdZdZnYazUnWbbLEQ8v1Gsm9pwuTDzZiyoit5Upl08e0fJf1rl34+W5pIoGhZAYoKkLHdQLl8KU0WRocupdjzqwR+aNIWrcA7bP6gM9dEPz5ozNrATbR40J35seMYXdePk7MH0WejlRZTpzO0ZCw/z5vIoE03aDdf6Ksxa7NtoqdF9Etutu3Jytoag1jp5GCWwCZ8G6qTt/pAVurXKGPzDexG9fHl4/LYS+4aP2uyXRJHhqS5D1+LpR49ewRwav53CCxf/+5PSChJs+6fUMT5cLbVGXWeefW7IEZs5v4rWVP+OZMb9WZnQivm7O4GSysQfDg7hct9gJeXDBYLGT9o3p9SEbOYt7s0HXpWhF9mce29/pSW7inyfNKF0dnuM275Dqq16s97T5ax6OdXlGven8ocYur60/BJFwYHnGXKupNQojVflnzNjmVbuQ6kqfYZffNEsWXxOs5TmvY9KsCx2aw4Y7Sc0etIyFOSlzegeKEMDuqPvvsTU9ZlodeAohIgqF7PXjwnIw8YvwJ69g/k3szFPFLknLLuFGlzvE9QiWo0Sh/BvXg//P38SOubgviHF3mUKa8kV2gmXVu0JUt+E8j9Wob2ParzruS+/A/CVn3H8Qi179JQp00Xsr++T9pc7zixPhElPefcrG943KyfpP/TAaIflnEgoSl1C6bg9v7v+OGClVINWlMrewLXDm9mw4Unks5F35wKELo/zJR1menVMy2nF3zHMd1csGMrpylD+zaqvHcIm7/aYazpFSyxlFWf5CL6nXKNGTAsuWngfu7WgFsDbg24NeDWgFsD/7IG3KDoWyg4f+2m5qnNqYJvUfL/UVID2KKCNjbcTPlg1ZhuAtCVGX8JibEaECp91MqfttJ/ZSDAxi61tU4PuNju2sSwfSiK79CAlD7kzZSBWIsPD1/H4EkiOfy88RJMQRV5ERHqdZseG4tEZRrKkIkzc2V7hpkMw2hlWK1ExsTy65MXxCXIEeOdMzLt+9CUMeiMSahuECSipOL7T6ZH2tihQiGCMSqxRwVIKszsEyTwVA4SpEYZcoZa6YA1HTCqasce2dUjp7Z+dRylJnXpVG1Ul9SElL5YU4jgRoJhIcBOAZ4pDFCJBar8VirTIDQdsCz1ksrSlcSzsUnN+sievKE3YXckfqvFmc1IfTmy+fxzEuIS5LMOXQYB8qZOHYCvr49kbimbViopFIBYPVSQScSiz1WXC0p66R8VXdQzcJWS1PRK2+XDFrmv9HNAg4f1Gztj4xQ8V5m88lNnoLAxr91YUrLqp7l0iOJBoMYUlcerlEQ6hHHxcnWNNQLIyRX/tumTKy+J59d2CRcbyV+FylV3ip3r1RCydg/Fnp8nYynngNnN23fIzVUKtpjGxLWbCdw4n9iWLXkW/DnDT8vYW9v5m+nFEj7sud3mG9eahXYLvqYz39O650aJpagOIaneS9WpN74Jy3+ux/1qnzOy5Qx+GSDkiOLEzPk8a9mTYg93M67HAg6r617/rzjTsqAUuO/a99VpOguoMYn9/WFy7WGofDnj2mnXRaOXcaVeTqdKvLm9ug7czUPzdgW4ELqdjE3qwabt3Oz5FTs6vMe1FXVoPV8Awptp8bCR0paeMjiZ3CXAy+pfEmqFkLWbCdrYiLarG7PhYAe8Nrak0Zwv2LUvCz9UG8hKIW9hWf/6vrO1SehQ1BvL+RWf0Xr+YxuZtOQIflyQhxNlP2eEIlPg6IWs+TArAT432NzuS8Y9sLHhVVkeNNlJrl/PE1jKj13j+zD5FzmzqDNf4xFM71WMB/NacKjGZj592Ii12TbTk1A+6JGH7T9nZW31L2WgU7mM+Ghgz6/Y3qEgvooe9Gn1qjPDVaWlxQpXTjih9hl0P3ZGiNPAZXr/w0MHjiRlcv0mPX/G2WmnSfNFSV5Mm4XE3Rbrn1inxbs3UT60Fv96+rRi0OAMnJwTyi8BVenapQI5FGKg06qen2fs8u180OJLaknBCcUVza2907mWdyClX01n3m5l1avZjbHZ7kvp09bsRr/A+8xato38nw6kMgeZ/MMJLLW6MzTNGSavPUmxJn2p7XVU+m1NXZnOn5dPXp4X5xl7wp+B1TPw9PxeNu/zp1Hvkryat4hNUgeVpaPyt+Bv2x0O1+wm1T1F1FezG+MC7zNmGXwxMIi70xfy+NOBfMxBpoQF0bdLPvzjvfDmJbdu3edV+B/8/uA5925koWGvSnB0Osszd2dYmjNMEu2SDpp0B6dS3WX4rPcnvJsinnsnFrLk0Cuby4Dsjej3aRZuTV+IyjNPW6sznXOlJYXnY86vXMW2VzIYLMpt9NlA0l2YwctiQ8j45A/S5PDlctgKdt2y1Zm1aCOaVXyHl4fm8Fv+L6W+OZ1GbtPkH7LwRe+0nJq3imN2c8H2YhR1pa3Ykd5lg/ASIK4hrf1csM9nm1tWxg1UefYuDWB3IrcG3Bpwa8CtAbcG3Br4FzTgBkXfQqn5ajWxQ1H0p8Ya01L3sacWrX6oGYOImDEX5c2LI1RgZ1ark9lOhrdoizGpJqP2QGG1Ct6nNQFhLhwvAaHx8uZYsEtVsFGjIJohKTr2kAsIiAx4yQhYsexZKRyUmYREeBj5hgcPH5E7czq8PD1JlTIVXp4e0sm7IBjGxycSGxOLn18KrEqEFyGzh6coS446nxRjVN9X8m8Z3Xv5Jpqfr/zOa8lM2ga06tPYdGlDg7QNsApamdr3mnSY1HSdHlWQUdGJ7I7UgkUApNF/wqtwLDHRWEQwIQVo1NxVKnlVrwVaqfoucaFPnA0rJwQ2G9Clw0xlURKJjX9DQooUeARkABG51eKBRWxCJVxTNXlXAHUDkGc3uox4rI75KMmrzSF9Ln0mo9sDYzpt26KfbRpaKNwCiEBLCcKnqOK/VyvdYiFd+vT4SDa3Wge6MDtNGqUwhjWvAgqgqA4TmTkpDxnbGiEDpBLwKuZvQgJRkVEkiolkUI2a38vbW3FToIAEOhBXng0KaGtguurBXlkOPSJqleamcHsQGJiLlCn8lHVDKU9oTmHO6A8i1L5ztj4a10gZUFaY7gY2uHF91P6WQgnL64LW07pNut16Kw4edKaxkj6cMOCSWmeuh+kZks6HQ8EyVV0YKxCybi/FLlal3ngl+fv1+Xp0K4q+68+tuQ3oKILdj17OlSJXKNh8KiHrthK0/zAZm77H4TZdmfxQHp0T1+2lMWFSGvkSOmnC8r29NJDw5rYwqF/LhNF5h01lOmqgnVTHBqVuV1rRay5nK9+hhFZ38pn0I8x56iy0WziPzmygW/c1ZBy9nOlFrrDpeUEqZkiP7+1R1Bj0iOlbviHjGiFvU5bvrc/9qra2mJc9mO17s/LDYuj1ZXEbE/X2OU5mKK6Zwdvlva3XrbFUUW8vynKOSVUH2IGR7RZuZVipFzr9FmP6lv5kfJieIP87PLsUTMvJj7X1VtL9mgbcb6X2gVK2HdBr6y+5fBtdMuL0OZ6VKu7Yxw7yO5fZTGdm52RXT+qcQCbR5SOnjEt+QJilKN2BER97cXLGUpwa6lsa0ndwcS3Yo10x0bfZMWcFx6Tvhtw06dySkr63WT93NeekJaMcnfpWhiNTWCoczSqNVN+JH7YaQtlXU5iz05buSl71nlJTnV5MCLzHyCVbIKAhfXtkaw1N7QAAIABJREFU5+6CeTysO4Sq7CdkzXGo04sRaU4Rsiaa9r1q4X1c1JfHTh7h/dJiMchj0Eneqh1oUCQtD38+RspqpQmfM48N0pIp8un/1mXU6pblkGWFvl9m5OqMpUS2kuWc8N1xeckWOi/+kgnfbIE05ejcrjThm06RrrmspyWZezFSaovih8Oh34QstciFrHsFy5dSCX3WzRnFmSnzJNYuvEOL7vVI/cqftL7PiHqwnoW7X2mv/Sadh5Du1BTCSw8h3TmhM6VsO5euz7Ty5PJtD9/cuU1Uzncdx8bzc3J/aZdzmU3ngmKwoj4T4yVk6Ji/NsbdudwacGvArQG3BtwacGvgH9OAGxR9C1Xmq9n4LVKbmL26ktvIiHKVIWUs20hLMYIZhmjZNlBCtaC2SqbwcQnRcpRQCQQ1ARBUn4B6gNQOvVL+0NPpVBBVZcIJ2XXYkeBkpvKx8PH775HeLwUWxWQ/MuoNr19HER0dR0x0LD4+XqRO7U9A2jQ8fvSY6DfRZMmaGX9/PyIjX+PpIcBTXzs/j0aAWg+UCoBGAEcSUKI0VQZFbxAtWJmCk6q3WHfoT912XcO3DL5FtTwmaKRToE8uV8BfEnMy9g3WyJdYX4VjfSPYFAl4WLzx9EqBp5cvFi8fGSQVpujSbkUGx+xr1P+lMCykSkyAXR3T1p5YZ9zuGhVi61SpVKuVuIgnJMTHgI8vloxZ8UifBTy8FW6xhLYL761KQbrxprGQ1TpsKKhcix4VVX7bAaWGvtHvSuwAa2cosT3YlyBA0ecvJD+3Kigp/Wux4uHpSdp06fH28U7CtYJBV/Z4re2hHcioCS3PRSWP3qRcTqGOF/mARbBaX74IJ164XzB6ULCCp5eQNx0ewl2B0k9qa9V+01YFhaEquwzQ1WW18mfUa+lgwqhOMa8yZw4iVUp/PFQXCbr+lIFVBaA0rDOuLJm2KWUIA6zP/LbrqBmDNKkyzNZtu/kE13dvcqk5BUpXcSndxPX7KHaxCl22N6V372ZUyPCInZMOU2BiR1hcnw5rgDEruFrkCgWaTWHi+m0EbajPpg83MIDFVOojArx0Yc2RZhSI/J3QWr2YqdSsn9ntF23j0wf1qTNO7lq13roKXqVPq9bR4f0VXK1vxui8w6bSHRiutlDIZ5rOpoL7+/tRbeB5OizaZgfiOVXS7TAK7M/JniKH6d1tDdekGZGFDotmU/tiK1oxj3OV71Dni1jmri/IifJdUI20RVv1QKFdHZHnmFSlP6G6m1p71zRlxb6OsKg+Hb4fwo59WflBpNXpX50t9itvU0L39abs8zCpj7Trw2D2TC+IT2wUh6so+qo3hT2tHhEaVZVPnx2GIj6MbRCs+Mysz4p9A3RM199ZUdrWLjNdqf2q9iMIuYtLTN7zrVvx5UMIHLOCne8epvhn39gVIcZA4wx6fRhfXua9o64r107tc2mMD5/41wCjXE370SVfCu7sm8xCPbpmXHZ1h6VpC1Sn3kclyJshjrtn9rB+zyVeirGToxED6mfk17Al7JDjQWK1lqPLl1Xg0GSWnLQVqh6WfNRmKOVeTWbW9g/oPKCylO7K+0Op946Bz/rsLMMXC+5jWpp27U/OB7M4nqY71dhP8OpjUK83o9KcIvhmYcaViWbLV6s4bSIP2OrRy+Oo5Op0H5yflC8zkUlvH68lfMrpn6IoWCOXHfP2TfQbUkZdY/gPXgzq5M/BWSvwbD3EJqeUvxH9B6Tl+MzDZOvakoKv9/D1amimtH9JFqUtol2GgyWbTuuQO0rViSJU7pYMapYdr/hofp05F4lvX6Qtg8q+5Eh0Ycq9vgaBXmyev14J7FSazgPqk1vDOB9yZOJCdiQx4mz9pSYSbXkXQQy+s3Q2P7yCtPV60z/DNcassGc5N+06jlL+t9g+czlHFVKDMxKDXgQ1zaQR6qmWS1PCncitAbcG3Bpwa8CtAbcG/gUNuEHRt1Dq+5800lK7wvo0Mj71H0rG/KLgpFif5uZGduijXUuSqtuxybYNTaJVBMaJJT4+Vg6SpJjjyibowtZZZ4luxKHMKCHGyrQdoYboaClUcETUkStjAGXezY6nAqLgYQP1hGlbnAB4LBZevYqUwKkMGdMTEJCaJ4+fExcfJ5kuZ86cEU8V3NCxwtSNixlzVP1Y1zNF91+7yZ+SmbTCFDVSlfTd4BTY1CnCyf5RYoFqpsyy4bgWfV2wKWNfQ/gLEiPDIeaNzFYT3aGaYAvwWDAvLZ5YPH3w9PbF08sbi6c3VolFqmK9NgHMWFdmDFDzaeLiRlhi1XlgTbASHfUYa1y0AlR7YEmbEY+AdFK0eKsAc73kSPHSeJc6Q/uPBn3aZDYMODsQVJHYTEQT/FTepSWxGKjlKHnV6POChSmDogpjEwte3p6kTZ8eDw9PBcrWwSDOZLRvpiyI1jzDXDHIItct9GWDh/VeVUm0Eh4eTrwI2mVgooscAhRNly69DRRVRorGQlVVacJg12vsdWQkr6OidHpUgFuLlXTpMuDrK0B7b7y9fPGwmNmhKoG3pIByNma3KnNybHnb3HVcS+18wZmwQ9V26A9N9OU5LGPJMM/N1vdff7SPuu5stOUvVVnf+Uoye1BezORJ6/dTNvY3Ugf6cH7bcsbO2Mv9bG34fk1rYhfVpb0ARceu5FrhK+RvNolJ67dLoGj7Xyfw8wx/Flfuyw8dF3C+VRR7nhcg6Gh9Ws5VBl7hYeycm4M9lReTe9tofPffpVhrHTNSJ/zNbR9TZ6y8ush11KP9muLM2DaBoN2daDn3sdSeCmNDmffhI8bWHEzy8LA8UUQbi12Sy2+/aDstH9ZX6jJOWGVStJrDiaaPKNtsEhQeys65eTkxcQR7PpnN8Kjx1Bl7BfiCTUfL8+y0hbIZjlOn9UzuK+1pv2gHLR/Wo85Yw9rSahYnusHcyvag6CQJaBbt1UOdQ9m5PwvfG9LaJrU22oBmhO7vTdlnu8jfTIVmLdAqmNB8d6ByRe5XbscwijNp/QRyba/Hzg+FHrpw4v0l5D/aiU+/fmRnYl7g/THMWpKejfvS0/XdXXS+XZsl7+6iTIfv6LJiB01uD6L2mCu0/2YHI0rLNNKIU19RZn05Do/w4eqDgmS/3o7aY7Iyc0cIQevr8um3tmktWjpp40GaZDzLxMr9FJDY7MXn/MV47fSBJBZb26MhwSPtWNnGOW58l8s5P6Lb4ErEX39JYJa7zF28g3CT7yt7lviHdBtcl3S3t7Bi7QkeKWuErXz5eR5D8HhjI56cG8H0rVCh/UgavKsCoG+4sTuEy/lG8MGrEKZvUfTSoB9Ts99l8HzZrUa6Bv0Ylv0uW6MKUIO9jAk9Cg36MS7tCfZ7fUKF6C0EfydHRZfb6II850fK9RVqw9BqsOuraGqMzsb18XPZJunkI7oOKkv4tDmsNRycizbU4EfGhJ7A0rAfU4LuMuR6JsaWzwG3d/ATVSU5x66UUWerVeioEilfepHJ6yqhCzbyKx/SdVBVOBDC4qx9GZvmhC69bXzIfSHS1iVP1BlNJ9I6WrY13bI8hfwFCZ86m7XkokXPNmQ6P4HzeUbywat53MzSi8Ab85i396U2XkTfZcvyKW06pObUNX+qZDzD0ucl6ZThDGOWHaTy5yMp/WwF07feteuvN7d3MOZ0XkbV9ebBy+ykezSb6VvT0bpPG9KfDmHuEZvPVlFHi54hlPa/ydapSxVXIUm/u4zvhqmjQ1yaC+5Ebg24NeDWgFsDbg24NfDvacANir6Fbt+v0dB5amlPZAJe6HO4Ap5JX5e2TJqZpgEIkb9CdYU7A+NMypMkldIrAWskUC2R+IRY4uJjSEwU0daVwqXNv+T90cAx0/2pPkoKLDTmN4JDMrIk8Rm9PDwolyuInOnTIEBa4TVUYnFK/jMVFFBpelxcggTEpE6TWmKhxcTE8uZNtMQg9fRUzOYlf2GOJvSugqIHrt/ijQKK2rsMUIQw7QcFoJLAPb3TRtswcRxMerhP/i3UkvAmEkv4M6wCDI0TwJZJX+gGhDoUJKhMgMqeXlIQCIunLx4CJBXMTDU4kB3Q5QwtlCXVDzGz4a62Rz9U5VbI8loT44iNfII1Pl7yJWpR3BzIyK6Q0xO8fbCk9IOUqbGk8pNYr3iIaPWybDboT1dbUnPDKLSxr5zNT2Pn6DEP0ScJCYQLpqgGiiq+/QAvH2/SpUun3XBwh+FsrhpBWaVOWyAhRSinbXIEiVXT8pfhL4mLiZX7UCtX7hlvb2/SpE+nMyV39PUplazkswPNlaEtnkX/+YaIV68c1yULEhPVx8dH6kcxT708vfH29sVDcHH0AKjE0lZ6O6n1TT8g9X1jXINsw09WntnUSa4e/VhwHNzOg5cZ+vnXn/Rml46zX72Tr2Ql5w91TyZtOEjxi5WoPVYsncMIO1tbNn1+dpyQTwbJYNXYlVwvcoV8TScxacMOCeBqdzuEI5P9WfzxaopvD6HYxUFUu96Nk81eMKDeCA5JdRRn5vZp5L54gtQf+bPi474aQ1Jfr1FQqY6jYfgWycqKRVF8MbkgV0MGsThwGCu7pWfPgHYMExiKkKvBO0m28+bWFlwtvZbc+yrRaAa0X7yDlg/qUmfsMHadUdqqK+Hm1krU/nUOJ5s+okzTSdKToNbT+OGLcmSKPEtI+76seCiPY1HWiNJwfHpd2n9nK0S+n4Rj0Vu7JF2ql6rT9mvMZZLSibp1+lOxJ3k+NSP0QB/KRR6iXb0RnLDTiHjWkPsft2Pn2JXMLHKFXk0nkX/xDlo9qEutU9M4MsiHRc17sZwSdOzRiVZVCpH9wSPuBT5nTb8oOi5Iz5pRUXQc6cOiFn/QZEshzjXsyOgHMHDVPmrcqkJN1nAmcBMl91biTKdYRi31IbgHbDiSgdZF/6B77aHKmFCFy8rsXRupF3CWkEp9WKG4lXHqTkUhcOvXj1/PHnRpjA8c+7ZBaNJSoUMf6qY8zdSFD2k6sB7eh79iwTHB+VSuD7oQXCu3iz5I33AjbDzzf7Ed1MjreXl6DK2Gdd84Fh43vByAih1H8+HL8UzdLKdj/3gW6J1TmjEl32nJ4JapefA4G/n5mVHLj0Cj/gSnfciDrNmIWDOTVbftD3xs75bydB9SDcsBx3qkVjfqz6SsvzLsVCDB1eB+VG7ey2TSBdE32TL5Gw6Ri479upLPP474Z2fY8P1mzr1MS9PufchJJOmjT8jy6a+0RenQqRVFEs6zavn3nJNUrmt/VtEW+3z232CiDfV4L+YyC2av4oZd4aKcsryYPItzjfrTNvtdls9dT6Cq59ufMbqWF/sWyrJXrFydD/PnIF14OOHpovjl+zdUbJuaXzZHU7GeSPeU0r1ycGfe16wPt1KnczBFno9mKv0JTnOckdcKMaFiPBsOe9G0Mpz83Z8Psz9l+exVUpAr25WWNv2GUCKFrLeDilsVvXsVNa0ewNcf0s0YZx9MzKWJ4U7k1oBbA24NuDXg1oBbA/+oBtyg6FuoM2/1+iapjR/ERmRDZDFDAMX9t0FoFFBIx2BIHhV1Bp6pAKRsdpxojSM2NpqExDglcrwOFDGYkcrgiOMmwEExxigLBhaCXdQJSUXy6bpIltEvJR/lfYdU3l5yAAQFkJGKkIKP2yLbSB/Vyj05WIJOEvGniFxuqFsvv3pq74yF9jI6hoPXb0nm87IcugqMbVIFtVOGgowY9WEykqSWKo0UZu8eMW9IeP4Ey6tnWONjFDBLBQflApLFxRWgWZJbAKIp/PBIlRoPr5QC2cMjLlaKZq8vSw+AvcX0cJ5U6beEuGjiop5pAYRsQZ4UwFV1pyARDD0lQNQqANLUabH4pxHondL3tnEtgb4S6Kxowmj2nJQbibcxqTaUG5+QSPiLF1gTxbiwmW0LKXxTpiBNmjQa/uYwW5KaP3bt0KFqxvbptW02tlTXvMqYevXyJbHRMaZ9JHyfpkmbRgampSoVJoxDnbp1TFen5KJBuEaIjUWAr3Y+cSWQUwZFBfiq6kryi+vhhY+3rwTYy/NPQsft3F0kP/6SW0NdQcXNyjBbx/VruZlkTlBtJelve7Ym3xzg/eIV7Rcxg+ML9eHkTYcodrEitUcnUez4Vfxa5DLvN57E5E07KesL2QNT8/TUHEIeNGJKlRdMryiAreJM3jSRYhfHUnu0gOasBLX5mi2DShBzZCKLfb9wDhYK0E8pY97Or6kR+JxzqyfSYtoJgtp8JZUREPOQn6b1odf6R05WPv07Uv3djJWHPoeFdWi3Gjos2UnLB3WoPXoYuw5l43upTvmSdVGB2te/5lSzh5RuMkleHD8axq5ZdcjjG8m51WMlmQhszsrQPpTLGMONrcOV9srl2OowEbPNV3LZjQUo+h4Vm1Xji+5tye0biW/kOTrVGa6Amqp8XyjymbVNLV+0sS/lUv/GmjqfM0ZEtNKu5qw81JBnC19QcVBWju+LpUYVPZD8kGMn/SmR4SDdL+RlTplYflo5nznP2rFhtC8Ly2+kUlh/YhaEEtCvJTHXoITv95T4/AcgG3PCvico7GOaZfies0GbGBnTnmmpd1Cw7Sa6rQplcLEotndvTF877Eu0pS/bLrakYMQZJlTqQ6jOlYftrWRz72H2nfPrORl6T+7qP2qwLUmyJgzZqNa+MzWzP2H7/EUcFKDce60Z1ToPL/YtYf5he0at/TpVkV7Da8C+Mcwzmtsb65X+1qU/anAUCVT6fBzVvK7zR3wg7+XKTEqecGLUUu5/3okiV6czj26MKxPOmq/WSu4dtMtqpVKn8dTiJ4YvPQRNBjEx3TH5t7hM3h3yN0x5m/xCHl1a8bziZ2P5+M1ytnu3pVWKUwxerIY1q0Cv4R/wYuJ0BLFcu0p0Ylz91JwdvxO6fkqJ6J9YE1mBz3M9YdmtzLRXZGrUbTzv3B3DumetaV+jOAHRkcAfhM4M5dq7rRnaIiUHpy7lqNCZ2pZlhzUf0Hb9L9owoiHvpbzPkRlzWK/DsUGWM2JvJAXqpuP3q/EUKZBZl/0Fv99KyTv+l1l2N5D2ueK4eHQnYVFV6NfAm58nHiP/gAbE79tHyhoViHsE73odZriQhXS0GzCQ9BdHMMd/IBPT/cK6+Kq0SnGSwYuPU61rP+rleMOZFZNZ+btxxNZnYHBFgt7cYFPIQg4aDt8dYg2YvKtnBau+nJObDe7nbg24NeDWgFsDbg24NfBvacANir6FZvNWU0BRaY9jstk2Q6gcWGFGgNSZAHpAREmj1Sv+NrAP1WLMirfD8WTwQWWfJSbGKoBovD12q8vjsKUz8bdnCr+qoJPyrz6NntAlg4E2bKlItkzkD5RpDMK/pAp8yt/5BpBTLVQBQKVMWln2IIUKaIp/RaAcDyV4ivhtvFTg9WV0NAd/va0wRXWgqAFI1OeXu0lHj1GjbesSmQFlEigsEWEtWBNiSLx3E6Ikwz8FDZYLcBnmEeUJcDVVGjzSZwTfVDLQKEzpBRsvMUFibXqIIFJSNPs4PBIStGjumoyqKbuiW6PsdiCqXcfKHaH+Ny46gvg/X2ltcToTtG4TP6wkWjzw9EmJR+p0WNOkw5LC32ZeLxELbaCuszJVnbk6+5JbFgRD9MWLcKxCX+qYk1iYVlL5+eGf2sY2k9nNzo9A9CpTDwf0Y0ibN/p5pPvtMPaUG3o1RkZEEP3mjWOzrFZ8U6UkIE0ajYcr5NX23k5AZf3MUuUTQadehodrAZ20yjwsNlBUN1/lcWPBxysF3oIRLAHcClRu3PzbLTCGRfWvYppm+cw63hTr1M8ClS5ryGxYFH/bIwxWk7/yFiuffCIBBG4+QtNcLiS9tZO8jUKYvDmM7Otq0XZ1VupOmcmUKrC9X2uGCkd44vpoBGGzKxKzdRo9J/xM7kGLmN22MAExz7ly6iA7thzn3MVDNJl/hOIXylPLAYxtwaqdLYhYNo09QXVoUqUc5XKlJuLWGW76FKJA6kecO3qQ7WHHObTvrGay7rQFH41j3+y8HG/UmqEPBGAZRqsHtag1egRh5+uQx5DxxpbydIpczu7yv1G40VLqDhrBiOZ5ub9uDP0etGBd9wzsmXOJYn0bk+f5ToasS8+IvgL0/Yq2/TdL8tjqMJGqzdecbv6IUo1CYNDy/8feu4BXVd15/9+TC5AIQQkKclNiBcdgwzhkKrRCCzMl41trQ6cwJZ0hMw2jMJKCebmUARkuMlz+qBNoqEM6DVOhhbZQx7YTOy9YaU3aCW2TSlqJEpRgDZhgEzQBTpLzf9bee+2z9jp7n7PPCVGi3zyPkuy9Lr/1WZe913f/1lo48YWReOv0K6itOoJDlT/Az2wXsn9G5c9G4tv3SlE0Wh3NxdNCFM0AzlY+jE+tlMujRRxxby6G/2EwcHId8h41D6iRNs5eG0LPyC/gm9+ch4HfykfB02abHLXyP/H//qoVyz+5FD+0ehTwt/he1f/Bqa/Mw8qaAEKjVuCHz96N39//N1i++DuoHf06Tn30HuBby/DD0SvwlZkD8FZLJsagHvuf2IiNlaZaK3rnxzZ9B/s/dyvQ/its+sQS7PXzkVRD8Eqd5mXogegrq0vM4VXR+dx+H/bRB1CQNxW3ppzCs7v34AVLUBNhMz++EMtm34ZgUw0qf/R9/O+bZmbOdO7FkkdnA0fWYKdlmu4Z7/wG6h7eCDO7GFs+Pgp45wLOv/U20sbfgs4jZfjpzV/C3FFnsPfx7+D3uAGfXFiMv8BRPL7nZ3hbeV2YUbQJeXgOq/b8DIG/XoF/vaEaXy0Pi8hSo3Xqa/fi4bXu9guv74e++tdIeaEKqbOnA0dW4YljsvyiHFNxYeM27JPbn4cmYsGKv8ftb30Pa74pTpG6AXd/7u8x9+4UvPT0Nuz76ArsuPkkNu+qwf3LF2PIqyeQMek2tP/6R9j/o4vIW7YQd138Cb7x1mQ8NP4PKHniO8bzZNS8f8aSIceMsrjp26GQsOVzuD0NaK0rw/rvnFK+nYt705Hxdhrw5rfw2PfMzjZj4SZ84u012Cx2ILj+Xjy0cDpSXnwMu6wx7Yb7HsE/51zEvs178GtbU56JZWun4Ny3tmH/a0Bo6Oex4pHb8MYT27Bv1gpsueE8zo+9A6jag19f/3nk3ZmKi+8MwTC8jhef+w4O1Yl3MvMZ+ZHPr8CSPxsBdL6KQxt3Q24KEau9ql3m3zbv8DGIMwgJkAAJkAAJkEBfEqAoGgfdj8z8jLlHoO1RZe0laB02pC91F4cTqWEjHEbdllBppxrr+4x67RXq3B/LnEG4hzXUQ0tT7cKlyx2Gh6ic8Ng4bPVImY0orHSt1w2jI4yrN5tTNBOukAMHpODjHxmHzOvS0NMt7otToq2TtCMdMrRsrT0JLe9RyUD1Ao3mbGLIMZa3qgCUnJyM9itXcOykEEXNA3Xk27Bn2ZQwrk3LzbtUvmFb2oqQhro62xF47SQghEvpieOSoLMeTJ72vqTCa+GG4QjcOBpIFcdnWLq3XhciEXHAlBD4rlxB0pUrCHQFERCHS4m9TO3WYYq2xhJoxUc1LOqFhSJ1T0vDl7MnhCvvtqAneMnV28UsmlOlMspmb7QqhOskBFIGIjT0eiTdcCOSBqaL1hE+ZMmhU2ntVi+zXg9+vDcV/ubhRX80DiNz7rYHXDd4MNIHX2ftMxpDhtVm3n5E23DX1JQCFy9mq0XgnYsX0dnREemhEwohLT0dgzMylLXlSj3ooqjeBq39bE2P8x5DFO0Oiu031MFCiKLXIzV1gHP9ulnBQCAZA1MHISVloLG2P4zEfRwzWopVf/L0etNZWNodViONMdDqJPp2GY4ljh4DWrRlkGq69lirVKA8nE7ee+WIP1H0Ix+d5uuptPWZKkz+7TTMXhsl+MZv49WPnsBHHngMW595DmMOzkZB63o8t2YCfr9pGZZWOj03R39hC/Z95Rb88tk38bH7h+HYplX49pBF2LroHtw2fIhxCE/kz0X8cutsFOwz74z+yr/j2S/dgrd+ewzf3v0NVBwXeYzExwq+jOK50zF51AX8cOkXsVLXxb6wC79ee7d5ovvlyxCZvVWzG3/95YOGYFn4jefwxT/Mdi3vF7/xHDbmmh8i3jq6CVNf/AtUf+Vm/PLflmHpd2UZP4f/OPoVZP3237Bo6Q/we2Fr3nLsXjMdLf92P/7hu2Yea6x0XIt6+kcGS/1H1EU0gfrUM171NBf7fr7UEEVx+XV8f9EXsVLoUMaPuJePs5/4IlYqGYY5hIztO8yPhgHcU/oDfHvWKJEQTv2gGvjcJyOEYzOZi/hF5a9w482tKJy/FW88dhC1HwXa0YDfXJmKGQOqse3/rsH+k7dj/vbHsGLWAPxi/efwkNj9YdQy/PCHX8SdoiEYoujDqPDwZI7WiF/9rVTiozf1h1cuVQcSbf+L8Di1ZtO/AvXP4pvfrnIX22/+OP5+/mfw0SHn8Pw3nsR/NVnJ3vB3WL/qbmSKP4Ov4fkdT+L7hualdOSPP4xtn/0I0n31SqD5+DJs+q4xSgnZDl/5lzyg/g2MGHcB39qx32h35s8d+FLJXGS8G8Sd40f4TB1oPvMqMsbFY8+L6Mq+Fa/8Tyc+es8F/OriXfj0bdqBT0ruza//HqlpF/EdaevYL2DNlz+CNw4/hW/WXQD+7MvYPPcus59efBXf+9ou/FSouvL5ffMsfOXL9+P2IUE0H38Kv73pQXx6nFglYP696bvS3VIfdAWrfEMURfAcfvEfW/B0o6xjcW8aWv9lC542bDWvf/If/xWfePurFu9wIW7/u0fxlexhVp4vA1PuwkhXwp14pe5VDLmhHWVf+y4ufOGr2DYO6MQbeK3rT/AnKb/Hf+3/Fn7+5ih84ot/h89mp+KVwxuw51dCK87HqpIZGCOK1vkqvvcvX8NPXVd/qV/HlK+Chj0B7Nr6hO+6Z0ASIAESIAESIIG+IUBRNA6uH5n5f5RN/+2ZtiXyqC945u/hCbXwqvx8AAAgAElEQVTqp2Yt9TVm/kLtE6Kfouaoqp3xu3UitFwi7BBvdBuswjiUP8Uu6YlovfCLk+UvXzG9xwx/PjdhSP3kLVlF2KiqUS5A3YRARQySwlYPejD2hqHIvWU0UpKBdy524o9t7REr7d2qTLLWV0Trf+vh1L+NV21RPT1CEE3CjTcOR0d3F34uPEXl8nkDlkt5/YpsUUVR07NTpN5zqQOh1xsAcVK7UYWWuBOlvRplMWObJ7rfeDOSht0EBMRbu/SGNdMxw5o1r85pzf1PQ0gS3rPiMKug8CQNIulKFxCyBEDNA86eBziacXjCalgUvIIrHa3WcnMrSw8hMpy8lYbyj+FFK8weNAhJmaMQyBiGUJIQaV3qRW+nkp1Xf/MzFlj1J0TRi+0X0W20CykBmx8iBg8ZjIGDBhl74Mrea6LW+rl6LZpa72VXtDhWXxeshA3vvvMuOt5910rJqnnLOyn9unSkDxlse9w6OlxMUdQ+Hs2oF2PvUutAJ9vsQADXX389Bgwc4BRljYo023xyUioGDUg3DgmzJ9duY486Btn8HEpkmJYcY40rLlssxKpvR/5aHnba4U8C4Q1LzbzsdmzV+6tHo51/HDbmtrvuUSzzUGsjbPcbLlah1ft6mn2RRzz2JBr2WrZ7Hva9uAz3GAoTcLmlGtsKlqHCsYzeo9xGM+sxPkbE/NHHbEcLcz7PzBatfqCyAo/6NHb++zrcn2VJ4+2/wsZp/4SKGI9/N9tOvaRtsOlRgEX/d4kyjERuheM2BJorQcTHazNqtGEkJjcrgL5Cxe0gNZlXAo6zrmYk8kiIVR4vu2PF6+v7Zlk/iWUbP48Jll4bbP8dfrBzN46ajpmOn96wiSeuJ68b7saXF34JU24S71ZCFH0F311biqMJgNr9/+1MIBajkAAJkAAJkAAJXE0CFEXjoHnbp+6zJ/WqzCmT0KcRnlNK663Mbarmdc184XYKl+pcxGUK4yiZDCv8/oSwJF7cL1/pwJWuy9bi7JhumB4v7uGTOL1Qum0w72BmzFoCECfMTxk3GuNuyICwU4iTXnt9Rr4km3bIl1i3l1nV61bdSzRyj1STj1he337pMl585XV0dvVYC8F97KmqK7E+25i9fF6IVd3d6Dl7CninzVo9H3n4jZqsqS9ZB1ElpyIwYhRwvdiCwJLllGXmXnvC2p50wutPaeBCIA11dyEgvGXFHqRXukyv0h6TiTy4x6GuWkcjGdJrqAddnX9E16V3nUHkAR2KX44bKr0NJAlhVAgCKQEEMkchadhIIMms+77+kX3QqCvBxWqjUhYVFiSnpJi2aJ35vbDPLr+xp6i5R29SIGCIouJAMoOQ0T7DB0NdN2Sw4S0q1QM/3uh2/1XHslAI777bga7gFVNSEf8ztnAAhgwZYuwpqnte2nsCIxlpA8W2CMnSPIf/mZ/xzSFCqqKklHjiUEfU8V2XPe194lykI7vKVY9/C9ap53/sq3lmTfpzK5w+wivCrBFCbWBuFssw+kihx9OfYG5ProjRxulNZ9sjKz5a3jKMW39Vaatpqfnr8XRPLDXvSM8s52lb6n03Lj6+AEXUql4GL3bRwrkxchHgjXYuBf9YXDTxU8Z1q0nj45zbW45smtbzyBxQNAJuCqzzWuMJcyuAWD//uHSxGSTah2N5X+3f8l1J/QipPx/0MF4frWKlodqnjzFeY46fD8teaTm6gsbe7UOgthohYi8Ct/tuH8N0NdHPeOr3w1astKLlHU9dG93K5V3Xb31Ee8eIla49zDrz//cnvharG/A+CZAACZAACZBAHxOgKBoH4Ntm5IVDG6KH8kJqqDT2pkzGPVuYk9fli6bXy5NIXexzKfe4VF9MxXX15Vxa4vZCq4ez9s40olj3xJTmSlen4SlqJGG/lBpGhE8nd1mGH363iyVVqLjCXh6RgqV56vzQgQMw7fZbkT4gBRffeRftbWLTfmtOFOcSPSnsCC8aY3qnvcxKoU3dr9SY21j5pF+XhqEZGWi7dAlVrwpRtNthgZv46iZ6qYKeLsp6czR5hC6cQ+icWOencjYF23AVm/dEFRoet8kDkDRiDDB0uOH5Fwr0GF6m4sRvW7iz9mWNqAejXcpdHa0JsdwP1fJgNTLu6Tb2I8XlIAJXriC5uwshsfze8FiyJr/Sk050i+7LuGIcsNRjLYeXO43qnc/sT7J8EeUUaVmn1pu59Bj7o6aMvAUho7zmVgtGCZT6VoU4dQm1KtZ7DQOujCRwi7xar+qEy7BR6+teYr1f8V+1U22DZtd29kdTLDGRdHZ24t2L78jOpKz4F56tQzAobZADgaNMyh0vzxn1I4NZh+H+bntjO8YsKbiYrdLpKSo7vTW+ynKJf+U4KK/Jsc1tUq3G093G9HT0ya7+YcPrQ4e4LsdrNU05/ouiWPdPvVDp1cwc18ffmRvRD8JjhbvDcURP0tDpjwk1vIou2u86QtlX9bTi+SYUzS6zTVtN1kU/1R9zbrqZHl8vXyLfUXT9xNGsPWpYezWI2Q7UssWqOzetT68bt1cHs2mK50P4gEKjryYlGc8LtVxerKPVj1p/qj0izunf1cRkIAJ8ecmDVl8wxxOvcd1t/AvbbzaeqNtnWIH154M+lkUbc93eMTw9DV1K7/V+EO771rPepdHqY78bJ7fyq+VL5KOd27NVpulVwdE+krvF8fMOJevXzwc9r2etiKs/tyLHVe+DO3W+elyvcnxj51O++gIDkQAJkAAJkAAJ9B0BiqJxsBWiqP0SaM38nHKVmZiLP4fjupqlm4+FwyRl1mF7eZlvgK752B6D6uE4VoIO/x9Dw+3CpSsd1r6I1kpqueG/+WbrnJVGm4XG4ug1kzTiif0Iu3H7jTcie8xNwukP3d0hdHWLvQnNZd76C6t8CZbZer0Mu73U6gKO82VWlFmcjB1AakqyJYqewSWxT6IUBh0V6FAoY3u0eHHSZvRGPQYvo/uN0wh0XtSW7GseZFaDC4l9GYWH6JDr0Y0kJMsl9+pJP6oAHmGLsrTe1qykV4Nz2b0p21plFyJp0BRIhTepcaq98CINiUOSAugZkIQrl94BOt4xD3MSHpaifRrtSxbNzbtINdDDG0xMlIfcAIzOCk+YDa/YGA3SS0lwa/cyKWu/WfMjgqVEKwKzvWTaS8XQP4boyof4W9otOoHVz80u4jy4y/WagsguvnXt8qVLxr6iciCyBdOkADIyMpA6cKDJz0sV03F6qSy6cibTNDxXrbrWHNtESQekpiMlWRy2pJRT80FzbSEu47A9JqgeotaEV13WrjcRrVe59Q4vxd4MK22x6tkx3gJo9CmK3vonUzwd45Sm6LmLh5t4Kc1zq0Y3YTBeMVFv2rLpatVpZ+8WXo0To/c6bvsVHL3ydMtLTdNtSPASA924RRNevfKJJRbrrOIpmyyvWGJu7HurPZvFPuji+RcW6cKEYtkVrfzqvdO/szdOjVrVf/9PC32MAl7PDrdnhjo6RPQGjzULukev1xue3TujeM/G9qINWxXrmejachUPcpcvCeEeGGN9hpq2tEMvt9EztDdePZ4MY7TYWGtConi/x4qv13W0skfjFuue1xu/W35u7UaGC9/75tf+PZ7hjmFJgARIgARIgAT6gABF0TigZk2f7fSEM97ylZcxW1SwrkUTMvR8/QiQ0dw1dPecaO46imLSHeoyTp8XoqTqkWgLsNZBKuarrbFY2hTD9Bl/HBydcc0UByQHMOXWMbhxSLqxJLlN7NcoToi3Dj+Kx+PCnMQ6PVPt6YrlbeLlLWCiCWHgwAEYfN11xvL56lNnzIOWxGTRUd8u8wGNV8QKRDexTmEZlrpN3j1trehuft32grR8KS0rTY9LQ0sbMAjJI0YjMPh602M07PxjhI26+N6tLvVr9t9hCw1R05qr2FMC4ZlrnGgv9iO9gh4h7g3OMLW+K1cQerfN/O9ShxEOAVMgtfYIsGz125jMsgeuy0DS2NsgdvA0aihgbhFh/+jztliCqVv2vU0jWn/R1TitPTj6myrIynmiWcGOrzF6+758+QreaW9Xdj81w4stIsTJ82JpewQvff4mA3iVJWr4MHRTDDe9hoVX2oCUgUhJHmgc3xVbzbaMcBvfYo2hfptVb8N5jL2Nx57zlfKtd9ztHc5tnDfaQSKN2pc5cQWKJXv4Sizas8sc3H2VN5qIflXskLYkwl8rQ1RuXiq3V/5u4Y3nofyYar23qIeTaX3XEETj1ZUcUK3l9zIZrbyvvSzOAo/983cP/YNnIP2dwMu7PXYufRNC92xNJJdY7z2x7ss83WzxG9dsZpEeknp5EuWvpx2NW7Q83O7Fcy2R1RpXo07/8+v/kUgyjEMCJEACJEACJHAVCVAUjQPm+Hs/7QxtLDWTgo4l0EidyJqj6p4ysTxQzAycqkN0pywzrB8HLzOMaZgUyYTEJU7QDnZdQrfhmWkeG2PvJ+bm+RVOxsnDU0hTgtnLs6VXnGn7jUOuQ+74UUhJSjJWm4rlvsbSdyPNcPnUDKMtlRIeMELENEy1hFDdQzScVnj2Z9aX6SUqlhRfvHQF1adexyWxfN6e2CmisD5xjOJUIkXliCaniNQR6lZPN7rPn0Xgj28ZXpemQGbVoUSYOhDJYsn84KGm0GRlYNaj9WPYLv8w3TNte7wcQfS6UifOqlOhXKOt5iyyMBpcACFjWbGsD7H8vsc8SOqddoQ62oErlxDo6bLskfbKnuAEbKVo7Vkp7vUg6YaRwE1jLM85qzB2W7fia7ZH7fa6M4j2dwQ3tT/EEk/dhAb5DUX56CA9ORWkjqZhtGWXvmx14AhBQ5xSfenSJXu5rBwLkpKTkZ6eboiTdlxrCHKUM/JmBMKI9h3hGStHF3N8CQRSkJIyAKnJqcYJ9CY65UAwddjQuPl1VHU0f0sUcnWxjNIgYmlwuharVpRq5+mf/SRqs5M3b7njT53LDZRu60jAra15tT83Md1rvPYSva12YdugjnVRxj23M3vsNKy8bFEwWt52Zbosx1Bt8+q/UfqetkNJ5DlDalw9fbX/22OvvZOH4/wtvdyeHxfV+lLH51j1KzlYNqpiq9H8hZe+0S/DLcnrEeYYS2Ixdblv6KpJYise5dljZfb6y7/x1Re+9I+F7nsouH0g1l+CvD6SxHopMxi6eObrFst3I6P+tRc+mYbXPbfSW3naw2asgUe10+13NW+v+6od+supHkcdTO0xSal4D/E+ojxuH3bc8tYHb71OYtWvZn+EN7XeDvQyqfUrWXrZ7lbfserESv/pf6/w1RcYiARIgARIgARIoO8IUBSNg+34T/ylJbAZbztmTMeLoDoz0BO21o46Xv6ihVfju80Uva4Zb2/KMiX1dykQyiBhwUiIiF3dV4xDUsQp8OHTms0wEftNRZsk6cWKMtE1hJ1AANk334jxN15vCKJXLl9BlyFCmgzMEph7abq9i7tVoSmEmnfEQTNGOuqWA0Z1mN4PZpU4wwhRVHiLtl8K4henzyAYlPtVuuTmEAQ8Zq1uTNSkPO4bZb9yCd1ib9F3L5p7aiqHDYdSBxgeoknXmR6i+hJ/c/6rtAGvyX20fqAKiuH17mrlOGMbnMMZ2fVm85eCbI+xnB6dF9HT/kego91YzmmKa1JU0NUw2SKsPihOnr/5VsNDVtaxLfkbURXVxU8Zo4VRs46VVoRworQLZ5cMc9TTjGW/o168DQp/5IhcvWj0E3sss9LwGpa8RCWZdUT/NGQYxQvYTFh8rEgWe8GmDEBSQHqoWvsFegoBcUFzGQNVI2ONu6oipXomusVzqwRlrDdbpfH/0z//f7Fal3F/3ITJ4XBRxs6IxPSwXgJaPCj0uo01tseyN5qNaoHUKoiWZzz5ufGIFV8OIbH6vp903Go/0XiOtFzGd5emapxUb+1vm8j+kb4arxxCLJFQeKLLj5N2/ABw5mStr+S++A9/G47mw1vRbq5aWH3liNsenH49Bb28Fd08V6Ol6Te8DOfmrRmrXI4upa2e0fdPvVreoH7Sce0KcdSvV+NRvUz9eq6qfI1ubrXd3vLWbfRKb/83/tNXX2AgEiABEiABEiCBviNAUTQOtrd+/C8ck+3w/D1ShIz8aB5LFfNeFej2Ad7bicCSEKOsMDTjKvZYHofmS1s3uoU42tNl7jVqC37h2ZvuEab+7TbHU5duR3rAhYyDlXJvvQWDB6UY2b178V1cvnxZcbVRNAIfL876RKHHWF8uvSMtmcYWRE3x1PECHQph4KBBGDL4OsNT9H8bz+BSlyUU694DWvuJ8K5TvS01D92w3hDelkBdPm+8oFtAky51ouetN9DTedE6QCkAJAsP0VEIGB6iUqCPPcv28lh1u+6sW287nRjUtmI1IRdNy9ot1pTkuoMItTYj9McWw/vToTM7fF/NnIwchFds2nUIjL4VSckDnEvDLYP8lslrGHArv+uEzrJRCpCqF6e+JYJexw4bLU4RfUbJVPdU9fRAdjE0anncdEe3fKONmV5pWB8exIFKySkDkJwkTpkPCAdiq59LwdQUGaM5Dhn1H3UFdeR4bPe1COE2Mq1IJzF/Y6rMI+yR71SRX3vRnyg69vYcx1Ymyujncj2WMq7e11VtZy8z84lQ811qW42np+EWP9o1Xam0Kdo92Nsur7zdlFe9bOHRN3IXcHuEUWyQbUovi9d1tRyxxmS9jmKJ9tE6oCboKyOpcdCdeohjtGSuwj0pUAlhNOyaapat6ZXf+sphXmGB9wGTbt6icvBwHaQtzhEug5qnp7Mjm395Pff9eIiq8VWb9Rc73fNRt8PrRVAtc7Q0vexQB0ev8kTzwpXpenmaquWI5f2q2h8rbKwWpHuCqmXQ24kbN91ur/xiPaz0eFpeB/buj1US3icBEiABEiABEuhjAhRF4wB867SZzhdktxdcR3raZChaeMeLuks8NzdJt+U9av76C6ZbWQ29UHhBWkuzrTDiWndPlyGQCu8SU8hRTkgx5heWna56rzoBt5WeyDl3KIT0gakYPXQokpNMr07pWWKLlRY3h8eb24um4YnonCgbVotDfzRWQiiVOqJTxJB7Z5npXA52o+ntdnR1W6fP67pCxMZrbpNkycp4E7csd5m4Oy6Z4cT+i+Yp8gHg8mWELjQby84FrOThNwNDbrC8MpWDj+zsIoz12dqjiA0R83vXypetSNkKQpmQynIpy7+N3WNDQfS0/AGhP7Y6TkQOGx0WD8zfkhAYMRrIGG75ljoav2ZDrKK7CRF6G7bAemkc9nUvYcmPgKQ3D709uQlbHnbaRdaVSs0+l3bnXH+vtVnZccwWqoBVTmmz00wy9i1NSkpGcpIQQ+Wp1uYehwFj81trea1dDDmu2KdwmXnoIohRHSKsUgC3ybsR2U188xCf/OQjSx25JtOyVXHntsK+VnU0ViM07o/5yF2OcLEkNV+JaoH6Is1E7HCLk4hticTR804kjVhxYt2/Wsz8cDRWRdiiqIfufjUMUgptHtgUPsleJn/21Zd85fTXf/s3zr7gbztZX2nLQL3V3uLKLM7AidiWSJyIvpAA51j5xrofJ5q4gr+feeuG6numfu9b34mrLAxMAiRAAiRAAiRw9QlQFI2D6S1TP2WH1r0RlRv25N15qrkZwtfm+z7e4BxpW+Fl2nq+ep6O5UHailpbgrGFAfOEWnHoUXdP0PIeleKjtb+lrS0o/m0OnUYRH1QRQ1nOHv3kJj/iXmzvmkisulgUvTG4WuHmQeImqqgzMLdsdC8GdRmX9EI0Jpvdxinuhsdf+nUIQezF6Cx7xH6wXvlFE9V1sSncwMPiuJf3jAzr9RHAMNcSfe2tGSwv1C4hjL6JnvYLZqndNECzJyFpSCYw4mYgkGJc8dNKHP3UTUxTWcVTt1q7duZj/RWtXRgFUAQ+r7BudRbrg4ku3HmKfrE9psLyqEnb/lhi7HVripvGxwwkITk5BcnJA4wPEsZ/4iAlGcva59duKrb3r3s/Vj9qRIyhyvinN3U9nolZX97ujOV3HHUdLTQvINUj//Xq56MPMNbd0bdN0sLFN07FPuXZy4x489HT6W18X3jsNhRnj48n8TjDJlbusHboN77fcG7mW+OtceK8+bvX8BZrWI8FJ/woEwepyTHNGeuNUydiJWPcnzP/C45wvt6flBjxhrfHI2188mXsVcg33nyMMbiXtiaSp+cIkqgt2jtsLJt6U2a/cf2Gi7DVx/u7GufQ/u/GKi7vkwAJkAAJkAAJ9DEBiqJxAI4miqqTX6+9g9QXWLe9pvQ9kPS9pNz2SPKKY056LOEihhjjL5w1qQqFjAOZTIFUeJCqHlHhSVtcAlXMRZsyNa9JobcgasfQWMS35NhHI9HEEB8x4ghiTp/NpfTidHVzn1BBX5yyLqQmVzJuYpnfXHWBzm/5ok0IlDRUe52+kAGg+wpCzU3mIUyOMggAYs/REEKpaQiMugWBQenmIU7qafN+y+gnXG8Y+kn/vQ4Tq35ijBWaX6ghZUrvbOENmhQQHqEp5vL4pCTTiznassU4yx9tf704k3IdH2PtIyfzUMdMf+Mn4FsUzcqOtyhaeH00cBsd/F7TTQnL4pFGRrtnPP1cyuX11cPPEySyNfYOXCKiY6wyuTHRr+mjod3KrF9icXWrIzd+ysYd3o9MJbFe1LWVvboNiGrlG431vqrqc3/zeV/hvAK5fRDWV424iV9+BDG3j97Sjmj35HugbrObXep7XDQQ+vtnr6AlKLRGe6dVy+z5oUrL161MsbhG9AQPkdZP/app9aauY9XFD77z/VhBeJ8ESIAESIAESKCPCVAU7WPATJ4ESIAESIAESIAESIAESIAESIAESIAESIAESODaIkBR9NqqD1pDAiRAAiRAAiRAAiRAAiRAAiRAAiRAAiRAAiTQxwQoivYxYCZPAiRAAiRAAiRAAiRAAiRAAiRAAiRAAiRAAiRwbRGgKHpt1QetIQESIAESIAESIAESIAESIAESIAESIAESIAES6GMCFEX7GDCTJwESIAESIAESIAESIAESIAESIAESIAESIAESuLYIUBS9tuqD1pAACZAACZAACZAACZAACZAACZAACZAACZAACfQxAYqifQyYyZMACZAACZAACZAACZAACZAACZAACZAACZAACVxbBCiKXlv1QWtIgARIgARIgARIgARIgARIgARIgARIgARIgAT6mABF0T4GzORJgARIgARIgARIgARIgARIgARIgARIgARIgASuLQIURa+t+qA1JEACJEACJEACJEACJEACJEACJEACJEACJEACfUyAomgfA2byJEACJEACJEACJEACJEACJEACJEACJEACJEAC1xYBiqLXVn3QGhIgARIgARIgARIgARIgARIgARIgARIgARIggT4mQFG0jwEzeRIgARIgARIgARIgARIgARIgARIgARIgARIggWuLAEXRa6s+aA0JkAAJkAAJkAAJkAAJkAAJkAAJkAAJkAAJkEAfE6Ao2seAmTwJkAAJkAAJkAAJkAAJkAAJkAAJkAAJkAAJkMC1RYCi6LVVH7SGBEiABEiABEiABEiABEiABEiABEiABEiABEigjwlQFO1jwEyeBEiABEiABEiABEiABEiABEiABEiABEiABEjg2iJAUfTaqg9aQwIkQAIkQAIkQAIkQAIkQAIkQAIkQAIkQAIk0McEKIr2MWAmTwIkQAIkQAIkQAIkQAIkQAIkQAIkQAIkQAIkcG0RoCh6bdUHrSEBEiABEiABEiABEiABEiABEiABEiABEiABEuhjAhRF+xgwkycBEiABEiABEiABEiABEiABEiABEiABEiABEri2CFAUvbbqg9aQAAmQAAmQAAmQAAmQAAmQAAmQAAmQAAmQAAn0MQGKon0MmMmTAAmQAAmQAAmQAAmQAAmQAAmQAAmQAAmQAAlcWwQoil5b9UFrSIAESIAESIAESIAESIAESIAESIAESIAESIAE+pgARdE+BszkSYAESIAESIAESIAESIAESIAESIAESIAESIAEri0CFEWvrfqgNSRAAiRAAiRAAiRAAiRAAiRAAiRAAiRAAiRAAn1MgKJoHwNm8iRAAiRAAiRAAiRAAiRAAiRAAiRAAiRAAiRAAtcWAYqi11Z90BoSIAESIAESIAESIAESIAESIAESIAESIAESIIE+JkBRtI8BM3kSIAESIAESIAESIAESIAESIAESIAESIAESIIFriwBF0WurPmgNCZAACZAACZAACZAACZAACZAACZAACZAACZBAHxOgKBoH4I53O+IIzaAkQAIkQAIkQAIkQAIkQAIkQAIkQAIkQAIk8N4SSL8u/b3NsJ/mRl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FW6ZLwAACAASURBV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G0n1YczSYBEiABEiABEiABEiABEiABEiABEiABEiABEkiMAEXRxLgxFgmQAAmQAAmQAAmQAAmQAAmQAAmQAAmQAAmQQD8lQFH0KldcR20ZVu+uQycyMXvNZswZG38GtXuW4mBrLuYvKsCkoVb85kps3HgEndOKsLlgYvyJihjBGpQtfxZd+QtRPCPSsNqyB7G7LgeLnlqMyfHkECNd1Jbhwd11yFn0FBbHlXA8RjAsCZAACXyQCDSj8tF1ODxyEZ6KNXD6HWODHWjrCIqHAVqbTqO1Ewi2NqC+qQPobEZDUzvQ0Q5MX4nt87J6B7PpEDbuaUZuQQHyJsoHWRAnD+3A3voJWLR2DhJ4PPbOJsYmARIgARIwCDS/sANl9bOwavFkpF9VJh2o3bMFNbmrsHDy1U35qpr5HiTWXLkRZc35WFU46Sozfg+MZxYkQAIk8CEiQFH0ala2EC7XHcZZK820nEXYHPfLxklULH0c1ZiKR54shJQ/245sxIqDrZi65EkUTkrM6GBNKR4ur0d20S4U56ZGJJKwKGpNyLMX7ELxtMh0KYomVl+MRQIk8GEmcHVF0RN7HsTO4z55jp+PbatmQEqZ4VjmZLcquxiLpw2PklgQNaUPo7w+DVMfeRKFyne8ExVLsbMasZ9lzZV4dN1hnPNpcvRgI5C/fgPyRpqh5ES1pHBSuIwJ5Dcifz02yESvip1MhARIgATeGwJiHFx3+CyyFzyB4mmmeNlc+SjWHY5v1I0cB5tRuXEdDp8dg/z1a+1xF6hF2YO7Uee3eCPysX5DHqxhu2/GbWv+4tekWOF0FkJ43rK/AZgwH6tKZphliftZ43x+xbKB90mABEiABOInQFE0fmbuMdpqULauHHWdachZtAbTqjZhd10nxuSvx9p4Jk0nK7D08WqkzlQ9dazJcepcbFs7y2Wi6qcQbTiycQUOtk7FkicL4aarJiaKyslvNoqeWIC0g7tRPbnY+XXYy4upuRI79qVibvEsjHXRUv2UimFIgARI4INDoAVVpVtxZEIJ1ubB4Sna9sIObKqejLmTX0B5PJNWa2KZ9sIWrNjfhIwMc/KbMXYCRqaJX7IwOSsDSMvE+LGZSE1Nx9B0twE5iKZDW7DpubOxn2uNB7B661G0Zi/AE8XTnB4yTQewetNRtHoKr1Ztxj1xjNYKnJPKtpo92FR+HEGXiSo0odP1uWjZpof94LRDloQESOCDT8BLvIxR8pYaVJRWoPpcF9Im5GNRUR7sxQAyakcNylaXow4TMH9VCWYYamDvRNE+Gbf7WBQVpW6pKsWmvfXoHDMTK1fNQ1ZrvB/8KIp+8PsiS0gCJPB+E6AoejVqoPkF7NiyHw1CEC1aj8W5wr9GvGxsxOGzqchZtBmLfS4hOVmxFI9Xp2Pmms2YJ9cWykmkb1tdHqBWGpi5BpvthJ0JJiSKBqtQ+vBeNE5dgicLh7t/HXYVRZtx6NF1eO5cGqYs2Y6Fk6iK+q5eBiQBEvjAEjA8KRvzsH7DZNTay+fH44UtK7A/vQi7inMRMVr6XT6vUhPPrbKz+MyGAntFgrgdrCnDjsY8FM/LUsTMNpyo2Iqd1a0YM3MlShz39KqQE+1MzFy5GZGr8MNepDlFm7E41//ySunF5L0VizXp1jyM3BpLR+0erNt9HO1j8rF+bR5GegidFEU/sF2NBSMBEpAr3NKmYMn2hQi/iregquxxVKbno7ggF8ONh04QLVV7sHVvHdpTRmBqYTEKcodHPo8sqvZ2YmlTsWR7ISalmuNzc0wPe8sRBE5PUZHsezduW8+SHOf2NeYzaGTc24y1VJVhb/sclMTjJGN77sKx0oGNlgRIgARI4OoToCjaS6ZtJyqwdWc1WjEGM1eWYF6WOsFrxgs7tkCsnMhesAbFUZcbCkNOoGLpTlRnqh6hcgIZj6G6KBr25lzwRDGsVTIRCXqKoh1VKCttQl7xPDiKB8Bc1t8ZFnHbXsCWFftxOi0HizYvhqEFR0zYO1BbtjoxT9p4MDAsCZAACfQ3AsZ42Yz89YuBMmtP0YJWbFxxEEM9tj7xtUWJWM2woxbT1i7EZDHBDdaibPludBWo26mYKwqezVyE7Ysnm5PdtpM4UFqKo2eBMfmrsCpvrOckWASXSzLTpj6CJ9V18w5B1tpqJi0HRZsXw68uejVFUTnB3lKTi1ULJyOdomh/6ym0lwRI4CoQaK7cgoq2udqHsCBaavahtKIa5zACOffPQGb9szja0ImMCXNR7HOFV/OhHTg4coE1/+m9KPrejdu9FUX9ljV6BZrPPIqiV6GZMwkSIAESiEqAomjCDaQNJ/btwO5j59CVOQVFjyxErusWa2EPm8ypS7BS3cNMy1vu+enYk8by8OyQE8xEPILkUsacIjy1eDxq9pSjNldb4m5ol24HLQVxYs9yYy+6SK8eNxEX6KgqxbK99UjLKcLmxblI12y2J80J7bmacIUxIgmQAAn0AwJyMrUI06p2Gwctrck8iE3VE6ytT+Jbghj2qmzEgdVbUT0hLFY2HViNTXU5WLN5nnno0YkKLN3ZiDxj/802NB3Zh9KDdWhHBnIWrIyxj6i5V5qxr3aE11EkdvkcgPTU9FEzV1sUdWSZwHJ97inqo9IYhARIoP8SCLagZl8pKqrPoQspmDB/PYpneHuHRi+oX6HQ21M0Iv2rMW5fpSX0zueBs6zx7tUq06Io2n+7Di3/kBFoOIZnfv+2r0Lf8CcPYPoEZ9COM7/Ez3/Xg9unT8V4/wuofOXHQP4IUBT1x8kRKthShT1b96KuPQUjpi9CSYFyWINHei01e/B4+XG0jZiKwuIC5JprUZQfa8/Ps0D4wdpmLpk8PR7zt63CDLEqP25RVKYBwFgGMtJc4t6qeHJaVriKotYep5ACp2qxsUfdaStd9Vj5DtTs2Y3GWYtMz1nN5o7GA9h9ZCIWCe+cBPgzCgmQAAl8cAkEUVW2GsdGfgbja/fj6Mj5WJJ+BHtTC7C9QDmxSAXg87kQrC3D8t1nMVUua287go0rnsVY4wA/a0UBirBrfhC7t+5FfTsA/aOfsRd0GgrkoRHSjo5alK3ebeyr7W9LFLnMHkgZk4+1Ygl7jEp9L0RR7in6we1ZLBkJkEDMQTb+A+60JebeOfSdKNqrcdv1+RmHp6jrKgO3srqnafJyF4IpirLHkkA/JtBwDJXtdyJvSvSDSd/89TEcb3oHPW5FveFP8ICuoPZjJNey6RRF46mdtpOo3FuOZ+vb0RVPvIiwKRgxtQAL86dhrDze1/DQqUYnwqJoR00ZVpfXIWP2emyYY00XfU5+7Xmq5bVp/C1fXJoP4dF1z6F9yhJsXzjJWgppPZDP5Sh75ZieRUc7IgVU4CQqlj6OamFwrBeiOG3uFVpGJgESIIEPBIGre/q8iaQNL+zYjdb8EszJMtbQo2pPKdpnFSMv9RBWb6pDjrGftXnK/JGxBSjKmxg+3K+lCqWb9qIe2jOhoxEHdmy1ltjHcbhgxwlUbNqJ6lYA4hCKksgtWtSq7L0oqnvZKs87Lp//QPQaFoIESKAXBDzGQfe9NDWRL8JrU9/KK1FRtI/HbYqivWgwjEoCJCAJtByvxItvXI4KZODoj9siabDld/jl8dO4fPMUfDJnBJLtmEG0vPRz/PIMMG7qdNw1LHzHmXgDfl7ZjPSJObhr/NCoW1uxlmIToCgam5EdomLpg6YIaGwwPgcZz+7Gc+fiSGBEPtYsTMXB0oNoEB44yEHRrsXITVW8OaUoOqvZ2O+tLn0mVm6ehyyZjY9lHvZyyY4qlC7bi/q0NKR1dqJTES8bD6zG1qMdikdPMw6tXofnWscg/7G1yBsOyDBuB0U1H3oU62ThbbE13hMVzUJ5H5oRB1sGJQESIIF+TyD60vgR+fkYefgw6uIqp7+Ta8X+2DuOZWPtYpeDnIR82nQEpTsOogHZWLCmGPYW2YogmuayJYo4uGn1kaHIL8jHtLEuawM6arFn3W4cF8/EtAnIX1SEvIijjM0CUxSNq+IZmARIgARcCOjPGeUZQVHU4tWHnqLR2qR2SCA9RdmBSaD/EBCi6HFMCXuGap6ijvsdDTh2rAmDc6bj7qSXcOy14ZjysXEYePEMfvO/L6Fl4O3486kT4KmHGliCaDn1a7z0cjPaMRg3jZ+EP504AoO8NNT+g/J9sZSiaBzYO6rKsKUhVzmJMY7IjqAtqKkoxbHxJSiZMRTmksY6pGdnA/X1SDFOZsxE06E9qJq82Hl6r29RVC5NTENO0VygfC/qVI/O4AnsWb4TxzEVjzxZiImoQdmD5cZkO3vBLhSPPITVW4/C3stUtV/uGzdiBEacO4dzFEUTbQiMRwIkQALuBOShdbE88XvBz/NwPUeaQTQdKUXpwQa0Z0xB0ZqFyJUrHNCIA8u34qgQNF33Bm3CgdWbcLRVPFeeQLHXKX+KsAqMx/zH8lD/z7vjFH9jgVBXQbjsoX019qaLZQLvkwAJkMD7TiC2KBqPv4fbajF3MS9RT9EwsIhn1tUYt33Mq/xUWbQ9Rc34XD7vhyPDkEB/JRCvp2i4nN04+8tK/KYFQPJQ3DblY7gzYpvFaFSCaDv9EupONuHt4EBk3pqDnDtvxhCKo3E1JYqiceHqi8ByGXo2FqycgMqtxjGD2JDnsbua76Xo5iFItRMWYfNioOLB3U5RFOJApDKUNs3ConkTMbTxAJZvPQrTgXURdhUEUVHeivtL9H3epNiaiZkr89G6tTwi3QhKvm3uC75MkwRIgAT6H4G2Ixux4uBZczxemI3UVLkPdTwHLSlCYBwTPzm5C7bUYF9pBarPdSFlzEyUuCxvDzYdQunBzMg9Ro1njHnonr/DlFpQVVaK+mmrsHByA8rEM+uqVps/UbRXe9NdVXuZGAmQAAn0LYEI8bI3nqKKqdFEUd/juuY1aciK+oGwV2PbE9c5ithqZh2OpOVj4cIZGKsfA6FWC/cU7dtGytRJoJ8Q0D1FW35teY7ebe4pqt/vvnQBbzY2ovHMm7iYNBzj7rwVg994Cb97ZwSmfDIHI+IWNS/hTPUR/OZ8F9Rl+v0E3/tuJkXR97sKgjUofbgcLUIInVxrbHB+dURR4OShCnTmFWJyerSvkyYA8wWmHWlpnejEVOuUYzc4ltg6WZxg3GlOXGN5MlEUfb9bGfMnARLoVwTCHpZIy0BGMANTSkrMg+uiepuECxkxeYxLFF2Jua0V2H1MnDicgQn5i7AoLyvOg/HkBz/xAW2zc8VDgnXR++XzUfh42OTPmzbBAjEaCZAACbyPBPq9KNpH47b8oDcmP449sh22RDloKVp9c/n8+9gbmDUJ9I5APJ6iQbG0/pUgbhhxK267czQGt5zA/770Bt5xObTG7bR6h6Xdl3Du5G9Qd/o8OnvoKZpoLVIUTYhcPJ46egZObxVx90RlJdLz8pDl8cXT+Zwtw4O76+LchzOWKCon4DmYP7cd+w+eRnbRLhTnun8aPXnoADBnHib6nJzrp88nhJyRSIAESOBDQsDYUqWiFZnpZ3F2zGzM7zyG/Q2ZyF+/FnkjY43nJqSYYl7jAWOLlFZxaNJTizFZZ9t8CBvL2pFXXIBcbRlPR+0e7G6+HyVeKxqU/T/TpooPaBOvSs2ZE/guzF6/GfLsQWfCFhsXDyPdAAefBJZg2un5yOuqFJ6JkAAJkMBVJvB+iKLN0VbDGeVzP4k94rnW23F7MVC27jDi2irAB3/znASePu8DFYOQwAeLwIU6HDkexJ2fmoKbU4E3f1mJl4d8Ep+6c5BRzog9RxFE29mX8dKJ1/B292DcdMdduPu24eaBScEW/K76OE53j8bU6Xd57C0aRMvvjuPXQgzlnqK9bksURRNCeHVFUduE90kUlV9E06YuwZMFnYbnan2mdsCTKyd/k3OKogk1MkYiARL4UBIwJ4THsoswvb4ch0cuwlOLR6Jy4zocbhWnvk9D1TK/S8s9BE+xF+jqrcZen+LAv/z8dtSiACV5Y2OfXin3lHbdQ9SqMPuQvylYsn0hJqnf19pOYN+OHyJz8SpE0VTdnzjG0snwYYCRgRIURT3aWXPlDmypbEBnZxrSxkxF8Vrl0MMPZdtkoUmABD5IBLxE0biEQpfVYhHptlSh4thIFM6xj41NCGPMj33GBzmf43ZvRNUo1lMUTahqGYkEPgAEunHxVDVefPkyho8bjJYzQUzM+wTGuy6DD+L0z3+C310ehnET78QdIy7g+POvIfW2WzHwfCPOXABG3PXn+NNxQ5RT6XVEPH3+ajYaiqIJ0fQpBmppx3yYxyGKRjU74gUlir0dtShbvRt1nZmYuWYz5o0FTlQsxc7qToyfvw2rZtgnarhkqaQ7p9lY+h/Xi5Sdor/TkROqKkYiARIggX5EwPxI1Ya52xYiuGOdJYoKP85mVO54FiMX5ZqiaIxtS7yfNx2oLVuN3Q3ZmJJ1HMfrx2D8+GacPt2FjClFWLMwF56jvhBENx7G2VQhzi7GZJfD5IEO1JStRnmd2A51MxbrgeQzR3ioeqbhVmHWoU5BeTigW5gERdGOWrxQPx4zwidIofmFHSirn4U87MbeuhwsKAIOV2ahZK2+z3Y/alw0lQRIgAQUAu+Fp+j0jgPYseMozmbNxxMlM4xtWJorN2JPWwFK5oW3ZWmpKkVpdQ4Wl8yAx6kKzhUQfTFuWx/9WnPEeQyT3beMsedNY6zVG97PIodXbLAKpQ/vRX32Ajz2mQycbu00To9ubahHU0cnmuvrcbYzBRkZQHt7trGCY6SxOkLsqrYh7o+IbOgkQALvNYFuXLrwJhpP/g6nzneiJ2kgMm66GSNuugmjhw3GwMFDXE6GD6KjrQXnXjuD18614J2eIbj59omYdCtPkX+va4+iaELEPyiiqDw0CUibsgTbF04yvYTkqceI9sAXASmKJtR8GIkESIAE3AgET2DP8p04nlWEXcVjceRRVRSVEfw9f7xEUTEZNSdZazHykPC8FN6kc9FRugl76zuRNmEuSopnRRws0XaiAlt3VqM1LQdF6xcrJ9A7C9JRU4bVpiLqPalsPoRH1z2Hc9kL8ETxNH97lZ6swNLHq9GZLdjkeni0JiKKFgJCJE4twlMLJxmT1KbKLdhSmYmF5imFFiMzXEVnPlZFmbSzYZMACZBAfyEQtyi6ayGyU1PtucKOFfvR4Okp2oWcqZloqG5AZ+ZULFlZiElDO9B4YAe2Hj2LtJwirF8sP8JZ4+7hs+gaMxMrXQ71M2Yd9kFLfTBuK2Ln9CWFyJ84Fun6LmIdJ1CxaSeqW9PcP/rZFa8un29C2YPl8R0cmDkb6zfPASiK9peuRDs/5AQu1B3Bi2eCSB98A4bfeismjhuB5Mtv4uwrZ/DGhXfwTsclBHu60NMDJGV+FPfd+Q6OVb+Gd5CK9PQbMHzcaIwdfTOGDYr7dKUPOfmrV3yKogmx9Dcp1ZO+mp6i5vIMv8a72duGmrJ1KK/rFIpoxBJHc+J8FkiL5s3jkwMPWvJbUQxHAiTwYSbQdgQbVxzBBMNr39pXzVg+rw728Wzfoi6fl5PRVnsy53wmhZ8JKTmL8OTiyZbw2IaTB0pRevQsujKmoGjNQk9BFHJpvcszRa9W+YzxdZCFPVlNw9QlT6JQaJeuP/GLogsWAQcrOpG/qgQzRragZs/jKD+eZnsAORlZHxI7p6DokYXINQ8U5Q8JkAAJ9EsCjfuWY+sxMd5ZnoixTp9fPxIH1z0HY+cV68dt3+jmQ6ux7jkzVFr2AqwpnobhaEFV2VbsrWtH5tQlWFM4KeKDmPDQ37K/AZ0ZU7Bo/cKI1QhyPO6TcbutCTXVlThyrBanW83TTlLSxmBibi6mTMnG2PYj2FNRjXNdaZgwfxVKZnj5s4qYqijajLIH96AhI914pmaMnYCRaQDSxyJ7QqZxLS0zDfXlO3EUM7Fm/Tz7o2SEaN0vWxmNJgESIIFrnwBF0YTqyKcYqKV97YiizXhhxxbsbxBLN7y8QcNepBBfeNcUYlLEUkmfHCiKJtTKGIkESODDRqANVUdOI3eWECRjiKJxLZ+Xk9EOjMlfi7XWZp6Rz6QO1O7Zjeb7S4ylem0nK1FefhgN7fD0ILVrqKUKZVv3oq49DVMfeRLm2UpiWVAHgo5qbEdzQzPa0YrqfYdR36mGd6lvO10AMT1L4xVFxQx1AuaXlGBaShX2GPaPwcyVJZiXZT7wIhjZnkIZmJBfhKJZEzHU/UzCD1vjZXlJgAT6DQHzI9kO8bFLiHLSazOWKPpULqoUr8eUEdOxaFWBc34QPImK1Y+juh0YM3OluUS+7SQOlJbi6NlUTJhbguJZ3vtXi2X0m/bWozMtGwvWFGOa8vHJHI/fg3E72IGmxmpUPfcCjtWfMxjJn8wpRVhUMBljI9xI1cp3O2gpWuNwP1yKomi/6VA0lARIoJ8ToCiaUAXG46mjZ+B18IWxyY6xLyeincyYkMCoiJcFKajYKpZ+CLuck78IFLZ3jnhjmoC5JcWYNVad/VEUTaj5MBIJkAAJxCTQG1G0BZUb/xmHz8rnjZgA78bhkQUO7xavD3XBlloc2rsPR4UaigxMmFscdRKLjirsWLYXDTHL5BHAdUVCG05WlqP8cAOEFRgzG2tWzYlY1u9M0a8oau1P2i4+Cq7ChKqN2PGcmPhGPhNdGQWbcKR0Bw6KD4spYzB37VrMiuY0lCgXxiMBEiCBq06gDTV7NqH8uPjaJfaWbsTx+k6kjMjB/ffnYcqEkRg61PRqjPUT7GhDh/HVKxXpSpyO2j3Y3Xw/SvJGoqPR2lO0KxNTl6xE4aRoZxWYOYaF0QmYb3jxi6t9P26L8rQ1N+H06XrU1NSjoekcOoUimpKB8WMz0Nx01vxb/KRkYMzEKZg2Mxc5E7Mw3AEsUVF0NtZvmGPtqdqGqtIV2Fsf7XDBWDXE+yRAAiRAAn4IUBT1QykiTH8VRedjQed+7BUz15QxyF+1CnkOkdMFRlsNytaVQ6yyR9pULNleqJwkTFE0oebDSCRAAiQQk0AcomjjASzfehTtKWnISE9FsKPdnLiNycdja/Pgtco7UvBrQuXGLTh81pz1ZUzIR1FRHibGnsOi8cBqbDWPsxcPGKRZSwWFqDp2wkiI1YJGmlmTkZURLnywoRJ7j5n7y21enGstpwziZMVqPC5cjQAIz5xHFuZ6liOcmk9RNNiIQ1uER+x68yCojlrs2VKF7OLFDq8kkW60A6saK3ejonk21hZa+3HHrFMGIAESIIH3mUCwBqUPl6Ne7g+d3oTKLeFxPzHrsrFgVzGmuSmpbTXYs6PGdXyNlldLVRlK63NRIg//64NxGycqsG5vPTrkM1M1KCUNYyZOxbTZMzB94khLJA6io6kexyorcaz2NKxV9uZzavYabJ4z1kohXlFUZmw999VTazNnYs3meZApJ1Y/jEUCJEACJBCNAEXRhNqHTzFQS/uaWD5f0IYdO85idkkBfHysNUvQ0YgDpQcxtHCVdvqhTw4JebcmVDGMRAIkQAIfEAJxiKLyVFul5Clp4zGruARzsrz9fdyeScLDZ9OhVHxmYT6mjfWhhvaadgeqSregYWaJ04MoeAIVG5/DyIIi5PlRZQ07fIqicdgc87kdR1oMSgIkQALXAoETB8rQOmOx5YEpQ1wEHQAAIABJREFULAqipfYInjtWg9om82OU/XHNj8Hj52Pbqhl4L54YfszxP2434cDqTTgWzEB6xlhMyJqA7JwJmJA1FsOjLo83mXU0NaL62GEcqUnHZzYXY5q9zViioqj8EGeWUjzHpxcX29u5+Ck7w5AACZAACcRPgKJo/MwYwyZAUZSNgQRIgARIgARIgARIgARIgARIgARIgARIoP8RoCja/+qMFpMACZAACZAACZAACZAACZAACZAACZAACZAACfSCAEXRXsBjVBIgARIgARIgARIgARIgARIgARIgARIgARIggf5HgKJo/6szWkwCJEACJEACJEACJEACJEACJEACJEACJEACJNALAhRFewGPUUmABEiABEiABEiABEiABEiABEiABEiABEiABPofAYqi/a/OaDEJkAAJkAAJkAAJkAAJkAAJkAAJkAAJkAAJkEAvCFAU7QU8RiUBEiABEiABEiABEiABEiABEiABEiABEiABEuh/BCiK9r86o8UkQAIkQAIkQAIkQAIkQAIkQAIkQAIkQAIkQAK9IEBRtBfwGJUESIAESIAESIAESIAESIAESIAESIAESIAESKD/EaAo2v/qjBaTAAmQAAmQAAmQAAmQAAmQAAmQAAmQAAmQAAn0ggBF0V7AY1QSIAESIAESIAESIAESIAESIAESIAESIAESIIH+R4CiaP+rM1pMAiRAAiRAAiRAAiRAAiRAAiRAAiRAAiRAAiTQCwIURXsBj1FJgARIgARIgARIgARIgARIgARIgARIgARIgAT6HwGKov2vzmgxCZAACZAACZAACZAACZAACZAACZAACZAACZBALwhQFO0FPEYlARIgARIgARIgARIgARIgARIgARIgARIgARLofwQoiva/OqPFJEACJEACJEACJEACJEACJEACJEACJEACJEACvSBAUbQX8BiVBEiABEiABEiABEiABEiABEiABEiABEiABEig/xGgKNr/6owWkwAJkAAJkAAJkAAJkAAJkAAJkAAJkAAJkAAJ9IIARdFewGNUEiABEiABEiABEiABEiABEiABEiABEiABEiCB/keAomj/qzNaTAIkQAIkQAIkQAIkQAIkQAIkQAIkQAIkQAIk0AsCFEV7AY9RSYAESIAESOBqEhg8JMNKLgAgBED8C/RY/yUBEP8hEEC3FSKcf8AMHTDjiP+nBIBAyPxbpCZ+uqz7yXbqZryegJmPnYe0xDLFimamHQggJBO0sgxbG4CVpW2HLIploWGN8XsAZjp2ccVV84L8TZZP5Gn+hHOSGXjcsW1V66hH5G2lJfIWv8qiGGZY10yGljWWnSbfCPBm8vZNwTycpnld2mxFVjMx8hQ8wnUXtlcrq52O87qRqsMupXJkmVQItr3KRctmkYydniyYYa+CX09LbWG2aeE2bF4KGWzPN591ja1fnDRpknEpKSnJqK/u7m6TUyBgtb+QcU+2RxlfhBH/iXupqal2WKMWlEbb09NjpyfjiLTF9XBbM9u6aofMXw0j8pK26faE25ppk/xbvS7TlPfVtJKTk4048l9ZThFW2Cq5yPKoHGV5ZXriXxFO/sjf5X1ZdvGvTE+mIcOafd9kLJnKa+q/uh3CfmGrDONmg1u6ajoqM5m3arssn6wPtax6/ct09TTVelX5yKZjtGV1MFT+VutPL5/RA0T7TRLjntmmGl9p8NUXGIgESIAESIAESKDvCFAU7Tu2TJkESIAESIAE4iKQlnadFd4UDFMNgS6EGd3dyO3pwa+TkvFTIZIA+FhPN0YK8UcRN0VkIXmIifuFQBJeSElGEAEMsDQtIbl+ujuIwSGgOiUFLyclIzkUwpUAcF9XFyb1dOFEcjKqk1NtkacjAFyyFDGnGOCmDhoqrGaRsEoqarYeYJZTKHlSQXQIDWH51Agno8swluZnCCzKbeOyic4UN110RlXUEKwCmkCpVpgufjgq08rYpGCJvDYnpwBnSZ52UYzwlhobli/Dv4VpyRwNSdGBQoqzqqbsFIyd9WBJWEoRNMZaS3UIxeFWaQvIArBMwcldE2SNclq2h4DWljd99Qkpikqh0iahtBNVFFWFRCnYqUKiKoiqIqgu8hlNyBbNTSFT/qeKsmo4mYYqesr7el7yuiquShFXBSOuCftlmrKsejmdwp1TrBTpqUKdLpyqcY3uaImd8l81vMpPZebG1Y27KlSqdarnqfc/NX15TxVkjTHPErh1W2SZ1PrUy6E3Rrey2WKt0S5MUV6mrbYDXRx32mn16iTrg08ohMZXKYr6GgwYiARIgARIgAT6kABF0T6Ey6RJgARIgARIIB4Cg9KuM4Qm4c2YCeCx4BWkhUK4JRTCPaEe/Cgp2RBBX0xOwee7grgz1IOqpGT8UXjPWRnd0dODCaEe/HdSCr40KB0ZCGHL5UsYjRAGhULI6enGIAANSUn4QyAJLyYn47nkAai49C6yQj1oDQSM60KE60EAWwcMwg8GDECq9GiUgoCVnyrguYuITj9OM7ruemldk7CMQCFLXzXj2xKsUdZID0pbqJB+marHpyJihAIBJNkeuKZYl2SJq251ZQqsSmK2p6zm3al6e4pkTfXV4TVr+4+qSqbtqmpGCouRljeu7YEq7+hlVwqs3TJJOUXKcBnNwFLUFcEMDkqFGr8aHqSW0mwqQaYgpHjSOmtPkV9Vbla81rf8i6KqYKaKiKoY6uY9aNgjPaatf1WvQVWEdPP6c7sm85RpS8FLio5ucWQ+Mqwsgyqu6unKdKTXprgvREb5o9ouvUTVe6q3pRRzRZoirOodK+LI+F5iorguwuhlVvMzm4Qpxkrb1TLJ+7qN8m/plar3Pa96VdOTdutevzKMLqjrgrLaRlQBUxdiw6JopGey2tbUMjiYyp6mfdyhp6jbiMtrJEACJEACJPDeEqAo+t7yZm4kQAIkQAIk4EkgLW2wca8LwJRQN350+RIuCE9PhHA9gBOBJPxZqAf/kZKKOV1B3ADgSHKyEUZM14WgeXuoB7O7u7EtZQDWDEzDbT09ePTKJUMcFb/fEerBRQC/TE5BWyCAr6cOxGe7ruDh4BWcDwSMNAaFgFtCPbgE4Avpg/HTlFQkO3VBRxlUQVJdIm8GUrxEDXFNFePshfR2MIf/or0COyyihi+Z694jlr9blplaYjg1wyvUFlfDS1htCwPm8m4pcrh5qMk0TaFQEd5s3dEsm/2ndFm1V9xr3pX6WnwrvLm1QOQWBabYI9GrYqclImstKzKEHletLc0T1WYV9oI1HHulIC0YWNViSkXmj7E9gVcLD4XQ4lMUzc7OdizT1kVRXdCSgpf6r11aRbST3nyqV5/u4amKZ7I96P9Kj0LVLrN+nEv81XDSHjfPUpmOmo8Mr3p7ivSFSOolWKq2izRFXFX8lNeCwaDDM1T3plRFQiE66l65qmCtllntP1LAVbckcPPq1Je5q/Xm9rvkrNogr6n/esWV/NVm6tZunPlY/d3YvsEopb2FgNvHIH38CAREL7G+Wlgd5NT7uHy+qqrKKP60adO8eiuvkwAJkAAJkMCHggBF0Tir+fzRbdj+32/FjJW9YDsKze2wlJ9OnHi6AqfuLcQDt6SFr3eewNM76zFl2TzcIVxx+uKn83U88/Vd+Pn5iSh4tAiTlezt7M4fxbbt/43YpbNi3PhXWL5iJm7CeRzdth0+sAC4EX+1fAVm3uReyJcPbMB/j3oIy+71COAaLYg3flaObxwfhYIvP4Db5JZ8XhyDnWi/eB5/qK/Fz4/XIeVTX0Xh5FRAXO+8gLca/4DXT9Wj/uRJ4N6vYsm9l7TyOctw4We78V9DClHoChUw2syZ+7BdbxDBE3h6w/9g1JJlnjzaq3di46m/xPYv3ZFwqwieegZP7Hsb9y0vxCS3epcpn6jA8h+Ps+pUze4NHN32DZy5bzkKPRM4gYrlxzFleyHsZi/S21vvtNtuM6/jmZ2/wMSiebgjDThRsRx6UEfE7AU2v9ef2Ybnb1ti2RKj7an5lddjyoL7MDrVqpNoDVbJL9jZjvN/OImTtXWoqz2PrKLP4u1de6GVzDTXyg/aOHHjXy3HCrvRC1Y/xrgo/cBR9vNH8UTFW/irh+bhDq+27cY6WouxuXgEOv9jbNv+PC7e8zA2fv6WqG3v1Pc34MejHsaSqcOAYA3KHz2JT2z4Uuyx7OUD2PD8ODy8aCqGWTl49hXVgvafYfeT5/HpRz+P2+zrLu3PYXUQLx/4OupyFmBeBEQxLpfj1L0P4YFb+moA9t99hSgqPPvEvp9f7OpCefAyXgoEcFsohA4AbwWSMCrUg0MpqfiHriDOBgL4cUqqsb+o+HkbAXyuK4i7Qj34+4Fp+E7KAPx5dzeyQ92G12d+1xXc192FMwjg3wYMQktSwFhe/+SlDkN4XTooHdXJKZjc3Y3yS+/izUASHrhuMM6IZfbGMlWxJ6G5L6D0XuvuNvdmTE5OQkD8Z7sahtAt9i/sCSEpOdncy9Ch0tluU0hOMT3hQiKMJWQagoe4aOiDco/RkOHNmGQJDKYXW8CKb+2NauyH2I2A3G8SQHJyip11j9ib0rpmeJKFzH0ZzTKF5T3V4071qDRFSVuaNURCUT65R6qZke6dKYVSxb/SEBRt/1dlL1hLOJFbC5hknI3IVCetn3AaYTFSEWfDrqe2kKN72hr+pIrzriLrOnK394FVPXctYVrugmCKz5EbBpjqdQhvnf+Drw4hRFEpXulCnxT2ZEJegqgaX4aN5tlp1Ky1Z6lupJ6nGk4KYF7CpiqQqZ6gqtCoeoOqHqWq3W4ejEbrsIRY/b70FO3qEp9ZzJ+UlBQIQVRfGq+yUsVGVUCUNor7anwpaqrlEXmpy/P1fT71pftSeFX56PUn7VLDqOKt2h70NiE56fXq8Oh04WjmqXkeq57ncmsIbUl9ZPsJi6LSl7rx1Vd89YWrHejtt9/GoUOHjHFPbFORiDDaXPkoyrAYG/JGGuad3FeKs7OLkXnwn3Bs8nYUT0uPbXbwJA5s3IvWvEeweNrw6OGtsJ1z16NwknxWN6Py0XU4fE6NmoNFTy3GZJfUgicPYGN5K+asX4zJ0cyrLcODh7KwfkMezNLJnyZUPlqKxjnrsTgiATdbPIo0Il9L24zbOOcpLBaGN1fi0XWH4SiWlVTOIitMNFptR7BjUzM+s70AE7VwzUe2oLRmLPKL5iJ3uPLO0/YCdmw9i8+sL8BE/VVI8Nhd50hpRH4+Rh4+DOfVcJAR+evNttF4AI8emYhVCydDR95RW4bVuxswecmTkXPmxgMorZ2GRXPGIhWx2epcEmmfHVWl2FI/FcULczEcQdTuWYcjWYtQPEvYAKDtJCrL96Fx1ipn/Qs+VdPwlFF5tSh7sArTPNqgCrG27EFoWF1qdQTy12+A1c20+0F0tHUgKK62N6OhuR3B1gbUN7WiuaEJrcjGou2FShsQtu32rDMzce/+Y2feUoXSTXtRnz4Ta9bPw1jPV+cgTlTswPEpi1A4aahmewdq95Ti5KwSzMtSE/Bjo0zKySbY0YbmpgY01NaivqEBJzsnozi/DY+XR7ZSu30iiKrSpTg+RY5ZZv3l7lqM3FTRFbegtGE85s6fg8lqf4k5ugVRW7Ycxyavx+yGddg3cpU9VradrMTevc+ivrULSMlA9v2LUJSXpfSPFtRUlKKi+hy6kILM7LkoLp4RHouCHWhqrEX9sWOoqh+JOU8Wuo53MU1kAAcBiqJxNgg/k3Yh8IjOFSmKAnj9GWz++kV8dsOXYDzTg+dxdNfXceZTS1E4OZaaF6exMviFGlTsOoQzWfNQMOx5lNeOwoKHXQQWQxQ9g/tUYcsrSxG2Aig0RFG/PzHEoGAtylf/GDcuXY0HRvtMs/0Uju6rwH83Cn8m9x9VkDLFtxQMGnITbsnOQc7kiZg0LhXVTwhRV1xPw7BRWciaOAmTsiZi3Og0pFqi75n7tqPwpqPY9vWLmPfoA7ClojeeweZ9Q1DkwSJamzl/9Al8/Q9/ia9+aZL5wNV+Xn9mAw4NeRjLZkrZKAqXeIUxKylbwPcURYHOExXY/j+34aFl93rUt4coqois7T97whR4rY4hyv5EXQ6WLZNt6Dyqv38CN/3lvYawfeHEj3HgUB26sj+LeZ+djJskoM4TqNh8AJi3GoWTLhqCtVE3+kcIrY2aZRiHh5bNhCFa2kK1s12q9fX6M5vx9boupHReROrEOVjw2ckYNewU9ukCsGDpxk8Imk/UIWfZMtz0Y2/h1/0jSriuL9SUo7z+HiwpnIRounb0XnMBtU9/HfvqLmLUpx7Cw/fd4trmYNj8C4ya95fo/K+fY9xD3qI98DIOrD2EQQ+ZfVbU8fY/fBYb54XlSnebgqgtX43nJ67FsnvD456f8fUNUSeX5uChIf+Fb5z/FB4uyMWwVGf76zzxNHbWT8GyeXeEyyjKtf15DJqzBIumhketztoKbH5+HJbY7dDn2NNHwQxP0QAMkXND8ApKuoL4ZSAJuaEevBoIIC0EvBMAqpJS8HfdQWP/0DOBJFwMBDAQwPWhHlwfCmFfygA8NmAQ3gkE8LVLHXigO2gKgdZBSiKeyOP55FS8kpyET3R1GR6iIg0xmh5LScXoUA+OJafip6mpCIbEUtsujBkzGrlT/gxvNjfj+PFfGwLSPfd8DHfccQd+85ta1NbWGh5lQjwNhXowZcqfIXPYMLz22usYN26seViMtadejxAbekKGQHP8V79BenoaBg++zlxZ3xPCmDFjMHXqPThRX4+Xf/+yLcOJ8M3N55CSmoq77/5TQyQ9fvxX6Lx0ychbxLv1lnFoaW3F8MxMtLe3o77+9+jq7sGggQMN+0UeIs+Ojg4MG3Y9PvaxXFzqvITqX9bgypUrRjqZw24w/hN2Gh6mgSRkZAzBoLQ0o3xJRjmS0N3Thfrf/R5tf2wPL9m2ZMzwPqCWj6pcj65tRWB7kNmCqhQ9TZdUQwQyfhVeiHIvVkVQFe1RPTVKddV0CKiy4apKqSK42svdFa9RK1/Vj9SSbcO9ICAO6DIzlaKoKTaZ18IiawBvnX/DV+8RoujAgaJFApcvX3aIlaqXqCFsW4cHqR57bmKXzFj17tS9HEUYtyXtahw3T0M1b91zUBV1pfekbrf6ocHNBrcymtUe3kfUC6z01BQHTwmBVIqkbiKrmp4sp14eN29PXUxWvT/dPEWl7dFs1rnZrVfb+1QXSdX60QV1VUSVdSDj623GaZvpva2HdeNltHnrQCozDbM/S8dxKYqePvWqr77QF4Gamprwk5/8JG5h1E3ImZCTgzZMw6rFQMU/HUPuk8WGoBD+iUfokLGE4DEHjeu8RZwR+YswreoQsNgUjTpqyrD6SDbW59VjRWy1KQKrLax5iqKAEPLWPTsRJWtnaYKpJmwaqYtyH0KWKmoJwbNMmCwEV3cuOfn5aK6SYRSKZQ+iapoQRaPwzCnCyszDODhyJVbN0IUoMy0hypSXV2F88QbMGWtcwQtbVqNuuiUMBWuxZ0cz7l+licIR4p8sm7PsTkGyDTVlm3AwtQDrVWG0uRIb11Vi6NQsNNamoHCzLlR3oLZsHZ7NKsHaPDhFY0f9OPNOrH1Kxh1oPLADFSjA2nlZSA02oXLHHrTN3YB5WS04sqUUTbOKUZA73Pn+HEUUDXa0oKmxAQ11tag92YDWrCJ7HiRsNevTq4e7tB+PNiNSSMkYgbHjx2L8xMnIHj8eWWOHIz2iH0YTbGMLum0nD6C09DgyC4oxq6kCpQ0TUFIyD1leHxmsek6fvwolM8KfGIy+WpmFVWv1Dw9uLEQdG53GQxwW4uWjWHe4FWkjxiJ72nRMz56MrLHpSHXpy4L7oSxLtA/WoPThakzZVYxpglXzIazeEUTR9nnIskxpa6rC4T2VSC1Yi4KILwYeddd0AKt3A0WPjMTBraeRL8XpliMo3RvE7KJZmDg0FcHmF7B7y3505G+z+msQJ/Ysx87m6Vizag7GogmHtmzCsbGP4MlC8YmjGZUbN+JIeyYyM7pw+uwYz49AffHc+CCnSVE0ztr1M2l3iKLxel9a9sQSSfyZ3Y5TR/dh3/+8hXFzHkZB7jBjEL9QU4Fdh85j4rwizJusiG1SFF0+Dj+O5jEqvMwKgYpeiqJ+vW4dZf3/2TsfuKiqtI//Bmb4K5DiH0LRgIIKdmELNvFVW3UtNbXEggoLKtzEVTZz8Q+JrlqksmSBqSUV7kot7IqrFpGmblpgQbtYUmKBAYqEAgLKADPA+3nOvWfmzGVmAHt7233fuftxgzv3nnvOc869wPf+nt/DFXy6BpQdyMWByqGYG78A4jDoeF1TGfKzclExMlKGJlIrNDcFY0XVHu2V1IZmwRo7y/j59MpU7EYs4t1yrCuGBaWhyZrpD1yaKPh0KMlKRl7FQGY7CLEGmE39ZZNjQYFqQVUnQr1+1y1dbxYaLCqEgxAbC+w2QNFWnNiahrqZGxFtEL1qUZadjbrp8ZhF8k1dA06fKEDB4Qq0qdUYFhqN2LnBGGaOFjccxY6CYYiJ80bpAKEom8mjO3DMOx5T6rYOeP76rpsBxI9OIniblg91ZBIWmChsRQirWHv9xr3vWhjIs0LXVIKcbXko13pj4iJSRJpHq9rq/cjKacb4RTEIp8C3lmHPthPwjl9qdi1pS7Kw4WQQVi+NgDsqkZuyE6UW308ICmsaZ+YlzN0YDVED3e/zVXca2RsOwz9pGSa5E+TNwgnvOCya2mAE1TKIDlyyRFpXwkZgPPNEIOISIiS4L0BrS+r1gdx9/5PHOLtI6fNUGOntrg5M7OnGGRmKnlTZIbC3B2V29jhpr8Z9eh1Ce3tQqVLhhL0G/j3dmNTTjRqVCi9pHPFXtQODotO7dRhFEIHDNMG1stzennmL0h/pyZ0dSNR1ogvAUXs1nnNyQbm9GureHowcMQKPPvowxt91F+699x6Ul5cjM/NVTJgQgTlzZsPT0xNHjx5DdXUNPvjgEOrr63H//XMx9/45GHrDDXivoACz77uPQciqqio2Rm9vb4wePRrvvJOLFzelYetLW3DnnXcwiEkQxc3NnZ17peUKmpuvwNlZgqZFxSex+LeJ8PX1Rd5fcuDs7IQDB99FS2sr3j34HiZPmoikpOUMlN58882sX0krVuOee6fjl2F3Ijr6Iej0emzL3A7XIUMQEHAz7ps1Ey0tLThw8D18eboce/P/jt8tXYyYRx+Gg4MDA7dfffU1dHod7vrlL+Hk5ITa8+dx7eo1nKk4i/UbXkBTU7MhrZYBER5nE4JoLDrE1aamaJMOltWqzGmAWjGRehqWG/ML5W4EJsWejGWfTNYmL3jEgalQiV1ilwZPAIPXqIRhuXJVPsYEcdJnMi6VFb6kSObQx8CAZSBEwPTy9wODoj//+c8ZFCXo1NHRYUhVFoseUY+UkEpUF3JQx6Ec/0ypFhUhqzlIKgJRZTEdFhWFWpDHXYRs4nni9cQ54kpM8XMxdV0chzhuDlqVhZREWEhAlI4T0+bFaysVl5bGxEEi74sIHUU1qHi+UpVqCeSK6k4RpIoKUa5S5XE3BzKVsJePUwmzrYFzsf9c322YVyFwvG/mAK4SJkt9NjqK/FRKUd796wWjdL4BfIWWYeMuYGHKDLgXZWCZmbQfA2zUteNybRmOHy+H1isckycHwcdAbS6jKCMDZWGJWDhBhE71KEzPgXPMckhMhRRm6SifvAoxgY0CLKlAdlIevJanCOCkP5hiAQKJIMWKalOKI1fW9a9mNCwbpVK0vQgZy3ZDHb8NC8M10AxKKdpXZbpx3T6cN/OLiVEdZ/phfeFG7MJCpAhyxPr8jdjlYroPfeCfNWAtQyd2KZrDQoxJjGOCIF3tEWSkH4Qmag0SJwwHXX9jSRBWEQQy+bWNnzcD5zcqFcGmY7CoFB3g+pxQNBDVpnBNcQ77xGUXzrproGvVAs7u8PTyRWBoKEICAkxA5Q9XivL+mIOnZhZAvypWK1BUdxklORnILvdAZGIiprGJ0qH2SAYy8tsRlpiI6EDzEJ5eJGw6EoTFy2W1I4HSjSUITxHvVXP95fv6u49lKFoVKat1hbb6gaK6kgw8UxyBlxPDGSPRFWVgSVkEXlscbq1D/XzWjqKMZJRNXo8JRetwPDTVqnK+IvsZvNQeJ/W95SNsWvEBfNekIpq9sJBEN89ktiJmm+JlE1NwwwZFf8BMiafaoOggAzlQkDcQUDHISw/icB0ayg4g90Apmr2nIyZqat+UcqawzMHhtkBERs9E6Dh3aCwoRc0qX5VKUSsqQ2PHrShFtSXISivH+P5SvKkxUtfuzEJVUDSipvqjef9WHPOOZdAXrdUoez8XB6pH4p75kZikyKX/YVB0EZxzD8A7aRkCS7cgG3FCSrRxlAawE1baJ318cOuiAQWpWUB8MmYNXI5rgLjW7QwEiGoGxJmmew9k6fWjFCU17W4gNvl+mBMB93tfCZDZtDdWgLYVNbMpfLOkFB1p1hYiiNFe6+nzzFJi607UTJctB/qD4TSo/lLaBzINfY5pxZm9O7H75CXAeyLiLdpL0AuUPBxqnoiY+bfCRLOua0JJTg5qxsdivknquQRBq6dILxkaCrYgs20+NkZr+7EH0KIkay3y1LFYHXgCWTVTsDT6VqaANZ0XHS4U7ES+UzQWTR3Jflmha6SdDjNj8cDXXwzUuVtRGrTUCKIHCZoHd49e16RYPYmgKIGjMb29eLdTa0iLD+jtxSd29rilpxv71Rrc2NOLu3v0zHrgS5Ud6lV2LEXemyoaq+xQYK/GRgcnDEUvXutox40cigpXpz/OP1Srsd7RGcN6e/H39quscBNtVwHMc3XDJ/YaqLq7ceutAVjz3GpETJiAUSNHYt++fTh9uhxr1jyHzz4rwSefFGH2nPsQGBCARQm/xYULdXj6N/G4557p+Oqrr5CR+SpeTH0eTU1NOPXFF+js6IQwZAAKAAAgAElEQVSv700ICAjA3LmRaO/owGs7tqH5yhUcPHAQ5+vq0Nmpg4e7GyZMGM9UnCNGjkB4eBh2Z/8Zb2Tvxv1z5+DNrNdQWVmF0s8/R0tLK6qqziEqaj6DtwQxHRw0eCv7T3jrrd1Y9kwiZs2aAVIgln/1FTIztiMgMADTpv4KISE/x+ef/xOfflaKf3x0HEeP/QO33OyH3y9/BvMjI/Ha61nYsfN1eA7zxJ92ZzHF65NPPY3KqnMM2F272i4pw5iskyIolzjinqeiAtQwB0YfUFPdppAOLxecsr7SDJRTPsyY2m/tPKN/Kh0l98AAbESpKXdjNdjBGovcc4sDpmCVzqF2qZiVmELPnUvJb/TSAKHoHXfcYSjyQ2m+BKcJlPHCP3xsHMRxMMj3K6EeB5viflHdaO5zNpOKdHoRqFoDieagoqi8VEJSHj8ldBXhpwhLRcBn7hixb7waPAei0jwZFcJKSClCSB4DS/BRCZR52xyEKkEph4fmfERFKCr2Sdk/Jfw11zfra9/82M3HEQZ1O3sFoIibcr2J1zW5Jww3nOHpgJ8ailJfBwVGrcK6NfDMI2lUKqJJYmWiiKQrnUb2M5ko1soRUrvD3ay6TAd4zUB8/AwYGAtBlIwWxKTOAXLTkaOJwypDWrWkIPMtTEKeF6kKxYT3gYBKIV3YzPgsgcS+6+t6lKJSK1W5ydh8tBFqtTNcQmOwZk4j0g1qUuOVzCsLxeuSimwd9mEeXkiZAcmQoALZz+TBa00KZnicxq7kPGiijGrHlpLtSC8hla+U3k4pyO2Uj607h7zn8+G5agMieUivSykqRqoFFYVZyDrYjrDllDbNF4AOtYWbsOmIJ2JWLsSEPmnKithaUop6WbMdsL4++1dtCuPg118MbFfYHEi2AuUIeiEBE4a7mCpKW4qQsa4UYamJIHeJ/q/JYecc1KafRURqEI4v6S/9XbkyxRTzgSi2FenzuhZUHM9BTv45eMyJR/yMQCjRp+5yCXIyslGCcMTEzUO4n4dVsG/u2WzdFuLHg6KSwtScUYWlnyDW7AzkcyqykbTPFyuj6vFStgcS+9hwmLZtAkVLtuPpHBc8+7Jge6ArQsaSPLg/+zKYWJRvNihq7cf8oD+zQdFBhqxfJZOsRjRJn7cERGQI0mBQL1JWrzXF4kA6q8Xp7DQUYCLGtb2P0hrr57gFTURgQykawpZiUfBpbDWTPv/jQ1ECSGl436rNmKiEVI6pAScyM1HQDKgxDmGRkZgVLKlilVtf70qj4rFfpei4MFQ2+SE5IRzO9MtdkgUwBtO+nslNwRtlenhPX4ZlTI4mAbOqiUsQTyD3QgEyD49ADEsDFntchuykMoSm/e94hbD09oIGuAXGYHUcpfPLa2loDJbd7w+NtgTZWXWYFGvOt9UaFJ2EOpNUacEHVPTgtJDOztLSS8OQRupkHnOFn6319PlgnOaKVhmuDg7CSnPdYOIL2s+9qLjnLXuKmoe6TScysa16igVbBR3Ksjfg2NhFWDa1H58J1o8KeE+Mx1P3+5vCTnkIrRdK8P6BCrTpT6HCyvPCL2wiNBiHuZGSlQEDlMcugY2Nnh076zBzNXmJWrfJILVm6u5ydLC5GImjW7fiVIh0bzQUpCKtYS7S4vxRvX8ndlb5YdGi+8GErSz9/X3UsbkX5tTSVFiFzP15kA7kWfvjHOPi4iZD0R5MllOCU7s6WZGkjRpHHLNX4+c93XicfEN7utkvp6QkpdR3qjo/DBIUfUvjgK0aR/j39mCJrpOl3Qs2mKzzpAh9W+OAj9UaPN3VifSOdpZeT2iriUFRd5Ta20Mt533e4OGBv7yTg7vuuguvvbaTKTkfffQRLFmSiLy//hV//3s+fv6zn2HevIdQVFyMWTPvxdtv78GJEx9j//6D2LLlRXzxxZe4cOE8rl69hl/8IhTajk48+GA0S20f7jkMjz4ajdn3zcLbf8ljStRp06bgT9lvoqT0c6b2JBUpqUZJsbl6ZRJWr1qBtevW4+VXMkFKuKeeegKJS3+LMaNHs1T+8+cv4PWsN/HJJ8Wwt1MxBemKpOU4fPhDpji98847cfttt2LcuLH49ttKVJ07hzff+hM+PHIUGo0aWa/vwL33TMcjjz6OwkMf4sknHsfLL6UhP//vSPhtIkujZ+o+GQgavT/ltHde/Z3Fn6eSy8BRSKWn+RCVZiarS2ac/BLKLHmF2yivY8X1nUY3UvlAKRNfblRMrRfXCJezsaJY8mbicWoEt0yXyliwBIWZ1lVkqux0qTgNfdZQb07D1Pd++tnPfmaiwCTVKEEmSv3mcJS+59CNXcUwD6bxFMGmqLwUCywpgZjYlhKe8t4q1Zoi9OSKSjpW2UexPaUPJ/+Mt8U/VyoRlbBWGUFl/5WV5i1BRxGmitdQ7hfBqThuUUHKv6ZrK0Gm2F9zcJnHz9J1zZ1jTq0prgvlOSJYVqpLDXMrFmcz3AtG/Ta/d/l/zd3HEg+VXhzQCwNeLe3fAYpSzwYFRuUY6C4XYVdGMYIWSwpO8mNctrsF815IwQyicfQH+/FQbEucYN6qx8qP0JaSXdhRNQ3LAwuxxFoafMg8zKM884ULoclLx0HMwyquRvsBP6JbjmzEivx6uActROriUGhInbp9HfI945ESHQhNexG2Z9RiWkK0EdzKvpcGX1B2/f7S5yV4vDHjLDzU5VDP2YLwsh2oCvBF+dtHrXuKGsBgKMq4H6lXIdLzz0J3So1pry0G07ox5dlZzH5toeT5r6vFkYwMlIStxHKvd5H8UjFaab8JpHaGp68PPFGPs43hWM5TnAcLRb3yDV6ko+atwWLkIL08FAkJM8ymW7O0/pyziHgkAIUvS56qEizrH24rodr1rs/+IJlZSG4Sl3aUZa/DruJWVjDTdFPDPSQOaxaHs9/dWBq313psMFBn84uWwPW6g35YZYBr5CVaj9rycpSW18M5yB3ndpfCPWoaXCrK0eIZhPAgX/j6eMLFxUORQj+YG4MsA57HR15RWDhPg4Mrsiz7kY66F88u9EJpzj6Ue8VjfVygmfu+//R8870bIBRVwk1S80ZWYZ3CH9gkfd7kglXITX4XPmskaH19G/U1Ay1xz8IrbzPOzUszBZl9GpVeFjXO24Lld3tINgBFExSewxLMhtJP2AZFr2+KLJxlg6KDDOd1Q1FlARtBWfk/C0UtD8iq1ymdZlCKhqHUIvADQDBjVoOpp+hAlHCsa8pCSw0o3rET+VVjhfRv5RjMAQwdmqrLUXbiBE5WNEDtPwWzpofCuSIXOaVuZlPqqVVTpShv10oauABgau5ZgqEFOUBMMu63XnvGOADmk5qDiqCJmNjcDP9Fc6HN2YbDblHM75AnMbeeycXOPC2mLIkDcVK2DVjhZoSw/cI+RWiNsO4C9qe+jI/V4zFxWA3c5i6Cf/FO7K4bj0U81Zh+l7pwAllvlMI7VkrBtng9WiOklKV1v2wYCpIPQP1UEhZQVSW+CUpOZWGiPqtYVIqaKEAHoRQ1wNVghSLRsqco68eZXKS8UQo4jUBg9FLc05BpNfVeqbIl0JftFI9ZNWkWi0n1USe2nsDWjaUIS6E0cUU0qJhR8gG4PSVaEVi47/tRcOsajmL3Xg1mxk9iBaj63RqKseOAFvNnATlbjwHeGuhCFiEOe5ktQTSrFGfhhQHNYbQe2anHAH8tykHwM5jZDPBCcx05SchpmIln5jcj78RYxMaFy0WYGlCwJRMNI71R3hBoRSkqFPqyOph/Xyjq7OJm7LkKeKmzE4u6dQxgLnB0xt/UGvy6W48XOjvwy94eVKtU+LPaAWoAi3SdrEL9e/ZqrHFwxlf2dojTdWGRjs6WgBTnXsSsaO+rjk44pNbg7farmNKtR7mdHXx7enAVKtzv6oYv1WrY9/YyEPXL8DDk5r4DV1dXpKe/hClTpjDP0KefTsCFujr8+U/ZLAWdlJ+NjU3YtOkFBim3vvwKS7+Pjo7C4cNHWDo8KdZm3HsvU2yS4rK1pQWBgbcg6qH5uPtXd+PDD4/gtdffwOOPxWDD+nXIeuNN/H7FaubrqVbbs7T2xYt+w5SmlB7/zTffsDT2v+7dh7feeB3Tpk7BuXPfMdD5fOomlJ8uh9uQIdi1ayd+/eupDGp+/HERbvK9CVR0JCj4djw0P5JB1LgnF+Lzf5bhRq9R2Lc3l6Xs3z8vCvXff483s3YySPrpp5/hX2VlaGxsRlbWW2i72ib5DRoYogQNJWWZRFXI+1TalBhTWKxyCrpxD/lFyjCVsRSjIrPPElc0b+Swclq8hZrwxlR3CWpy30MGcFh3hXxfRSq/kX1Kx/DzDcWmTNSz1JgKlwYIRSl9XlQTEvQmAE3+ovRfUYkoddM0riIUpM9FuGhOpWkNirKey4pRUc0oqiT5fPDPxYrxIjRU9oWDXbEtJYxUAk7eH+U1+X6xD8qCSFxpK0JH3j8lNBT7ymPcnzpW9D4VvUfNqVF5/5VwWbwGP0+cX8mPWFK1i5tyDSi/N7dOzB1jGl+5yrwMM5V3r1I5yr8X59xkaQovDP5doCiNd2Bg1ILSbFQYwoa7IDSoHiWey5lHYlVuErI9lhuKi7B5MlOwp88kAhicOpN7DZJ35TrkII6BzNZBKsCM16xFbvLzOKqejKnDq+ARtRwBH6Vjx/nJWC4AV5YCnlGEMQlc8dg/uDOM1ZB6TcrOdNRHLYdXjqLQUn9KUQUU5TxI8lnNRn2UVLyIpQMfD8GWVXf3UfiZi73pvnYUbc+AbkoojsiQkn8+4EJLotWCrOJVFkGSChjloWVeiqQyljejknKASlFLXqsDXZ+WAsJAcjryGoMQ/+xChCtrgplA0f6jyo/Qnc5G8o5itPalp6aNqN0RsXA94ryKsSm9EO2evggKn4YJEX6y/YQpfNe1VKGitATHS8pxrrYRPnEvIzGcrCasWxD0XZ8DH8vAjuwHivZrVWH+KgTEI+vXYt11pM+btMjS1IvBxex9rhaS0Dc9X3EQvRxKLpuM9ROKsO54KFITJ/QpMGY8hV62JGNH4wysl1882KDowFbSj3GUDYoOMqoDhU4mkON/VSlqeUADh6KmYEE6LxXjaw6gLWQ6wke7S8BO9BS9nvR5bTX279yN5ukzgd155qt5G4ZjBH+6yr1Iy6qAW9B4TJoUiiBvNzSX5yM7txSXzP5gMYJYa1DUoDbsMxYjeIvRZiG53A9TGt7HsUtWFg9XJBZkIqeiDXVD5yI1rAK7T9RBGxgG79JKBC7jxbbKkL3hNELjvXGiwBkxQjXufpcnzYNQ+Gkg0J63ScdyCwAqNpN9rBlVuhDmF1uwtwLNbqEIaTsJzOeFdi5g/5YcaObeg6b3KxGxZD78DSBNUrX2qT7PXwYQTNt5EoFi0R4lFO1XKSpXUjIDRS1aBYhqQQGKmsbVurLxTG4mDlTXQD8yCM41wHTR4sFCin5T8Q5sq7sHa+ePZb6wFRPTsMBgnjmQ6vNSIaK9bov6FC1ic1xqLoXczGoZ0H0pp61b91swfaFRuR9Z1RGYi2wzNhJWxlddgNy6iZii3SkUuuL9pnT8XFQ6qzE+XuGHqy1D7iE3RPufkEB7n6JmliCnNUW3pbvLmiq93zvyBx9ASlHa6FE2tacbOZ1aeMpFkRY7ODEoukzXhQf1OnxnZ4ezss/oSTt7OBA41XfhnMoOS5xc8Y2dHQOlc/VSQaaQ7m4MRy8qVXaotrPDN3b2WO/ohPCebuxpv4pOqPCWgyMWdXWgSaXCnCHuqLKzpwpLTEmZmfkKpvzqV0xluXbtOrz9dg5Gj/bG6dOn8eWXpxn0PHToMOJin8Ks+2Zi+/ZMaLUdyMjchocenM+8P8n3k3w4yYM0ODgI7xd+wPxBL19uREjIz7DjVUnxuXhJIv75r1PIen07oh56EL97Zjl2vfEWS4cfPnw48v+WCz8/X+Tn70NAwC2IGD8er+96Axs2voC/5b3Dij/V1J7HilXJOHzoQzhqNFiydDFLob9ypQUPPvQIJk+eiCefiEVNbS18fMbA1cUVSSuT8cEHHzLAFh5+B/6am4MvvjiNmMfioFZrEPXQPAZXb7nlZjz00IP4+ONP8OiCOLS3a6Xq8/ImiSoNbpyKSvGGowzenQaEapCDyseYKC55uj0vwqSgoMpz+2hFBZ9TsQvsay4j5QMQ9vFdMpzlBZ2Mmf1S8SeGUw02ATKEF1KGqRkqxtTw/cCUoiEhIQbwycEhpdATFCVIT9CR4CgHgCL8M5fibq54kgiZlRBVCTyV0FQ8l/ohqkF5eC21IUJZZdV5OtccbFXuF/ujfPCIYM4w1ULFeHMxE5WfbPYVPqlK2KnsjwgvRQCqhLJiX5UAUTyP95HfV/RSgS8n+qy7t5tZKfT0dMvF0CR4qQTQIli3pAy19LJBOp7fi5LC01wKvdiuOVsA/gBg4xXu6Z+y0JJyzQwMigItp7OxeXcrZq8kNVUZtifTHwOpUjVuqnq+bxSWx3kgNzkbw1emYJqYa2ulgBHvj2UVl7kfr0oFGamu8uC1agNCyyxAEjPNiJCOCsDsKGzEWV041i8G8nPK0egehvDW40AM90CsRe7aXdBEzUHjvrOYvIoqtptJn79ci1qND3zEGJjYCpxGbg4QGTMcRwZbfd6cUlQu2MPAytk52JYYirKMJTgSwou49B18f8pIEwXmYJWiFiCoId7TgJK8bOQdr4VzSCRiYqj4jLGPFtPLrayjH7Q+zawNCX7no943BisXT5AtCYwHskJKhVnYfKQe7hofzF4/DeUrLKe4W08TFztgzo5B2UHy4X0JxWHPYvkEJalVHjuQ9uQXF4Kysr/1Ye6uDElIAHYMNs3fWtX7ASpFfxAU1aEkYx3Oeo5Bo2+cwgO0BUc2rkD5jG1INK0gpxh+PfLXZgALn4VH9jrURr1qVSVKXrrrCl3w6Crulyx7o9qUouaW1Y++zwZFBxnigUCnPvDRHJj4sZWi16EyNCpFzUHRNMSNrcTRww0Inh+BkdcFRcVgk19gFo55x2BBaA2yzVXzNhxuHnjoWqtRXnoMhw6Xo3loGCJjZkrAlm+tZ7B3526Ue0fjmQWhLHXYUvp8TWom2qI3ghXNtgJFWfV5AQZzFeCKqQ19x0DpvlltmDK+AjkG4Cd1rjI3BXvdlmLFrJGgCudZzXOxlqWsD3KrzEXK3hFYKkMicX1aBPhCyjqDopOasOfFjxE8U42cY6bAqbU4E2kVk5AcFwqUZGHtMT8zQEpWtWZewvyN0TDUHVfGkRSX+U5YxH1FfyqlKKmcrRUSk6eAvdgYW4zM3XqEuh1A8dgkLB15CHu187EgXFa8WvItJQ/VnR2I3BiGUykFGJsUDe3ONFjkjuY8U5lCtQ3zU+MRalgYVO39DbTNT0W8caflRTMYKKpYo6aNmgedIlg3Ht8/9DX3HKU35hsO+yN+/GnsrrkHa81VsLc4nsEpP+me2/axHmGL1kr3/L/RRlCU/uimzJ03Ozswu0fPFJ1OVI1e44DXNI54vUOLgN4e/MHBiak7F+q78IrGAQ0qOzyu68L7ag3+6OiEKyoVVnV2MCh6xF6Nad063NbTg4/t1Rja24vj9mqsd3LG1o52dt4BtQYFagdkdlxjwHWOqztqoYK31yik/3EzZs+ezcBPWlo6jh8/gbzcd5iX55o1a3HvvdOxevUqPP/Ci/jLX/Kw58/ZLD2eih3l/fVviJz3ALy8vHD12lWcrz0Pf39/3HyzP1aueg673ngTv542FcOGDcNttwbixhtvxLeV3+JiXT1+l7gEN900Dtte3Y6vz1Qwr9Jr7e34W+7brKL9/KhHWBo9+ZcuWboMxZ9+ir1578DTcxiWJj6LA+++BweNA56IjcFzz62Gm5sbik9+iuiHH8OIESPw9p63EBgYwCrVJyUls0JLBKkIuj224BFW/Ik8SVeuSmGrpKe7mxVpeurJx7H1pTQGYpOf+4OkAjXADqOWzLDLUImaV6/mRY24fFeRby6oStknMpzhIJIBMZ4BzwsdmW1KALU8hVdK5DUWVjJZ/7zvpFAVLBcMpZNYZ4Sq8rJ6lbchDkOsWi+3RYDr0ve1A7rjSCmqBHNqtZqBMFHtaA4OctAoFuvhUFSZrq4Eo+I1uWJTCUTZWujpMYBZ3h9zafLS9EnzLipAOegVAa4Iefl55oIlql7pc1FZaQnEUn+57YASPvJr8P0iqOUx5LBPqaw0BxrpGH49sW+WYC0fA7+WHeHzbhV69T1MfU3j7e7pZlCdEXgVmGKcllW3qgfkVavv1qNX1Yue7h4Wj+4eslmgdSzcj0JFeKXCU6nGNQJWuZK8HCRxPMrYi9+bzpuoqTb2598Fig4UiKKlBNt3lGMyFcxxkaogl4SnCD6eOpRs3wVduAveLQvD+oWK32uvRylq6RymtqTUcbEqdTuK0pehbJqpcswi2JEVmyhci+1YjA3TLmNX8lGEzlMjq9DPJIW15aNNWFc+DalUgIWsAgoDFCmufe9UXW0+NmWcw+TlRuhh/uHXt1iSsUK98QwTSGgFioIVbnoXnlFBKM9rxDxFgZaWj9KRoY1CygwfY8EsEy9WuqYZiGZREWkduCmVoWw+DjZCDRf4TJiHmNkTTMGxPGQ+XqYC7Nf3MQQJW8JRdD3r87oUiqMwLz4Ix3NK4eyuwXmPaXghYTKGu5Rj+9P58FuvrJQuxAhUIOfUgH4OigeFPDwP9X+RbAUGs4kWBCb2DsxaoRwzXlsMmadLam5FurnJtapykZzRiKjUxaD3IIPZJO9cHSKe7S+lXNnq/wIUpXG964M1iX44nn4QnvELES4DeqkQWDhSuI2ElUFzpWjqtDKs2+eLNRYU2lR8KnlHI2asNy02xZTd+0ZhZVo0DKJp5im6D6NWppkoqSXlva3Q0mDWoLVjbVB0kJG8bihqphojL6zy75Y+HzazAe9bVY2NwMzYMJQWUIHzqVIV5wHCFzq0tTgLO5tnYsUs7oc4EDWXqXqrqTgTWwv08J8yBVPCgjBOU4asrDbMXUr9oaIxOcg53IbA6HhEG0rTN+Ho1hdRMz2NpZRIab6UouyPwxvLMD5lKSIkcqpQowkp2m57sSF3KBaxcUvV4U+FpCI+nKpelpoqJauPokA7CWFU6VwJnKgyeWou9MHjUF0KzN0QDyNn22K9MjpfszxF/VggUlj1b9NCNWaBlTA2SllnUDSiDvtLvXH/0AIzKjzyP92KUyOCgFM18FsiWAdYBe/K6vNCvNNk6D5QpWhZNpLKyFNUqRSNQFPuMSB6lkkFc4u3tEEpOhatWne4M67ZitNHc1Dw/iVoQqYjZoFclVxupDJ3A44Frsb4smQUjJUKClm3NeDrtBXFmS+i3C0Q1W2BSJLnR2q2f2goHScB0Lp7UrBMzqGnau9rD4/AMxYKVvUZ+wDvy/6fa4OFomb8dgXVbp/ryfeDcxy9mCDF6F64LV3Rt8CYPJ7YsFLs7lfZSk4f/F43RkZ3oQDbtlVifNIs1GQdg198vNGyYpA/D36MwwmKkko0uluP17o6mKqznirI93QjQ+2AFY5OWN7VhdndOnxgr8GMbh3CerqxS+2Acb09uKxSYaOjM2rt7HBTTw8OtF+FV28PXnZ0wqLODuYZup8goa4Lh+3VeN7RBW9r2zCytxe/cXaFI4Cd2muoUNlh7hAP1KlUuGmsD/5rwngsWvQ0QkND8eSTCxnA/OMfN2PT5i3YsP55vPVWFh566CE8HvsEA6GPPfYIlj/7LN599z0cP/ExHn9sAXx8fLB//3543eiFsDvDUF1TjYTFicwjdPWq38P7Rm/ou7sZYAwNDWEwlOAkARoqZnTy5KfY+XoWXFxcmYL0z3tysCblD/jL23sQGvpz/D5pFR54YC5Lb6dU+vsfeAiXLl1iIDTirjDMm/cAHnkkGn/60x488+wKRIy/C69ue5ld57vqajwaE4eKim8YgKHrpr7wBwZbn1mWhOzdeyTvULb1Iv2Pm5jKlH9G/qP8MyMdFVLdBQYqeYsKKelGcmq0JjWWajJUtDeuN7ldma0Y0+SlI+Rke6FqveD32dvLwBI71YSLykn0Ym6w4WvBP9FE6SYpQ/tCMhMxnNFCQAarlwahFFUq+EQ4SSDSkqJSqQplw+WerkLhJKWqULynzUFM8XO6BoN13d0mtgZKACpCTyV44/3iMJS3yY9Tep6KSkgR+PJ+iXMhxoCtWgKFMlDm0JKfx6+nLI7EzzPXvhIOKo8Roag4bhFoi3CW1SjrAex77NGrB/S6LnYf6nv1sFPZMZWmxl4Dezs7pg5Vq+yYTzCzrbC3R5deh45ePXQ6PXsRYqe2Q1dPF/Q9pilE5vptSSkqjd8IRY1OusLdSOpR+R+PlwiKTdSm8n3H+/DvAEUHDEQNQyY/wxbU136AvMxyIMgZjbX1CIh5FQtDgfaSDCRlXcacFzZI3qLi1h9w4T6LfkLlcnPnmADB7WhfmIJIqoatq0BOcg48l5sqRfuka1OfhHYNUHRyLXKLfRDtmW8GDMkQ2CsUKD2HgJVyQSk+PvIGTW9EVNo0nBNUn+1Vudjxrg9iEyWVIUGT9NrZWB7tJ6XV0u81H/hi5fK7cX770yiaQB6airiZ+9YsFNWhvR1wcdGwiu7r9p3HmHnrFcWnTFVvZmPDrtcPFO0PcAvV2c1B0YyWhVgf7WMiBqk/koGD7rFYKNMoAwT2bUG7h4cUr5YyFGblY1+9BmGzF2IhGdqabD9gffaJ8yDUlUUT5NRq68WM/qeUogTVyGfU4PfK+94uqbc18WlYGCxKbcyMpT4fyek6xIsAzuo9Wo/89Hz4xC+WgeFlfJSxG4jqD/qTlW0+Nm06i8nr5+FcxgcISExEv+JWw3wMDorq2mtRfrwQhUc0mBHTjh0mkFd6cXI8TFRP072dgZYY+Z6mGG46gsCFiQip3YHn89SIGzAE5p6iK+Hz7jqURT1bJQwAACAASURBVKRicbgpPeZANGKlWGxMHiwD9CW4e4ugsqe0fqq7/LLCIswGRQfwoBz4ITYoOvBYsSP7hweSGrFPoaX/MU9RCeyVj0/BUkbwBr5db/q82Sv8AKVo9f4NyHVbJFRu70/l1d/nUg9Z4ZcyYIS2DQiej/jIUEXhImrnGAI5/JQHxlRjVZOQsmySVIjGAhQ91uaEjg4N/CIXISFCgmNbt1Zg/OoERLiLfTyN3A1lCHxmAUKZ08AWM6nCQOuJTGw8UIMRVL17cOXlDVNCSs6NFVMMwPC6lKKs+JNlsK2rzMWGnaXQB8VigwU1K6Xfpx7zRxKPoaG9kXhm2XSM1migqybbAz2iZTVpa1k20gpGYmnyLKowJsRIAnAjp4zEsWPl5P4O77nLsGyS3E9ae1l1CBxZhVNOkUha4I2KPVk45BaNZfePg4YAW1oB3KIWmVZLZ1A0CLF4HyeCkpAQ3ID9OSfhHxOE0rUFGLtkFuoOlCMsNhpSkXUdyvafgPf9U2F8cSH3gc+AlQr3VEAr9eVjcItMwVK3fCSZezEi3FzmAN6Fgq3I0c7E0vnkPytVex+wStTKnCrv6f6fa4OFoqSOVaTACxc1uR6z0diJKrnYEov8mT3YkKNHdHIcggUbWssvXwbyjNChqSwXO3MvIWiR5ImLphJkbfsYI2Kewv3+g3ueDvzJO7gjnVzcMQq9yO1ox129PVipcWSV45fpu/AXew1yNBq82NnB1KPf29kholuPYns1PrJXI1HXiTI7eyx0dmWFl57UdeHVjnaU2tmjyU6F6Xo93rPX4B8aNdI7tEw9+oW9Gsu6OnDKzh5zh7jjQbngUrkMRRtUKvj7+SI87E6sWJHEvEBj457E0iWL8fjjjyF/39/x5Rdf4tGYR3Cx7iKWLl2GIW5DMHfOfYiPfxJr/7CBAYPt2zLwwQeHkPriZmRnvwGvUaPwWOwTKCw8DH8/P0SM/6WsBuuB703jmBcpVZPf+douxMQ8zAo4PZeyDq9ufw1/WPsclj/7DP72t734pOgkfr98GcrLy/Fewfus2v3MGfcyb9CXtr6C8q++ZhXp7/hFKB5bEIO7756IpJXPobamFhmvpDNFaUPDJdx6ayDeficXSSuew2jvGzFv3lw89GAk/P398M47eTj2j48wxNUVGgcNNGo1HnssBlqtlqlTvz5zFvb2doaJNi2I1KfikHQcYznyZ0z4JqXpGnZJ8lDBf1QuVMSz3OWPGHAxgFDeBVNVmpR+zJ1DOY8ViCo7TVaGGpxQFco2g4BUVt4pFKHSmOT0ZbkbypFLaccYsFKU0uelZo1p0dbSlLny0pzS0xAZAYwqQZiy6ju/Nv+vCFUJ+JHNgwgX+efKVHr+PQecBAVFYMkrw3OYqoSZSsgqAkYO45RqTXG/GENe8Eip/qRjOKxUPrGU16PPlSni4jHi5xyy0udmVao0v72Afa89VF090HXqmLpT39MtoXs5TV5NBbUAOGrUUNvZgb4nOOrkYA83Zxe4aNTo6e1B7eUmVF5qRK/KDhqNI9QaNeyd7KGHVJzLBMJaqSRvvDdlSwhhDSpVueaUsOyOEuwHpC/5TSsXXevt/cmrzw8eiFJ66EYUa73gE6BBfSkQtjIe07w84OGiASsIk9WIiHmeKD3ugtiVcQhWps8PQCFn4ik6ACjaEjQcR4+WA2pnjJkQj+UxwZKnqJxOO2ClKFdLWgBDOqoq/VIxdCEJeJkVYOKbDmXbk5DnmYjUaBfm3WhacImOa8FHGelonL0YnvvScXxMApZH+6A84xkcCUnFqrs9DNXIo9ozsDmvFp4zErF8hgZHNmVDEzMDVTuKEPSsVJ1dV5KBJXlqRM1wQdHBYtTr1NDrAffJCUibDWRvzkRJixp6r8lYuTzaWNio5Qg2rqvFPBmwDBSKGtLES3XwVTdCN2GVAFsHohRdiET3g/jAZTGm1cvKXIU6lSBoYZARVjEoGpoA7DuC0PXLEVqfi6zjgYgPLcKyfD+sjKxFXlkEEuKCZb/UH7g++/y6dr1QtB+lqAC9L3+0CZuLfRAVH4Xw4f1ATEP/WlBRmId9RWfRCE/4BoVjcngIfHAKWTsKoZm3Eol9iKNyLJIHb9YpHTx9QzF52jREhPrBo9yyUrS+6Ajqg6Yh1KUdLe061htdaxnezjiOUQZvXWUQdbhcko2XsusRslyGgJeLkLH5CEbFJyJa9Euw+OvyAKBofjLWlTrDF/WobfdC0IwZmBERCr9zu9gLjpUzzmIz/zvMPQwJ6xcalK71+WuRoYtDqmBoq6vKwbrNx9Go9kXU+lWY1p87gdh3ufr8GnIReP4c5qUZK8kzOPz8cXgmyJYjfcbcjqKMZcjDo1iTcDeGt1cgNyMDZ00U+fJJZqEoqfWfQbY2BqnLJ6A1Pxk+kakWI2v7wBgBGxQd5Gq4bk9RJRQl9duxsVi9bKpcSIQ6Uo29G7Kgj5HTuM32jbwbD1kFDpaGNDAo+j6sWWWatC36NZ7Zg6QcPWKS4hgItLi1nkHuthyAp6qzA/sBGtX7kbqtGXO5wlD4JUTb2oC6igoUn/wYFQ1u8J8yHbMmBbPq2MqNqew+DjTCTzqgoQBb0soQKCogrSlFpdKNaK0swBtZpzAiJgkLGLWRxsAqxWtLsGNtOSbJ/TUFTlQgqgyHc/NR1uGP6XNDcOlQPiqcwzBz7nSEjnMfRAq9FmXZqTg0dqkBMCuhKPcMNTcf1Xs3IHeoAKdNxq2D9kIFDh3Ix8kaJ4RG3oMRpQdwuG0sps+ahUnBI+V+6tBQlous3EsYv4x7j8pXk9ubO+4wDpTqAbUbwmKSEB3sjIbiHcgs0CB4XB0qdBMREx2BscOcrY6dYAz9EcrA2O5yeE9chJjgauzNOYyOENPq6rqmEuRsy0fN2EgsiQlncFxXkoXkvEqMnRKPSO9S5BxowqRFCYgYKQA/pzLsefkAmoPmInquVGWdrdDsJKNSVAymRSjahJKsrTjQNhJuDXVA4HTcMyUUfiPd4O5MquK+0FCn1QLOlmPAAPiJIPP2BWZvOB2q96ZhW814xXOm78EDe64pi6RJwL/vGutfCcvXaepcLZunusBYk8Jj7NY8uhVpx9wQtSwW4TSB0kQM0lNUul8bTp9AQcFh1LhNR0zMVJjwT201jmbvxrG2QMyNpntw2CDuwUH+ABnA4Q6u7piv1yFZ14XzKhUWOzpjWrcez+q68IXsA3pTbw9O2KsxW69jvqAZGqrKDSR1dcIFvXjFwQnf2tkhsasTE/U6FKs1mNitx0WVCpscnTCupxe/6+pAjYolo8KvtwcHNQ54w8EJ9+m6sKCrE5V2dvijsytaenoQF7sAjzz8MM6cOcMgJakqV69cgduDbpcgQ08vqzD/17/tZVXlX3h+PXz9fPHmm2/h88//icUJi+Dn748rzU1MuUlqU3t7Nf6Sm4c9OW8zkPlEXKxBQEkg48qVK9j52hv4rPRzzJ09i/Xh28oq/DF9Kxb9Jh53T54Evb6b+UseOnyEwdlLly4jPPxOrEleBfKepOJHr7zyKpqar+DF1PXo6tLhjTd349SpL5CwaCGrOr83fz+qqqqwdEkCurt7kJa+FcOGDsXixb+Rq6kDV5qbUXzyM0yZcjccHcm5VYXy8q/w5z/n4PyFOgluymDTaEAoVJtnvNQIQJkizo5QJXdLFJSjBtgpnSPCLr58jACqLw7lV1IWgxHP5ZWw+T4J3igkorw2kwxJjeBHlJcaU+1N1LEEzZj/qFSVng+dp+w31A8sfZ6gKF3XWnV5DjZF1aQlj05RZaqEeCJQVao5eR/E/dQn+nlESkbeB/qcrk1rj4NPDhop7Z/+KSGqCEDNqUTF8YtQ1pziVFnUqO96kWCmqNSk/vPvlZBYqTrla1GpiqTrKM8VVby8fa4c5ceztdoN9Hb0MBPlTl0n0KOHs9oBTmoVnB01uGGIK1xdHOExxBkjPT3gOcwDQ1wJdjrA0dEJTo4a2KvJz1W6ly7Vf49P/1mBoi/Pou5KGzp7ehkYdXR2hJ2DHViivZmCXObGxPonv3SgU5Tn0eeiz6o4LhGIGh/7vGCTcc9PWWhp8EBU+QOsBNufLsEESr3VXUZJTgaySzSYs2oVZvhocLloOzbn1CMoZiHmTfCRoFW/SlHy9VuCwoAXkMJlpoNKnzf2kYFQAYqy9Pg+KeLS8VU5Scj2FIpCmfRTh/bachzMy8HxKmeEx8yBV3EeDrb4Yk5kJKaFekFz+SOkP38KEanks6pDUcYSFIdtxXKxhHV7CbYnH0HQ+lW426Mehen58IwJRfH2WszeIKXKEgQ8Eqo4r+UjpK84hYhtiZjQUoSMjDJMftgTea+XQu3li8DQUAT4+iDAxwseLkB9STYyssrgPDURiZFeqM1Lx44iDSYnJiIy0AP1uclI18bi5bhANvb+PCOZstE5G0k7quAZEMiyOAIC/OAz3EX4Xck6PKSiW5uPtsM9JAYrF06A/shabKqNQppor6CrQs66DOhiX5Z9GKU47q7wxb2JMfAp3oW8xmlSsSthfpxLduH5vEaERsUhKtxL6NN1rM8+v6PVIz95HRoffQ0L5WQ1s7/GlWzH0yXXqxQlaJiDjH1A1Po4GMWdVchJ2oz2WHPXJjVsO/01ivqzVSg7vg9Hz+rg7A5odV4ICQ9HaFgQQv18+lSeJxVlVfFx7CssQq3zBCQsj4JXYwmOvHsExRX10PiEYtqMOdK6FgYrvfA4BZ2zO1w0zvD09YGnxgU+QQHw1AC1xYVonbocccFcFalDfdkR5OcfxDmPOYiPn2HiF4v2KhTu2IHCliBExc1GuN9wK797G72CLdzCqC/chO31kxE3Oxx+Ilzu55kjpsZ7stgU4YOPjqNC64MJUVGI0B1H9r4qeE2bgxlhoaZtW/ydnsBmMsompyKyapNkzRFJimYrxdjEIk4Um6wdOFjeCr3aHUFzEhA/Q1aWy88Jc++WJBWyDYoO4E8ts4fYoOggI9e/oqofpSh5QO4sRQcAt4lLsJbKmDcUIDXtGJpJE+cWhtjV0WBFnM1t1fuxIQd4ylr67IArwRsvwFRq5JeZVoNZfeCjmY70gUG8inxbPxFVY8T4WFn5xg81B0WrsX/DNnwsN+cWEoukBcFStXZdJfZvzUZphwbDvIMQEhKKwOCxGO1szZFTh8q9O1EWuhTzDR6COpzZsxUfB8Yj3lDyvZ/0+WCApe6fGIn58ZEI5bAGlGaehvfrpDG5hT2F1dG3sge8Yc3EOGNvWhYq3MIw3QSA6tBKoPTAYZS2BSI+SSxgZAwng2L5NWyH2s0NzlotdN6TEL9oFsbJQ+93fbYWI3NjPlgram/MXbYMXIBpBE6hqMzcigK9P6ZMFwEooGs4jRMFh3GsUo1Zy5YirGEPXszrwJSnYjFJWb7cIsDSomTPXmjmkpK2FZUn8nHgWCUa2jpY2rCljVd1157eg+yGexA/7hjS9gKzTOZBPLsJJdk7cTJwEZZGDEPD0R3Y6zwf8f6nsTO7GdMXzZcVoQqIp2tCSc5OlAYuQYKsxjZCUfKONZMaLl52xEz8Jqwc+5qnY9H8W+Gua0BZwQEcO1VtfYyBMVjmdwhbB5AWbhIjEz9SSUnO1yHUIzA+dinm3yrKLftGuN91YyHl/4dB0TDMbfsYleOXIE68/4TuETzPLgtDfIJchX6wUFRXib1p2aj0noJZsyYh2NzbEvl6uoYyHMg9gFJtGJYsmwXlch7kj4rrPtzZ1Q1uvZKnaKdKhSsAe+659/ZCBxXaSHFFratUcEUv2qFi9w1xNwID9vS57OVIjwX2x7lKxdqgipo6lYpVqqdEcMIIlH1Km15lh26WWi2DLObVJ2E7KpBEQIeKCen0OgapCAhRJXj+x39Xl1Thno5zd3djsKi1tVWCFwwSSWnwBDKoDZWdHQNm7Vqt5MuoZr1l+4inEUjR6+g4e5ZOT+mw5BdI+x0dHaFmqewq9v3Va9cY06N2yGfQycmJwQwCFteutbO+urkNQWdnF9ra2kCp7hqNA1OkSf3uZSBLSoXWM8hrJyg/JdjUw0AubZRMruvSMWUaS+vlQFScdVEJKnhKsqmTYafhcEPFea4GNabd0zikWKtYtW2aTuadaKw4I0NHo5pSVJjyAkhGOGnqFUpzyLwZGfUB82bsJrmRQekmp86zAjNGk1GRK5n0RVCkGpAvO1dO2UcvrgeKmlMi0nX5yzIlXOTV6Tmc42pLHnNzUNTcPvF4UbHJ17oIRGkfzRXdA7xfovqSPhMhGlv39vZsH4eyJktIVrWKKfTSrc99aU0fMxzsiX0SYZ+oVOX72X0mg10+50oQza/C4bRSGclhqQidRfjLv+bnGcarV6GnXQ+Vnp5oejjZA4Fjb8Rtt4zFmFFD4e7hxlTnQ9xd4OTiAhfXIXAgCGpvJz0/aE2pVOzlCPcR7dJeRWtzC74oO4MjRV+g5EwVGimfWGUHB0cHaJw16FVzZbYx7V0sBtVnjdA9Liqp5WJOdJzSZ9UcOJXiY5wrbndBx/5U6fPNzc3Iz89nz8/g4GBMmDBh4D+zBP9F9ZgopKRMg3vJdmw67ocYBfjQXS5BTsZx+JKnJlFRS4DiciE2PrcPVIJN7R6BhevjjH6FA1CKYrHSv1GGfeYKr/CRMj/Ft3GO3cxjEJWSgmk8E9twzTBUbHoe+3QBmDFHBqD8d4b6MhzJP4jCsxrMW7MKdwtKMgJIz2edQqtJVNUYNTkBq2KCLVajZtXIM4v7nOc7LwWrLNEgwzV0qC9MR3pZX9Vhe1UhsrKOw/3RRPi8ux2XozYYvAkHqhQ1XSDWU8T5sRzSnM7eiOMBiVjM1Yv1R7BxYx7Om/zSr4Z7SBzWLA43qD4L03PgHJOIwLJ0bG+czRTA5uC67nIRdr1UjKCVy3G3ltKPJd/NQa9PueOXCzfiuX1SQUBajwmpIqwUIsG8HulvAjXGRKUghS0g00rwxqMHpjo9vetpZJZKZ6lHTUViSjQCDX/eEhzMRLHOGe4uGrj7BMAvIAghAQHw8xkuAVBdOy7XVuFUyXGUlJ9F4/AYrE/0RVnGZuRVAe4MpIcjwizg06GlqgzFhYUoPO+DhPVx0rUvH0HGPnfELuRzY+Zx0fIRtu/zxELKKCQbi3U7UDFmBiIjpyHUy/Lf57r6EuRl56GoPQKrUiJBLhjSVoXcpM04Kt9Eat95SFk1A0qzhH4fXNagqMEjOQYehRux6bgGgRHTMHuaAqxCBrwHC3EWk7F8ldhPCz0gj9IsICE1FEeS9sGXnhGiar7fjtsO+N+OgA2K/m9H/Adej8DYyw1zJZhq22wRsEXAFgFbBP5PRcDZxQ2OTk4Iuv02aNT2TP1Yd7GeoTT6A5yqr5PikSAdAUaCep7DhrL9BGJIyVh3sQGODhp0dHbCzt6epXt36XTw8x2HxsZmNDY1sRTxsWPGsKJBlD7u5OSIC3UXGXDR6/SsmjNvk6CDg0aDgICbcelSI0trJxDI95MPKPn4uQ1xhe9NPgw6nvuuBtfatbBTqxncHOPthdbWq2i9ek1qt0uHsT7eaGu7hrbWq4C9HTq7uiQvQDsV6xcVNRo2bCjG+Yxmf7xfutwEd/chOH+hHu3tHew6HMiM9h6FS5ea0NmlY9CEYkSf86JJDCTJoI+gFcWD0m8JdFLcxoz2YvFqbGxiAIUAJIEX+sxQQMlELcbBpWmSOFeN0qKUrilVfGfQi8EV06I7zA+R+13KXxP05YDp1sBbMXbsWDZe8lWl/tScr8HlSw2mSfMMmhIAl6myNFgZxhjBpoR0JWEoQV0vrxtxs//N6OjolOZer8f587VoaKiXdKyqXjbPvOq2dL4EUNlXIuzh+fGSi6jRC0D+lh/aUC+93Otv40pRpYqTvqd1f9ttt2HixIn48MMP8d1338HZ2ZkBc348L8rEIRyvWs/ngP7LQZ90bzkIvrHGeeKgi2LPgSQVAxs3bhz+9a9/sbVJ+wMDA9m+EydOGJSi1AcCTufOnUNdXZ2hMBMv0sRBKZ9vaouDUjpXVMDytc77LUJIOo/6P2nSJHaNo0ePGsJLbfAUfRGcUgzpnzmVJLUtFn3ioFVUlXJ4ypaTUPWdvuf95n6rJirW7l70dnRD062CurcHo4cOQXCAD0JCAnDzLTfB7QY3pu6k8bOXG/SWpFfyb+1Fj3y/SPeStBYl6E4+o73M31UPXVcH6mov4pOPy1DwSRnO1jVAp++G2sEBGjdH9PRKPrDKvouKV8P9KxRn4nOgBMM82DyW4lzx9WZ4j8F2SPfnTwVFqQtFRUWs24MCov3dtLbPbRGwRcAWAVsEJAu27Uk4HpqKeE02kotDkZo4weILEVvIfvoI2KDoTz8Hth7YImCLgC0CtgjYIsAi4OTihlEjRmDyxAm41n4NzVda4OLsDFL20B/VY0Z7o+b8eaaUdHFxQX399xgzejTate0MRRG4IaUkAb+a8xfgNWokvEaOxLdV59i5X57+ilVad3d3x3+N/yXbTyqrEcOHMYXpkCGurPARtTN6tDe+/roCtRfqGET9efDt+K66loFKErFdutyI0d7e+OpMBYOlYXeEsArR7de0TAE6auQIDB3qgcqqavj7jcO3Vd/BbcgQeI0agXPf1bLPGy43YtgN7kxhd+Hi97hx1AgGQ86crWIQNOi2W+AzxhudHR1oab0KT8+hTPFZe+EiRngOYyrH+u8vsfYrvqnCqBGeDIzV1Tdg+LChDPY2XGrEcM+hLI2eQM+okcPZ+Te4u7Fjm5qaWT8JKn3fcJlBVTqv/vvLOH+BQLGcXG4olsTxnlzSSE6xlWCVEZKyivRcFSqrScUUaQLWTC1IqjeyMiDRqcoOd4WHMThrr3aAz5ix6NLpcfXqVQawSCVKcI8DPiklmSveehjQpqrbJCcmsE3wvJsUpj3dBk9FKYWazpMAHIdvkliUlKI0h62sPzf734La87XQ68k/TE7/NYFRAhiVzzfCWFIAGj1Ppaip0HCxekB3O68+r1SB0lqhWERHR2PlypXsX0FBAR5++GHcf//9DKRxICpCrm3btjGI+fjjj+NnP/uZCbjLzc3FL37xC9x1111mq5XT/fDaa68x71q6Pl07NjYW7777Lvbs2YNr167h0UcfRUxMDCsm9qc//YkB5gceeADx8fF47733sGvXLnaupFx2w8KFC3HDDTcYqth//fXXqKiowD333CNFSvCx5AErLS1lEJjWLYeWHMS5uroiOTmZ3f8rVqxga4TioPQ4pbHw9aNUNnLQyqGtCDvNwVPeTw4X+X+5grKPj2cv0NXaBXudHq52dpgQdBOm/OoO+N8eAGdXJ6YYZ/cCad9lFTaTjrNNNmCQ7yUJ2tNeSa1NL1GYmppVnacXR93QXmtnqtF39h3D599U41pXF+w0aji4SspzJcxVfi/FQ1z3ck8ECKwEoeKaExe6CEXZM+UnhqIDugltB9kiYIuALQK2CNgi8P8gAjYo+v9gkm1DtEXAFgFbBGwR+M+IAClFx40dw0Dn12cqmJLxZn8/fPNNJYKDb2NK0JraCxh6gwdT4p37rho+Y0ajrbUNQ4YMwZWWFnjf6MUg6eXLTaxIEkG32gsX4OHhgS9Of4Wuzk4GVEN/Hswg6ahRIxl4vdFrFAOOpEwlKEjQ8quKb3DhwkWM9vZiRYnIM5QgJSk8SW1J4OebyioW3MBb/DF8uCdLWSewSuMgqEBQdMwYb1y8WM/6SiCzru57uLkPQWNTM3xG3witthMtbVfhO24Mg0Ql//wC165pEXx7AAM45+vqMWrEcLi4ODPVaktrG4Or2o5O1H/fwNSk39Wch99NYxnQvdTYjJvG0rXUqKmtg6uLM6rP1+G2AH8GIgmQ3ug1ksFbgq9DXFyYOpUUkzd4uMPF1RmffX5KSq83lHc3QhQGZJhCTS6YJFeU5wCPq8wkZSEBT5VkbyBbBajt1QzCajT2DFpxJR+fb4LdN93kyyARxZiUryy1X67+TipiioPUHtkBkLLOXlaHGvvJih/1ECztZsVrSLVLalqCzLRGGGDt6ERHRxc6OjtYPGnM2varaG1rwfi7JqDu4gWmLpaUrmLBJ7noElOMGhWkBGNlhsUJksy1pPT77+sGBkVFpSjFkVSHBBOfffZZeHt7w8vLCzfddBPOnj3LvGorKytRXFyMmTNnYvbs2di5cyfzwSU1aWRkJIOnH3/8MX71q1/Bx8eHtRcQEIAZM2YgNTWVKebomgQ0KS4cGJMC9N5772XnkwqUgCT144knnmAQloDsm2++iREjRrB9d9xxB9LS0lj7y5Ytw+XLl0FAlpSi1C6NZdSoUdiyZQvrM/WJ+kdjIGgbFxeHw4cPs+M5sCZ4OmvWLBQWFuKNN95gLzW4dylXb9I9vWrVKgZdV69ebYCidByHk3R9bnUhqkZN4R2fV0lJy8GnmCoupsKLafUiVBXb58pR3bUu6Fs74ajqwT2/vBXzHpgOr7FjYEduGL0qqDUa2NnZM9ApOX9QX4z3GnqZeYisFqVTpBcKbPXRWx3SkspglI6lJUsK9JOf/AvZuYX4urYO1wgWOzvAwYX8gY1jFG0EjCpcY0E0aY0bNxESm4sfj5HYFh3HlePs+f3tN/8ZP5hsvbRFwBYBWwRsEbBF4P9wBGxQ9P/w5NqGZouALQK2CNgi8J8VAdchHhIgg4rBPQ7MKEWdvDm5ko9SuwmCEcQksMZzvAmQaMifk6W3600qZBM8oH0SCFCBwBx9T4pFZycnBhnrLn7PwBil3BPIk1L1e5kylYGpHkrbd2Dp8lzJ1k3wgdpU2cHZyRFdeqog3cNS4cmnlJSH1FdSNFI71F53Ty8DFqRYdKSCNd3d7Fwvr1EMhpL6k/CBIQW6u4el1HIoR/1w0KjZ+fSPvqb0WOo38/q0swOl1BMMpLYo7ZYd56BhCkoXJyfc4OGG+oZLbCwMxPT2RtRB9wAAIABJREFUsqIto71GobG5mYFXKf2db8avuF8m749YTZ7iwBVmTBlqL8NQew00DgRDHRl0pvl0cnRkad+uri7sH6n8GPDSODBFLs0T9Zn5pZKPKoOsEqghIMpT2CUw1cOgKPmhktKOIRziST09bK556jeNxgAu5RR4ig3BMoLCWq0W7e3taLnSAmdXV3z3XQ3q6i6ipaUFrW1tDCSzlHHZV8AIRDmU4vBIhFkSNKXs/vpBKEVFtSStKYrPQw89hKFDh7J09f/6r//CsWPH8O233+Kf//wn+5eeno6bb76ZKTkJLJJS8+mnn8Zvf/tbBh0JElI7tPYJkK5btw6bN29mUJTUqW+99RaLAd17BBjpOvfddx9TYRLApH00foKQc+bMQX19PYOs1C/qI+0nP126Bqk3SUVK1yIl6CuvvMLWGQHdTZs24dChQ9i9ezeef/55tp/6R2rTlJQU5n/r6+vLzr/99tvx4IMPsr4RGPX09GRqVYKrHFbSveLn58fm+ZtvvmHXFK0HqM8XL15kbfDnAC8IxaGpMj2cAz0xHZynzSuhqjlVKbvXZXuBHn0PrjW0oKerC1N/cQueePwBjBo9Fiq7XuYbzJTT3LdXVjmzFw+kAGU0UVrP0jqWnkfyzSA9/2RoSfeBdC+wlc6eB/QSpPC943jv2Gc4d+kyOrq64OzhCpVaUqHyIlAiyKR7SoqtZF3CXjAoijSJ34ux6wtMBZsNrjwH8F3lt/9ZP6BsvbVFwBYBWwRsEbBF4P9gBGxQ9P/gpNqGZIuALQK2CNgi8J8ZAYKiBgrHfTDlobA/q00tLA3ek/wDuTaLYvAyPOAKK7nWuAHsGbNTDUV7eAMcihgalBWRUl+M6ePscxlKcO9MXtPcAFYkIz25QIppF42ATeokO4cpxfp0zniilD0rXVoRGsP3BpUnP0D+RConbfS9ZK3IDcqqRyk9V/IEZd4Cctoub1IERnS20TNU8j9kzIbBZ0pR18DRyZHBZwl8ujFrA7I0IIUhAVHJQ9Hoc2n0Y6TUd1LAEWAi1WiXBHG6exhMpn30GX3NwK6dPfNDpZR3BsVU5J1KoBRMiUfgV+qTlFpNwJr+SQBebfC95GnXBEwJ0Gu1HczGobrmPL75thLnzn3HwLFsMGrwpmRASvZSleAQnyTpi/q67wZ0cxKgNKrsJPUiwVDyWKXYENB86qmnkJGRwfwRCXbOmzePAcxPP/2UgUnq95133snitXjxYgYFSTmakJDA+kAAmtpbv349wsLCmCcnAdbRo0cz8EhKU1KGkjKVQOUnn3yCiIgIBkqpD+fPn2fqVFKIPvLII3jppZfYNQic8vhRv37zm9+gsbERf/jDH9h5BFE3btzIgCf5jdJYSTV66tQploa/Zs0ajBw5ElFRUQawSX15++232fwTbJ0yZQo7hr20kOeSxkBqUEqz58COF3Qia4CGhgamJiV/WqXCUwR5YtxF31URjkqPACNUNAdJxTbbm6+h9XIzxo3wwNpnn4RfQABbJfSPgCgrnsTtJwRLCK4OZetK9ullSe1UhM1eSm/nTwJaa8xblPvekm1ELxVja8fXX32Lwx9+htKvK3GhuQkqB3uoXRwk/2DBqqAvIDZWnjcow2Uf1b5qUKPKVnokKq02pEcJf8j/lJ6iA7oJbQfZImCLgC0CtgjYIvD/IAI2KPr/YJJtQ7RFwBYBWwRsEfjPiICrq4cMGnitb9mTUYaRkjJRSinlQikjGpSho0xPpVRrqdiPBDBk8CeHwqh2VMTGADslbiicbGSynEYSdCPwJaew0rESfpMuaGSSIs2V+s42foDEHAXoq6C/BgDDcaf8X0M7xu9ZFOR+G8dskvhqOi7J4M8QBPYtg6CmSkeu/mRg1860AjhXhxrS5ZnyjdScHIg6wcXZkXmqjhs3Fj8Lvp3ZFjDlKvMFpSrg3QxsUoo7gTNS6VLqL6W3kyKYqTip2FKXjoExSvfXd+mh7exg53KIytOJuTKX1gspRWlFMThLVbgdJO9GgqOkWiWI5+RICkpHVuGbVLsajQMcmLKV0vw1Urq+7INK1gkXLtSj6ORnKCs7xdSjlP5shGDGlHoRilKU6y+wes/9buT7KS0jqV0aH0FCAqH0NcFlAsrkt0oAlNSdZCFx5MgR/OMf/2Ap6QQ9SXFJ6eiU+k6QlNLTCYpSSjttBEIPHjzI/D3JYoLgI6Xfh4eHY8eOHYY0ewKiJ0+eZArN6dOnMxUnKTspVZ1UqaQUJTUqQU6KFweG1E9KlSdYSapU2jgUvXDhAmvj17/+NVO1EhQlz1NKyad0eoLAXC1NQLqmpoYpTql9GgsHogQuaaykOK2urmb/pY0XbeKfkQL4ueeeY33hsFNUEIuQjys/uRJV9Hbl8yzCU7qeWIjJRH3ZC7TWX4FOq8X86RMQ/9TDzPYBPXoQByUoyqTj7OWC9BxjPrjdpPgkyC6lx6sEqwkJ+Btz6emZKL08IKWopEwm4NndrcOVKy2oqa1H9XcX8WnpV/js62/Qjh6oXej+kwpl8bHzfhvHJj+qhJcoIgy2tJB5e8b/yo8U4YQqW/p8v88B2wG2CNgiYIuALQK2CPzYEbBB0R87wrb2bRGwRcAWAVsEbBEYYARIKUopxkagKAM7OW1a/vNcoIcCYORKTFEuKqtN6TwJG6qgInilUFnK9MkAPblSUypkIm0EIES0SPsM4EBWWcr4Va5czo6Qz5bOZNc3tCNXhKf9rEOGSkYypBBBqQRK+mhDzahFOcwxlY9KFaqVmxKaMoAhgmBG9IxwmfeAK9p4sRcJikpKN/ofsydg6ks1HBwd4OzsArchrggKug3hd/6CKUXpWjxlnYrEEOTq6OxiqesEQcm/lRR9pHLr0Hagk3l+djBoSlCSjukmMEr/mGKUlKKSNYKU9k8KOAOiZgpRQtYMbMr/SEFK4JZS+QnQEgh1dnGGo4MGjg6U2u/E/FXJy9XFmVSuUrq/k5MDSxOna5eWnsL7HxxiBauofVPFYK+cqs8r1gMXz0setP1tBEVFSEf9Jgg6fvx4ppIkNSgVVyL1Iyk0aSNFJgFHiqW4Pimm5BtKKlCCguQjSqrNpqYmBhjJm5SUpPQ9nUsKTAKktbW1bI6GDRuG77//Hr///e/Z5/Q9tUfqT/IaJShKae95eXkMZhoqp8tV7UnBStBz7dq1bExjxoxh6fMffPAB8yN98cUX2ZonQEptEeglNSgBWuo7fX3bbbfh+PHjyMzMZOpVZn1hZ8e+pmMoXgRoCQgTzOVeorQuhg8fzpSp1F8CsyK8lFTNcoq4mUry7NkhFBZSponzeRRTyfkaMFynuxdN5y/Bw9ERT0bdi+kzp0HNHgR6SYFNNhP0jxcrk+9BdvfJ9yS7g+kYOo8B0y7piULWEPYODKryFwwEUhkUpYJi3XoGzS9cvISG7xtRebYWn315Fl+cPw97F7IaMfVQ5VDUMC5uEyGn0Ivr1vCsEVShylgRqOXvXYzPPqmVym/O9ncb2D63RcAWAVsEbBGwRcAWgR85AjYo+iMH2Na8LQK2CNgiYIvATxcBbckeFAxbgPn+FvpwOhtJpWFIHV+Orce8ERM/CaM1P11/hwy5gV3cgP9EhSijPLxv/cBQ4ngGGZUihZP/kS83Z2SAsvpR9u7jKdA8VZ5jSSkBXix2YkxfNUROgLE8LV2CvdIgjHjS+LVJL5VKUj52BimNylcRk7Jr804KUyhlq5qmykvQUIAV8vEGCMOVtUIKP2uHVG0MUBvxr6Sgk0AoV5ASaCQgSopMZ/INdXFG0O23YdLECAwZ4ipXjO+RoOfVa2i/pkVb21Vca7/GClWRfyevOM+rzZNqtKurk0E5AqMMhOopdV7yS5WqzFNxGdnTVE43Zgo7plzlRXPIj1FKP2bp8zyFnlLn5e9Z+rdazWAu/XN1cYKzC4HdIXB3HwIPdzfcMNQdN9zgwaBcWdlp7Nt/EJcbCYxK8SYYxBR+LIVeml36/7raygHdYMHBwXJTUv8JwhJko+rsBBcJJJJylDZe7Z0gKUHR7du3MzUkbZRmT/8ImJ4+fZpBUUqh57CR+kYgkdShBA6pwjz5kE6dOpWlzF+5coUVdyIl6e9+9zumPCVFKhVTos8oHZ1S50nhSdCR/EIphZ62G2+8kSk3CUqSwpPa51CUoCqpP7/66isGekkFWlZWxtoiWErqURoX+Y6SJQCl6L/66qusrxRziglXjFJcKO2e4CspYOkcUqjy2FOfyCKArkF9EJWRomJUVEtK09jLYCVXi7JbQF774rzyavW8LeqPSeX57l601jVhhNsQPPLANEy6+y6mTLazk+aWFiQrGkZrlzw8GeTvQm8PwW3phQNUVICpB91d19DdoWUV5nXdQEeHHp1dpLZWwc7BCWpHZzg5O4Oslh0d6AWAHbp1OrS2XUVdXQP+WXoG5y9exj++LMc1dEFlLwFhUTHLfVCl5wFfrhLYN/rxGlXMPFaGIwXluQhODZ/LCv5vz54Z0L1gO8gWAVsEbBGwRcAWAVsEfrwI2KDodcVWB22rFpIOAdA316GmuYN93VZ9GtVksdUB+EcuQMSw67qA4iQdyrI3oDhwGRIG2mDDUWxJq8GstDhIf1YAOm0rtDre30uoPl2NS5eqUNcwAtNXJyDC/X+ir0DD0S3IRhxWTB0JoAFHt6ShZlYa4nhHrF1GdwFHd+5GRVg8EiLofMub7nQ2tpZPwrJof4gMo6l4B7ZVTsLqBcEm+8231IQTmdtQPWU1FgT3Q0J0p5G9tRyTlkXD3/SC2LGtEpNWL4CyCYpF2vtUMGRgW1CslTgRvCkYi6QVU2EtMtqSLGRWhCF+QSiGQYfTe9JwYlws4ieNluLRWomjOXtRM2kp4oKdB9Yx6zOBM3s24MB/s/f+cVVcd/7/C7iXey9wQVCIooKRJNjgVtJioo221da00ha72g2ffnAru2F3ya52y3ZxP7qb7D50a/oN27WtdkNb3A9udbskwa00xTRuta2mupE2mEoiSSCCggrIrwtc4F7g+3i/z5yZM8MFLlE/3T9m+rBc7sw5c857zkwePOf1fr2TdmBn7vTXzNzNJVSWHkbDTCPI2oayaRdPmGvMfwEVBxqRU7QV2UlA4NIRlJ1JxzYdgvWj6dRRVLeuxY7C5bjtyND1Ojzj7IzZJ28U1zbQhKqyaiC3CJuzk9BYWYopu5FtpojhpcpS1KaVavfi1IFuO74fNd7NKFyfDg/ds/sr0bmxGPnLxEMh0F2PqoozSC0sxvqUO0MM+89V4LB/I4rX07rsxoWKCtRlFhjrdKrhKvHJpwspN38LTlWehDO/CGvV527/ORw45Ed+yRT3jQZFywoz0HK8AjXOzSjO1e6VmdbmXdgvoSh1LQSjEn7qGkXhy2kyD1UBKbVU0uVJgSm/0hSo/KsqXVLmocM+bqal8OvttKJD/Ae9RKNa95wqr8g21XPo30ufUOEsKv1F9fHJkSukU1e30tEWoadV92mwCxEfq6pVeoLKgi08Qy1t33ysgWcVBi2GqQJRza+T1Ziafyir3RjuRHHleE5Jd7mwZEk6NnxyHZKS5migCggERjmt99atHlZZUmEj34CPfSb9/iFOSR8dGUUwSP/GEAgGOHWegA39I6UggVDpL0pgVEIsYkgEQ3X1HnuVimJSBG/FXKTXKAFdTanH6ckCQpH/aLSD1KMEd6PhcnngcnsYiM5NSsT8+clYtCgV96Qk87H1Fy/hxeofoae3l6+kUPgJT1ExDhHXa63hFZfJysrSY07tJQjcunUrF04iYEmgkDxBCfaREpMKDxEM3L59O6fTU4zoeEqZLy4uxm9/+1uGlqS8pI0AJMHHl156idPfKX2dwOayZctYzUnenASuyfOTYChVk5cqTkqJJ2UpwVlKwad2pDClFHpSc5Ki9o//+I+xZ88evXATKT/pehG4pXakKiUIS5CW5iA9RQm4UmV7GicVRiKgK9Wu9JOUqKQEJUBO/+6//35dxUpKUBoLF2zTFKAUI1LGEhSm8xJMVVW46mcJCMX9ocFs7acKU62KSNWjlPbJau6s2AxMYPhmP5JiPdjwsRysX7+K15DDQepqWntApMPF5wuO+BEY6kNgeAgTYyMM56Oc0YiIcmEiOILhoV74B4fQ09WPq6030NvlY9/cxDkJmLtoAdxz5iLKFcurLSpqHHMSvYiNiWMV9NDgIF57tR4XG97Fa43von2oDxOR4h4KBS8F2BcvmOgzg2D54NCemxIYW60E1PhYmujeqe++3XgX/itid2lHwI6AHQE7AnYE7AjMJgI2FJ1NtFqOY8/Bs/DBAa9XIJOA34dgYiayUt0APEjNzEASMQNvMjLTFsJzJ/gBA8465JTuBHPGcDYVinbUYl/Zafi8XgY9NGak5OCxdZlITkxDaooX8XdkoGJg4UJRAjazYUbcOQOyFAatKmtM3qiAH4JfZY1YVboV4TC//nMHsPd8NnaVrMVUDHsS3DTBKD8uVJShcVUptoZzwjDh5qTLHHY7P1qOl6MKm1GyKR1OBs1H4cvbiU3pBIEr0L5WALc7sTz9lyqx73ADvQcIY0vGRn0dExStRdo065rj3pp7Z6AoAH/LcZRXAZtLNiHdGUDbqXIc9eVh56Z0dJ85gIr2tSjanC3u4dvddNgWztsAy8n6L6O6vAaO/BJsSp9iMGGsh3ChKDQoeXFFEYpWJgH99ThysA6ZJUVY6biMqv2nkbylAOsz7tCbE7pHn34eYf05GAKKC0j7CrwyPoFLOLLnGIJ521GwcvK6vlz1FM4u3Y2ilSFQ9+1cp9tdIyHax8UlChipFfWhQ0z8k9tICKrCT4uKVGsoE9Rl6rhUfepaVFnMSUuPVX09TeJKDXpKtScjTQJtiupUHaieli7llcp8rNMWMMGKMLU0ewktzbyVua/gNJO0opOiagBk7RyWdsoQRVtTl8bYOCldS02nw0TasVBlEoSUMFRUnHcIn063C/NTkrFhwzosXrRQB6JUHKm/34fOzi60X7+Bjpsdwhdz2M8QbmR4WPcNHQsGGH5S4ST2TOQCS6QODXIMqLq2BKAmuEUAR1PA6UWxpH2BvN6szBOwl5WuPBGh5SWISqpYTrGnSuwOJ6Kc5DdKytEYJM1NQuYD9+HBB5dh7tw5XBH83LnXUPNSLQNdwUHNUJTGFy4UpYrrago4xZzGQUrHvLw8/OQnPwGpSUmJSYWJCJrSPiqs1NzcrHusUsq91+tlsEhQlPqUsHDnzp346Ec/iiNHjmDLli2s5iTQ+aEPfYgruZMXKW1UwOgXv/gFDh06xACNlKJUsZ76Il9QgqGkGP3DP/xDfOpTn0JpaSkI6hIUJUhJcJX6p4JNR48eZeUotX/xxRfxwgsv4Gtf+xqfR1afp/lQ39QPzZlUr//0T//EVeXpe9qkGpMALp2HIC6Nj1SmBE3lGqXj6BhS15Iv6re+9S09rlOlf4vHh+oRK24N+Z0KAGX6vXrjMbDXCn/xmhwDArcGcU98HD6YuRRrHv0gHvhAJkNRgroDg372x+3vuI6h/j4M+foQiSDi4qIRlxCHxJRURLtjOWW++/pV3GhpRfvVTvT0DSPCFYPkBfMxLyUZcQleOGK8GI9wYsQ/iJHAMF679Daa2nvxp4VFyFiUiPfefBO/erUOZ3/7Fho7rsHhcuhKWEMRSxBUFDiTGylEreBTHq+/fLA8fYwYKs9xTSVKeNWGonfhP6J2l3YE7AjYEbAjYEdglhGwoegsA6YfHuhG/bEKVDV6saHgDsKCSePpx7kDe3GsdaaBZmEbq0KFam5KYAggfFAy0zlD758WijLsOYmUoh1mNdesTkVzrAQKBSQW58tByokTU6oOGZouv4Rny04gfN2mAfBMcyLgXAnkpJzAiamEgNMp+MKAWSHDEUa7WYPmGZSGM12W7gsV2P98I4Zn6ifk2P8fQtHZqjahwtuZojDFfoZtadjYccJ0P07Vm1AJh6l6pU7CXA/TK0UnPy9mnO2Myt2ZeiAlahlOJJoVwLR263KmVkrPVnUNyGcigLZaPFeXhaJNPhwNQ508rWJ7pund5v5YbyIilPT16VWhahq31HUKiir/J4cjwJ+Rqm6AVrPeUoWisq0AAVrRJO1L6aUp9aKGilNLrVeUmpNT5cU3QoAqCaSmyNKqvQstqjhKJqqL3wwVp9GJRo4JWigKW7F/kl7UZBk66XLp3Sv5+2x3agBRqRbVPUQ1cCh9RTkl3elgn845CQn4+MfX4sEPZGrDEQWDhof9uHatHc3vXUFXZxd6+3p1GDoyOmKkx+vwk9RsRhEZUoWq3ody2DqcUSpNGXBbM3PVVMDyusq1IK59JMeY5iItBwQwjYSDqtpHieJMBN1cLjfmz78Hjzycw16ppGqk858+/Uv89L9OcXq/CkW5Xg4mcLUlPB9FAnmktiRoJgEbeX9+97vf5XMRBCXYSZXnKSWevD/J8zM9PZ2BKcFlGg/188ADD7B6k1LVaexSGUswkrw6CWjSdSMVKMWV/EE/8YlPsG8oAUwqzERQlMAk7aciS+QJSsCV1Jc/+tGPOL2elKu//vWv+ThKxyeFKgFOUoCSspV8P8m7lJSnlJJPalMqAEXqTdp+85vfsLKVCiUR/KRj6fyUjv+9732Pz0XxoPGTrynZAuTm5vKx//Ef/4GXX36Z50GKWQKT8lhSw5ISlo6hCvYUO5n+bq1CL1WTatq8hMjqM8FQlSt3uKZMlddL/oyKdCDQNYC0uYlYsew+rH7kQSy5PwMDvgHcuH4To6Nj8HV3obutHT1d3ejr68dERABejxNz58Yj80MrkDgvGYO+PlxtvYaWqzfgiY7BnFgn5qYk8bXu7KU2kUiO9yI+1oU4j4N9dK90DuHv//UE/viPv4wtv/959La34te/+BnOv/4bnHnzt4DTuK/05yW/UNCKNWlPINVCQDxaFFsI5bM1LgYwNZ7XsoyenT5/m//BtJvbEbAjYEfAjoAdgTsQARuKzjKIAX8bGmqPoabej8wthdicnaKr7QLdLag/XYMTDR5s3F4EElzd7tZxaj/2n01GwXSqxxCp8gj1nTaY2UHRFhzfU46LK4rx9Kb0kNMJBSsM5aaEPPuwoacCh2p9yMxXVYphQhkTdBNQ1LduOVrPA6vSLuG0V6brTxNxDWYWzpB+LnoIAV5967BcnBCXTnsRXj8hxjMTzOJrNxt4C0CLT8cMYMk0mpnGMdPi7a9H5eFGrFrlx6Hnw0gTnwROZw9FZw19WVxchkII38jp0/DlhGce10yh4f26AhEz2gRMvl/CsJtQrh9madNAwxPnhOkFw0zzCk+5O10v/aivLMfpnmG0t5PPyEybAjZDP31mZ8+BENeWMgCqvCgO67kw03hvf3+cN1ERKmrJ40oO96QK8hrF1GEgDUGpOG8p6a4X/JBV7MXhpAgTSlMVQOoJ7mz5Nzl3XRZskkCONIc6fNXll0bHOmYkwGjqTushpJrUwKCKoao50BL26jBZ262kxutoVDuvenp9bjLNWx+c8CFlD1HdkkAAYlbHsbJSUYhyoaVIBjEEqaiCe86HP4SPrH5ES1cmtWeQVX+3bnWj8e13uFI5gTiCpFRIKRgQIItT5Dk1nsALpfaKz+zVqf2T0EbIZgUw5mum+64aklexT4XR2m+WyypjbC2qJQo4SW9HsPcjgVNKVb/vvvvwifUfR2rqfC7IRMWgjh//CV6/eNFQiwLa+IHWK2FpxBlWktpW2gXQT/IMJbhIMJOUtaTMJAhKHqz0O42HxinhJq0E6oOuBxVkIiUpKThJaUpwlBShTU1NfE1I7SmBKfmXEjikfgmGEYSl777xjW9wZXiCopQmT22pX0p/z8zMZEVoRUUFF2UiqErgk4o7UTp7dnY2GhsbGaYShCVlJylRqV+CmwRsSan6J3/yJ7hy5QpXnqfjqU/aT0CYznfs2DFOxydQS31QSj4VeHrjjTf4PiUV61e/+lW2FaD1RpCU4DEpWr/97W9zmr5UkkqlqAT9EvSpP+XNpqaDWyvRS4CqKiYlXJXtg73DWOCJxafWfQSPrHkIXb29aGpsxfDgAOIT4+F2RMA14UcEAhgeHkFvVw977SI6Gm9c68LbLdfhCgyja3AUjz6yAhtXLEZf5y28/mYLbvgCeOtGH2Lj4vDQghQM9t7E/CQPFi+YC3dCAv7tzNt47EPL8eCKDyFuwQPo7utH85sNePHUy7jZe11PiVfHL2Kg3U8a7LXaCdDc1FgZL0yEytZQllpUttp9906j7Sl6+//VtHuwI2BHwI6AHQE7ArcXARuKzip+bTi+75s46/Mi0QsEg1pjvw8+/uxAcs5m5G/MRnr87effTp+WrCjZmqrwVLkf+Yp/qApFEU6a+pTqr5mhqDWEoZSiJzopNvkhUpPN8DE09xDKTANChlKKEhQlwDONSlaFooF+NJ15HtXNK1BUtJK9Ny9XlaHGvwq5eWuxPKknhBpVA69KP5NglAr+Zq1OpNlPDYG6T+3HM2eXYvvTmxAaTxvRm0lVZ7IbmNU9EOLgcODqlErRO+EpehlHSg9h+PF9KFo5w303E3CeSfE6m1iZoGgdctT7U+knXLuJSaeeMe7dOLX/GZxdun3KFxpqnzMB5zuhngy01eJoXRZyvVWTbBFmUopKf+LwLHq152OH9HWV91UIKDqrlyWzWQDv71iGoprqKDqa0jqNP6wNtZaAcbSPKpyT3ySBH1YyqYWBTMWOxHjMVqQqAtU0mdSG/5jnozXICUQKWafFN1SpHs9HCm9Nc7Uj7RxKirxULspKzCwW5XR8iWEJNFjy5a2FklRwaQ21RRw6Sfwpj9d5rQEL5S45XBVyiJmRYlSkzJMPoqyaHRVB/o2RiKA0c2cUop1OpKctxqc/tQGJieQjOs6eoFRF3jcwiKtXr+HNhjfR1dWFkVFRWT4wKrxDhQp0jOGnDlzfVGk4AAAgAElEQVQ4jXccgotKX0NttBw2UThqspGquBwm8bFYCRq0kdfLCApjXy5so6W/60HR1givD1EFnGBYQnw8Hnn4EXz4w9ns6+hyu3GrqxsvHvtPXL3Wpp9fQt2W98KDoqTuFGtWnIfWNwHYz3/+8/j+97/PRY7mzp2LjIwMLFy4EPHx8XwfEGSkNtLTUl5D8u8kJSWl5VNBIurzxo0bXLiIFJwEE8k3lKA0KQ/Ju5POScCU+vzCF76A1157DTU1NTp8pH0f+9jH8Oijj3I/tJ8UqwQiSeVKXqMELmkM1B+lr1+7dg2f+9zn2DuW+icwS/sIkJL6k/ZRCj9BzgsXLvA+UqE+/PDDDFbp/LRuSPlJ1gFnz57lccuK93Suhx56iL1TaRz0j/ojeErtJNBUoZ2aKi8/y9irikhrqjztUz016XeZ1s/3tKZYpnZj/iCSxiOR++kN+O3VdsS5ovDpT66HxzEC50Abbra14dI7V/DW1RtwjEUgyRmJRfMSseT+dJx+6xoa6y+h8Pc/hVu3uvDf711D3idWIdDnQ0f3EOYlJyIqchyuaCfDZDicCASCXM2+2zeMi+91IvfR30OUKw6RMSk4+V+/gDfWjeFgP/x93Th+rg5tvQO8plXIyS8lVFWodu9Z4agKU+V6E/OnlwnyzYPy6kr7+I5daOn9/YfSbmVHwI6AHQE7AnYE7mAEbCh6O8EMdODSmVqcrvMjdV0uNmSn4w6wUG1E5P14GIH8dWgte8Xiu2j5w57hG7T0ea25ohTNDJBSwpjo7JSisw9QSMjzWBkKs0P1NXulaCh4E0r1Zh6Hdu5AB+prqlDbCGTmFiDP4qsZ6KhHTVUN6v2ZyCvYiJUL44Xiz2p+qsEzgqJ6Uakw4QqPv3VNWHBTjZiY922kdQfacKaiHDU9mSgoFsWG7sgWLvy9A0rRkOOVoPN9p3UH0HamAuU1PcgsKMbWOxUYExQ9j6ynHodIoDVvnacPotpbNPvCZDNCUa2Q1e2A3v7LqDp4CJcSN6KocD3Sb7v6lJj7TNDeiNCdUIpSHCSUthb3ysK20jTUVgyjcHcu3OeeQ3nHYyjZZC7edkfukzA7iY2bw3/Yb9r0OfY6fO21C0hfks6A5/mqF/FuUxPuu28p/vcX/xdDleTkFAY7rVev4UTty6JgiHIuq8LTlDavZFPreFRjkWrRJKkA1bioRIOGiWnEhOItOkl6aBWr8ug0jhca4vEBk/uR7fQOZLK8hKravHnOJtWohBFG3Xtuoiq5tM6tZ+U0cg3MiViSX6ihEOU0bAaEUbpKlAoTUTGiDZ/4BO6/bymnjFMqOYE2Sgu+ebMDTc3NaG1twQBBOCqgRNXkyYeRq8mTGlQUfpEAlAGWDmRMumDDBJUHT22s85VGBCJAhmJUHGsRxmpZ82IhqLhYLXQlGLXoyRHlwL1L7sXKlR9GxtKliI/3ssry7XfewY9qXsLA4BCfl+cyPoErzeGp40h5KdvRTwnzGLCNjWnKVVE5nPqWqki1iJCEePIn7VPTmyXQo58qVJTHq9/RnAiCqiBQL6wVFaXDUAkV5XitkFECXnVsMs2cxkfnpPVAY5JQU56TFK/yWPmShH7Keck1I+djBZ+hgCjFVk0Nl+OS55HXQKpL5f0gf6qKUBWKygruEhKOB8aRNB6Nz37+D1B+5Id4/HOfxMP3xqGj+S389uIbaL85BGdCCt671YP0eQlIjvPg/owULE6fj+d/WocH5ifhD4ufwMiAD7UvvIDOkQA+uiobrGoOBhExMS6Kgnm8mHC4MTIaQG/fEJqu3cQDGUtw372LqZoTnDFJuPpeOyJGOzE33oPOX9bhpd++jh82XWcoKqGuVGlLX1F5L6qxUuHoVHYC0gNavtdhzTY/omxP0TD/s2gfZkfAjoAdATsCdgTuagRsKDrb8Ab8aGs8h7PnG+FLXI51q1Yg2at10nMWh6s6kL1lM9beqYIkodI9rd8RHDmWaIJsgaZqPFNeD3iBxA0l2KFUrf+dQNEpq89PVopOStGdBBunU4pavUaNtPqOM/tx4Fwi1uXmYe3y6YsMERw9VlmD7nXb8eTKJHPxKItSdFZQNFCPiqfrkJXnRpM3f+aK93J9UrvdZ5C8BmhAHnZPYWUw1XIOtJ1BxaFadKZtxvZCUsbe6Y18IvejYdUu7FgdbjGemdPUw0nXbju+D+XDWVh+qRNLdxchVC2dKWfLoPgQajvTsHl74R2xvNDP9TuGooH6Cuw+k4w15LSbtxuzXDLov1yN8sN1cK4qRvEmqkp/57ZQ13V6pWiYL09MQ5QvEKxQVCvuBbKpaEVuWQ7qGJpuRs/+vWhctw9F2bev9H+/0YqNS8C8uXOxb98/csGYf/7n/fjLv9yBl3/6Cr72tWcYyuR97rN45pl96O6+xYq9BQsW4Fvf+ja+851yrtRMno+kYDSndUqVH4EWBwLBMU7/jnY6MEbqxIlxVjQR3JOCQ4J/48ExkBUkwQKCIqRkFGTNjA9FUrla8d1cnR6GHNTIgtfhZWgAKqGLSYWlBFZAWq2tCkGNrHFjTBqRkGcyA17JZkW+PdkCaDRQSZuXBZVEQSJZlIiqzEcQEo6MYB9RihEBqodWrMCaj6yCyx3NkHNwYBA+Xz+nzb935QoDUVLvUQX6UQ2IUgGlsfExLo7EboacJm8UK+IK9wxT1FkYAZHTDum7qh2mA3MlRgasEYpTXewrsTfDTzNYlZ6IDCsjIlgtumzZg8h68EGkLpjPqkuyEXj1V+dw9tVzrHxlC4AJ4L133wrr9iDfTYoBKS/VtaBCKQncSJVJ3poU/+rqaj11WUJLai8Bo6zKTt+RAvTxxx9n9aYsqqS2keeV30nAScpUmiOpL81p0hPs57lu3ToumkTp7xLSyrFKMEkp7QRaKe1fbtSX9PgMlYqtgkbZhuZD/dCmxkqFskYat/HKRH1hYlWDSr9aOQY6hzxGVe7KuasAVRZZknBVV4siEovi52PLF76IQ+XfQWKCCyvnOvg55kqMR1bWfUiI8yAYGEIwMI4oVwxcsTG42TOEmh//DH/0xTx84OFVfM/7u2/hpzU/Rs/IKFIXLoDb4xGQPiISDoeTX1TQs80TE4PE5PmsItbXTbQXwUAEhm+1wBkxgf6LjfjvX5/HwbdbMTYBLnImjiXVqLSwELYVdG/KZ58aM4q9nGcoOCrWUaR+beX7HFspGtajwD7IjoAdATsCdgTsCNzVCNhQdFbh1dLne7RGDi+oCL3f54PMpHe4vVxx3pG8BvkF63H7bNSqbJIDVhSD9ZUofSUNpeyJR/BgP87Ci0BnCrbsK0K2cwag8L4VdqGD11a7D0fd70P5pnU3MwjTPEVzUtHQuRpFydWaWhOo3VcJd5FagMnqNRomXLGo61h16stBakMnVhclo1pL50ftPlTKuYahFG05vg8Vw/nYmw9U7b+EVVQFPYw12FT1FM9xb34AVU+dRFrpDkxijzOlhoc8z20oT2V/gTbUHvwmTrfPMJG7oRTtP4cDz9QhZ9cOZF3cj7L2POzNz7AMJMxrbml1uxYDtGYOdG7B3nz/XfcUTZkU+iZUPUWLdC/yA1V46mQaSnesxiRcHa7K19T/TOrNmRd0+EpRNoWdxguWrm0FfAW7sWnhVOe1QtE6ZJcVIpvvl3bkla1F454aJOWl4JVqClk+rCto5hnduSM8MfF4+OEcHDjwLVbVffd738NffvnL+Ju/+T945eTPGOx8+ct/gT/70z9FS8sVpKWlcwr9zr/ZjZrjP4bD6cSStEVIT1/MvoOjowEMj4zA7XKho+sW+1zek5KMNy5dxuJFqaxoJIhxseEyYmPcuO/eJfxHP6WeEhxrvdbGsGFsfAKLF87HO00tAoxKbkgZ29pnA9VJiGak10uIpitEpX+oUhCIwYFeTMniOxoiM1xN1dexqszJlzWWNPWk6FtTP2opsgJUTKVI1bSzXF1etGYQykBUq9geGYUozUc0kosPRbFq8p57UvDpxz6JuUn0+mmCVX89vX3o6e7GtWttaL3agq6uTgwODTKQFhBJAaKsCNX8DOnUWoEiHoWWiqsDGE0nqrsLyDhJsazyu4itoSKVRrISosr4yLioNarkdbF62rLnIibYLmDhgoW4/777sTRjKcfAGxeHkdFR/Piln6Cp+T2izQyOmt5+M6wbhlLapfKQGtDnxYsXcwq9utH3CQkJ2L59O6dOk2/m1atX+V5R073pOqiFimgfFTV64okn2G+TijNJyCfhJ8Ex+kxen1S5XgLVP/uzP2PP0B//+Mecvk6AVMLM+++/n/ukSvFU1Z6AoRw/qbqpaBIpPskPlfxNVZBpnZdxLYQS9t/+7d90T1A5Nxqf9FIlNTIdJ8Glur6tkFWqT2lOVtCsg0zyiFAsDORcZHzkcbK9tCxQAaEBTsdxT9ICLFuwEBlzXLg+6MeSe+KxcF4sYuOpsnwAQ/098A/6MTIRiZHxcfj6htB+9TrSUxLx8c9uhCvWi8jIKBBdH/b14Mpbb6K/pxMujxPRsTFweWIRGeHg+Ue7Y+DxJsIZl8jXjT14x4OAIxaIisFg+2W4ol0Itt/C6Zdfwv5L7zL4pDnSWhHXTNiUCKAv1q8VMKtwVF0/4loazzHRTrEFmQBsKBrWo8A+yI6AHQE7AnYE7Ajc1QjYUPS2wxu6WnR//REcblqN4i23m4Y5k5qOCpeU4WgwD9uXnscxbMb2tQvh7JEqKFmR3lBQmqasq9mW33YkAt2XUFt1DOdbfUjcQEVcCNWEiM/lKjzbvAY7czWK4W/BqcoqdK4rQf4yp0itbc1FWWEmLlc9gxrkWbxICfhUI3lHAXyVJ4CMbjQmEvxs5zTZrH1FIGtJPX0+5TT21GfiK1uzJ0MhLZVXV3tOEQWCktXJO1Dgq8QJZKC7MZE9TtupsFGW5mWpQ9EUnN5Tj8yvbEW2QqH66ytRVg3k7y7Ecg8QuHwE+89nY0fh8mlVeNZ2/vpK7Dudhh0lBMHD2WZR0Tyc7pRjhAK1Bs2OFViT1o5GPIai/GwkSaEde7cexdGzwJpthVhvyr+eCvhbBjEVFGMYexCNK0pQoq212mcPoCN3NwopwGFsMwP4MDqZ4pAOFZj7W3C8vByda55G0bRS1llcqynT58UzoRr52M1ry4/6yn04nbZDi1M4c5rpuRNOH7M4JowXCjN5nk4+m+ojWoecfTnoqW1AXR2QR+BTP2cOmg6UobYjiPS8ma7PLOb0Pg91e+LwR4XbUFb2/+H8+fPo7e3Dffdl4Hvf+z4qDx/hQjbf3P8NfPSja3Hq1Gk88sjDiHa5UFDwJTS8eZnh1AP3LcWiRal4591mLL1XvHaJjY3Bu03vMQgl5VrzlVYsSl2A91quYmn6Yrz637/m1NM1q1fyH/1USOdq23X2iKTfe/t8rAh8/Y039YI+/Ec+AzwDgtK59KI+rLoUKky97hJzAo3Y8WcRKJnSLX5TCwQZhaC4Ur1uEGpATquPpsVSVBe1qtDPOIUYiw46tNkYai+hEOUx6gpREZ+IiCiROh9FxZUciIqKhMftxto1H8GDH1jGbQh4kUq0t68P16/fwNWrrejouMHqQEqbHx8b49T6saAopsT/OATSN1TzCtXWk0npqkNOo7iShJcMPzX1rCyapEJOEWbFm1S1cFVBsU6xpd2AvATaxR0nPjXBc4/3xiNtcTqWLLmX/VSTk+cyLGy9ehU//kktfL4BTGAc7zaGUZgP4EJLcpMAj1SdVIhIbgRDSSVKxY5oE2rmIBcWIvUkqXElyOvp6cE//MM/MJSkcVFfBCapPX1HEFMFXlR4SabwU8X7H/zgB3zv0Eben9R+48aNfC3pd1KbEpRkIBcdzSCOlN0EDKkdFT4iiEp+qFS4ibxICfCqylD1swSwErTRvF555RWeK31Hv9N86Z9M+ZZp9zRGVakpIamq9pQxpH0yBV4qVaUyVp5bfm9NHZfXhV+cjJEa2PDBtT4C5yXE4545CVg8bz625H4SfV030PBeC1x0XweGERwdxlgwwC8XSMEZhQB7GScmJmHRA5lwxSUimqEnLd1IjA71YHwsiOvvXEbPe02ISfIiNiUFrthEOFweOJwuREW7ERXtQaTTjfHgKMZGhhDhiEVkTDKu/+LHcLqdSLhnISqqj+OF31ySjyN+KUTqZtrohYX0FVXX41RKUfGIsyjpNSAq3tkY6vZ33wnPX9caS/t3OwJ2BOwI2BGwI2BH4M5FwIais46l8B88XJ+N4h2rkaRCv9QzOHDwErIKCrB+Jolo9ynsf6YBq54KofgzjSk0nLh8pBSHLooDHd5M5BUXIeX0U6hJJkCURERQSw29XSg6c6GlQH8Tzh+rRm2rFxsKCrC8pdzw2QwBRblgUPtGlG3NQHf9MVRUNcK7oQAF6zMYWppAVaAb9ccqUHXJiw2FWlxJHbi3CRvKtoL+7NThZ/ppPHXUjSKtEJEBRWtRWiuVtJMveEjvUdNh/Th3YC+aNpRhqzihVvgpHaefOgp30dMiNVmBorWlWoouU0vNs/IVIHfHk1itkMyOU/tRTv6iBSsNkKife6p2flyu2o/D7VkoLt4Uhs/jLEDbbO4H/yVUltXCs7EAG1cu5GvX33QKR4+eRXDpGmR5GnC23o+0x7Zg81pxbc3bzOBtSmjJXpeH0ZSxDSX5ywyo3HEOz5WfhGfjdhSunNkk4O5B0QAuVOxG45p9yB0+horaRgz3+DBVvXWjiNEsrlUoKKr5xr6CXOx4crUBzf2XUbX/MNqzwk2Fn/nazGapGMeGCcLVzqfyRJVQPDkL6PQi74lNUyjzhVLUs8oPr8eD0+1Z2Fe0Es6WauypSuSq891HduFQZy6eKlmL1qo9aFyxC1uW/W5S6OO8c7Dm0UexZs2j7C1KFcgJrPzkJyfw1luNcHvcyMv7LFIXLGB1G8EVUolVV/8IXd3diPfGIesDmQyqCALR/us3O7HgnmSh/mRg40R3Ty8SExI45bujoxPt128i2hWNBzPvx8CQnxWlbe03kJ62CMMjowz3SHV6te0GQwnzpn4hgGYoAaYKS/X2Wh77ZNhnOYPlnKZK6hK6Mo0Qv7AmS/dMNauz+DAuGiWgrQ5mtdR0wS80NajWkSiwJECT8BAVleYjCIhGSpVoFJYuXYpPrv84XNHRGBkdwdDgEPp9Po7xtWtXcfPmDfT0dHNhJVFQaVwHWhKIsspOgb86zNQgpwqQtez60LejoKtCnEbgS6Gi0m1A/0rzOOR5Kl6z3LF6MZV4ce+sohNQmdYmAazUBYtwX0YGFi1cgLlzkxhO/vdrF3D2V+d4rm9ffiOsx4eEoqrqkNYzF9LRlKP5+fn40pe+xBXZKysreRxUGX737t18DEFQqgQv07/pnqDUd4Kh5Nn7s5/9jAsS0XX7z//8T5w4cYLbrV69mosxJScnc2Gjqqoq9vCljeYzb9487nfZsmVsc0HV7MVLjF4+l0xzl5CTwCsVY/qv//ovVo/KlHoqoCSLOlE72qRfqprGr8aAIKiElDQWmrMsCiUDS+tKBZv0vbUgkgo8VViqKlDpe3k+ebxUz6oQVIWlcgwqNKS77Qtp9+DBpUvgWbIYKRnLETHqQyT7pwbh7+lAwD/A9xi9YCB96kRwBP5BH2Lnzkf8vBRhGzExgcBgL6JcHkQ5nHDFxmNsdAQ3GhvQ8d47iIqOREzSXMTOTYYj2gNHlBNRLjccbjrOj/HRIUS64hGddC9u/fo8/O2NiH3gA/iHH9bgjbff5ZcdNH8ak5yf1adZBb+h/EXl80WuUf15oxVdkrc29dP0ztth3Qv2QXYE7AjYEbAjYEfAjsDdi4ANRWcR20B3PY5VVKHeuQpF+h/gHajdV4aOvDIULpdQ6CQ6kzegYLr0eVPK+3SDoP7L4c/fhS0Z0/yR3l+PyrJqeChdlnI/O2qxr6wDeVzx+nbS52eGopernsXp5C0mqKkqL+srS3Eu8yk8yfneQsV2Oq0E2zxHcbA+a1KcWqr3oCJYYEqDZkXi4XpkF+9AdtNzePriauwrygZFRCjyCrCu+SBOJn8Fu7U8WgJeFcOFKE2uwe6GVVOm4M4IRf0X8NzTF7GarQi02Fa6UbCuGQdPJuMruzeBNa8ERalgS2kyanY3YFVZITJDrhnz9e6+UImDJ3zIystHXnYKz0lfa8jBtuItWDaJKPrRcqoSFSd9WL45HxunLfIl1mj3Zg3qhlhugctV2H9+KYrep99owN+PjvZGNJ47j7rmHgQT05CKVjS2B5CSkY0VK7KQkZGKFG8820u8/60fTaeO4ujJTiTnPoEiUkVbO+uux5HyKjQnrsLmLblYnjL1CWntlHVvRhnT7lBbB04dqIIvrwibZlNliD1g65BV4MWZc6koKFqLlI4zqDodQPZja7E8BehvaURDUw88GSuQlR6vzSN8KNp/7jnsbVyrreuA9oKhHsjZhuItyyZDaFZkV+Ckbzk2529Etn7OUPOuR2XpaaTtKgG9YwkZmVMHUOXLQ9H78RsN+NHf0Y6LdefQ2B5E8nIHGs4Aa7OCqGsNYmn2OuSsSEVKvGfS9Q10t6Ch/jReOd2KpMeewDZaA931qKqoRqMnG+s25CArNQVe2TZwARW7a+DYVopVDWU4uzQPjuefRwMcSMsrQVFiLfYdbsBwah5D0ebKUtTniOf572KLT0jSVVuUJqoWRmL1kabqIjjABVsISCGCQYz445v/3wSyJOiiPewdqgE/qvYexf1NiBR49o7UYCHDRVFlnDZT8Sb5hW4+aTLx1NVWAqLIKE6immK8Jh9ScawsQqLDP5WYaq30kygXySpwlLRTVf9ZFVzifFpaq9apjKGe7ap1TGpIBk3kIaopRA0oGglvrBef/MR6pKUtZq9Q/9AQg+nu7l60tV/D9evt6O3tYbhGKj8qpkQ+oqKokigWxH6uUsEp56ql0otwWzS1EnxyHK0aWS04k0vPa8WUhJhUAjcL7zSn+lpuBjkWAYjEWiF4Rh6dSYlzsXhxGtLT07Bg/j2YN28uWy6QL+67772Hxjfrw7q1CIqq6cq8fsfGQF6jW7Zs4WtBCk2q8E5Q8Je//CXHldLX6RiqzF5fX89t6AXCD3/4Q77WBEQ/85nP4N///d/x0ksvcQV7Snf/1Kc+xYpRAl2Upk8p8xUVFfj1r3+tj4PGQ2nzTz75JH71q19xn2RTkZGRwe1pPHQOgqU0PuqD2sjq8tQ/vWCgivQUKzqXhKISRkqgSe2kBYAK3/r6+lgBSz6ZpAwlMCrT5lVwKdPiVRWohKnyAkjAKe8DmWJPv6uepPJ4fa1oilC16JP1Wkl4KM4BfD4aSB2ewKIv5GJBdg4w2o+o6GhEuhMYgE6MDnJ6+8RYEKODfei/cRUTEU7Mvz+L1/a1prcw0tuF8eExRDqc6BscxOgYkJaWihiPB71dA/B1XcdEwA9PUhJikudr6fQTbCvC1hMTQTg9SfCk3I/Rnm70N9YhKiUVf1f5PC5faWE1PG30TGT1rTZPWt/6Zy0YqjqWH4mW9HpzzMTLBvkyRr6gaLahaFjPAvsgOwJ2BOwI2BGwI3A3I2BD0VlEt2rPs0BeETZTxfKW49hz8KxQfnlXYFvpVk6JFpsAN9XNOSgqCl3UpuX4HhzFEzrAm24YHVQR+VjzlCoz0daB5FXbsGNLBi5V7MbzjYA3qwBfKaSU8cnFjPTz3cH0edmnFTL6L1Wh7GgdfJrxqsObg4LSfCVeoiXB06OUVedIxrrincgNabYZQFttBc5nPoktaQQ7nkcjvMjZvAH+M01YVbIVusCrqRp7ys/DBweWbt6FJ73HJleRn+H6k4KvILEWFecz8eSWNFb/cWxzNmOD/wyaVpVgq3FCVO8px3kf4Fi6GaVb/DhaXocUuWamO1d/E049fxRnsRHFeT5UhdmO4GnN0Ro0ODaguGg1VP7HitwTwuiTYr5tV74Rm0lj6caFyoM41p6JbSX5WBZe9jkCTcexv7IOw0npyFqxAtmZy5G2UAFZVJis9RIa6y/iYkM7OvyJyNu1A95jpTgcXgalPtKsbXuQU78fNcOrkP/4TH69lLZ/DNWvdCC9YAfy1QmxSvsEODIOL3K27WLbhqk2f8txlJfXwZ23A0+qMt9prmf/mf3Y27hOB/d0KIPjxhN4vqoO7fJeSExDztoNyMlKR2oSxW16KBq4UIHdtAB57MlYU1SCTRnE48tRXpeCvKLNyNa9C0INkOBpDY7WNMCxoRhFqwWEl5tJgZ6Wh5Ida6e2aNAsAerceWZV6jRx4fVy9CKQmIbM7LXIyUnDQqLkpvT5APpbmnCx/jzqG1vRgxUoKFmL7qPlONEahDc1Cytycjhm8ZbLFuhowvlzp1F3sQUd7tUo2ZmLlI5TeO50KgrXNePAAR+26J6hAXRfOIz9x3xYV1IAVB5A89o8JJ48CU/xbuSG500xwxNk9ru98QKq8N/mRjUg7aOWxs3dan6dGiTTnSK19ExGmRq0VJmi/KNf4DPtD/WJCIyTX6Y2XP3ceo65NRXUlOFumqQAjBrcU/qTKaMqTKPd5NMpQYuclVQqmhmfpvbUqp6LJH2N22k0T5xahboadDWaCgWpKg21zFEHokIsKiCkBjMMlSgVsooA+YgSeHI4hFr0Q9nZeHhlDs9HVJrvYxjX2dUlFKK93QxECYpRai7DaK1yOnuIiqpKHDWKlzkuEoiKayFUt8amHqt8K46VtFP5qRSoF/u1zQq/FcGqGZLKmOqeixOssnO5XfDGxSMpaS4WLEhF2qJFbOWQlJTIatlXfvYz/PLnJ8O6MQgsSq9Mgp0EAOknKTi//vWv48yZM3j33XcZgNI/+v3WrVvYsGEDw0aClj6fjyEmweni4mIGXaQKXbJkCR9DP0lZSt8RqCQvUgktKS2+qamJFaGdnZ2sAiXQ2t7ejj/4gz/Apk2bOGX+6aefxqDorS8AACAASURBVIoVK1gJKqEi+aHS2njjjTf4OhIwJrj68ssvIz09HX/1V3/FKf60z1qlnVSl1JbWigSaKqA8deoUq1plej5ZCAwMDAjQrq0n/XqG8MGUYzQsIrTnivJWQR4jIapMsad+pR2BPIcEq3KM1MYKYmm1rkiIxacBLMjdgPgHlgGjvaw6j3LHAuNjGBseQHDUj+EhH/o7OjB4qwdJ6WRBFcTrr76GE796g9PvP7gkhYt4dXYNwD8yjvRFc/HBj62Fd/4iDPX1YqCzHcN+HyYiouBwRcPpjEK02wWnK5qfN063F7ELliNyIgLBrmsYCgTxf777f/HO1Ws6CBYev/TSYozvSC48pX0W95RQR0slsLQv4EeSEkcVFIvPkeLJpXnxNr/7Tlj3gn2QHQE7AnYE7AjYEbAjcPciYEPRuxfbaXqmdOxvoiNPS7v+nYzBPqkdAWsE/Gg5XoGapHzsWPs7IkL/Uy9K9wVUVjRjFQHjGZWuBO6Poi6rEJu8F1BRfgLtQTcS0zKQlZWNzOVpWOgIarC4Ec2tzWjv8CGQXRyiSNT/1IDIcRFMr0DzKuEH/D956zj1HF5JKcRW+faq+wwOVLRjQ3G+UGKz9cIxNHs3ojRsv947P2NSiprTzwnKabW/tbRwvTy4rhoUektSfqobwzzeI1SE/Ee8oiaV9eF1uKjBOAO9GijTOMY4B3l8Wn0q+XwRE7qX6KQ8es2KUiV6k8syTY4rj1U7tZkXq3OmY8yp5yKWIh9ctIsQnoQWqamusJXxiRDAVgVIato8+4hGOeB0RDEcXZiaivUf/xh7ig6PDMPX78PNjg60MxTtxK3uWxgaEkCU4BUrzyQQ1X0YGbcYLFjL7xcQV/vH0zVGL+MfUiWqSz81tGmBnwYsN/ZLWK77jeqXQsZfM0HQ4LdUmhLQpViRHUNsTCzi4rxITJzLcSHF6MLUBVx4qaX1Kv7xa38f1o1DSlHp4UkNJBglGPmP//iPeOaZZxg2/tEf/RG6urqwd+9ehpR//ud/zl6fBDiPHz/Oqe2kyqTiSKTk3LVrFytBqT8Cna2trdwPwdPvfOc7XHCJ1KbkJ0qen6mpqawmJZ/QQ4cOcYo9faa0eeqPIOWOHTu4PSlPCd6uX7+e+6R0eVJykoqUIO23vvUtTsknkEnXn8ZF57ly5QrDVwKipEKlCvZlZWUM12m/hLIEQgm207G0lijm1BepVWXVdxVoykCrKkZVDRoKkIZqL6FoqDR5eQ4JRaUlBK9U5QFBxd4+v2guVn3o9+Be+gFEjg9jIjCAiYkge4MGR/wYHfJjaGgY/t5exCTMxbwlD8B3swuXf/MGhsaBeckJ8DjGOP7exETEzZsPZ6wXLi50FYHA8DBGh3zsXesfGIC/vxfjwRE43S4G9lFREYhyeuBd+EE4ot2IHB7AW43vYHf599E7QGORsDOKoegYFUHTLC44hgRHtTlJYKzOW1XeypiL+NBLDkPAL8/T9K6dPh/Ww8A+yI6AHQE7AnYE7AjcxQjYUPQuBtfu2o6AHQE7AnYE7AjMJgIJc+bqoFFXcukVi41q7jKN2pTyLCioDiRJFSrEkyrIVFLsNbmggT5Fe/WPdyMFffIsdHWqGcXqHp06vNOgpF7lXBuPORFc9a5UwaYxZ034qmI6jTdIaGgAQxEXqwJOjYPcR2BXAj+jOj31RIW3GSSzWlRLmaf0ea3SvJOLKzkwZ04CPrZ2De5JSWE4RaCNgGjHzQ50dN5ET88tVvJJIDo2LgrSaBWVBGTRlGMmyKxdCB1S6xRTJ7w6QDVViucLM2UyvYZoROjMCfcWyK2NSfU3Vdcdox5W5hqpxaSYJfgU64lFnNeL5OQULJi/gP1FU1MXIMYTgz8tfiKsW4LUlhL8SfBE4I8g5759+ziFnJSkBBIvX77MoJCOI3BIKlOChQQQCaBR2jpVpydFH6k6v/CFL/CxpCCla0Y+o6T0/M1vfoPGxkajuFZEBINZqlpPqfCkRCXoSf1kZ2czsCRfUpmST+OgfbKAEilZaTwPPPAAfv7zn3M6PoEzCTE/8pGPsGqUCigdOHCAC0AR8KXx/MVf/AWrV8kflcZEwFb6mkp1KfVNPquUni+rzvNLFEUhqoJJmZIv1rdRWV624WvK6924V2R7q3+mVWkq27KqUgP+Vug6h4rCPfphPLj8gxhDEMHhPoyP9CE47MPIkB9jwQlMONyIiZ+DhHsWITomHhgXQDzCEYWI4AjGA35euKzUdsdwESVWYJL6OhjAYF8XxgMjcMV4MTI8hMDwIHv/0kuNKHppEhGJmJRMOF1xcI34UfXKKXz7xedNLyrYNkSLI8VatQmwvsygeUubA1Uly/eXxcfXdPMBsJWiYT0K7IPsCNgRsCNgR8COwF2NgA1F72p47c7tCNgRsCNgR8COQPgRMClFNY9Po/XkNFeNCmoVgxhLaN6gEm4Y6dMyG1+IDQVI1FOrdSWmAg7VYZtEqGb3ST3FWldyanCV1YNiTJM3M3iRsEACWUOtqrUk5abWlaisrkTFBH2J5Kml1EXBJDF38zh0z1BBc0z7SXVG42a1KKtLRWEl8nl1OKPgdJJK1Il4rxerHnkY6Wlp8A/70dfbi66uW1xxvbPjJvr6+zA4OIARTSEq4Mq4YTFg8fSUEMU0UsVHVFwvAxpzGCS8NAXZGnMz/tQP1RaF6FYFqVoavyFF5fMaHrB6VLkr4YkqYkxqUVe0C263BwkJcxiMzk+5B4sXL0JK8jyUfPXLYd0QBB0JikpVHfUtoSiBQ/LzJIhJyk+CnlTZnUAfpaUTpKyrq+OiRl/+8pcZNhJkJKBJkPSLX/wip87zeB0OBpz0/YULF3QQS/CLFJuUmk8KTzofQVj6niDY3/3d3yEnJ4f7/9znPodPfvKTqK6u5vaf/exnuV8q0kRKUQK5lD5PYJPa0jwIeO7cuZN/J9Xre++9x8pR6pfUqV/96lc5/Z/8U6nSPRVy+va3v82AXSpoafw0X4Kiahq+vo4s61oFm6GgJvsUj9P6FJtZ7ah5YmprQoWn8nzWn1bAGhwbw7LFC/Hklk1wOiLh77uBwGAPAr5bGBsZRlSMF3HJi+BNSianZEQ6oxER6UBklAOjI8MY6LiJAM01OI7em7fYt9cZ7UJ80hzEJ8fD6XHAP9SHjuYrSFu2jAsy8TuZ8XEEx4JwMAiOgHvefYiO9uDKmw34xvPVaGhpESpQDeYy2NX8mkkpKuMg0+Wt8FM8QoS3s2phYFaOGi+k5BPUVoqG9SiwD7IjYEfAjoAdATsCdzUCNhS9q+G1O7cjYEfAjoAdATsC4UeAlKJiM9K+9XR58fUUnpgCWMlUe0Z6WoqzhB8mn0pZXV38Na+DQyPJXAOJ2lhUXMZHq8zNzMekPlOZtDhgUjt5hAZODWapIlGtc/lDVojXYsFjl7RXP6NUzE4ep+xZ+ISabFv1OHC8FIUoYVUCosI/1MFQNNoRjcQ5Cfjwhx/CkvQlGBkZYRVh+/XruNXVhbbr7fAREB0a5H2UhitAiwYPMS6FomArUWuRJJOZp1TCCk2vAbI1b0OLIk30plkqyAulwFQdjzJc1arNS5NRmRqsSY718zHxtEJRzdtUgbLUN4FjshVwudyIiYmF15uAOXMSWUl7T0oyvvXtfwrrhli+fLlWCTygV1uXUPRrX/sa/vqv/xqvv/46XnjhBVZSUvV5uj6kECXYeO7cOYaN//zP/8xp7pRWT+2NomQCYhHMpPT3s2fP4tlnn+WxEfSiYyklnqAr9UNp8wQ46TqSByn1S56hVOG+pKQEn/70pzl9X1aElxCXrj+l658+fZr7J7BGVedpjFlZWZwmTypSGjtBVwK+BExJ2Uq2AKSELSgoYB9TSsf/7ne/y2uKxk7nIKUogVhqT2BUKkZlkGUBJwLC8llAx1F71fPSqg5V1Z7iMSHuHitwlan16j61X9lWgkTynv3TvM/gw8s/gKHuFvYQHem/hcjIcbhi53DavMPhxrB/kO/R8cAEuq53oenSO+i72YVIBxAdFw9EBOH2xiIi0o3ua9c5/X3c48CC5Hgke124b0UmYhKoCr2LCziNBUepRBoio6LhmnsfXq3/Lf7vCy+g7Va3Pi+pchU/STlN3qL85sIocqYpSK3w2BojVSWq7lMLwL37juYRHtYdYR9kR8COgB0BOwJ2BOwI3I0I2FD0bkTV7tOOgB0BOwJ2BOwIvI8IJMyZpzFQSewkBCWvTovmUk9DVwCfBizNmFO05Z6Yg8nq9NJVVAxUz842jdv4VtZQMgo4kXOf6vUZQhFqSpUXad+G2jAUKDUIqwFR1XEqBJY/WlLfxUTFefQBG6n5aiElxZWA028FiBaeguS+KlRupBCN4CJCBJ1YIep0YsH8+Vi58kNInjsXQ0N+dN26hevXb3AK961bXejr78WwfxgjoyO61yMBFpkqrwtoZXVry1qRxVhEWrN2cSZbg4pWOkBVoaWenS/rXk0Gr1rBF73ulDzCBGQ1l1NtENIz1sRwdZCqqVZJMRcZyXGKjnYxGI2NjUN8fAIS58xBTc0LYd0Z5CkqgZsEcgT8Pv/5zzM4JKhIULSqqophInmDSmUiKS4JIP7gBz/A/v37WSkqoahU9JEaMzc3l1Wezc3NDCwpJZ8gIp2HoNaXvvQlVmmSapPORWuANlKibtu2jX1MT548iTVr1nD6PcFPSn3/xje+wf0QbCUVK/VL0PUXv/gFj5W+p4JQ//qv/8rFl6hfgpak+nzqqacwb948VqBSO4oj7S8qKmKv0n/5l3/hNgRDxZp08ngJxkrFKBcFi4w0pW8TOOXlol0vuV9CUxljFfbJz6qqVKbdq33J41RgyrehJQ2f9pPy8qGMDBTnP44J/w2MjfgwFhxBBD1NIp2IdERifHQUN1qu4ErrTTRf6URn2y0sTJ2HpSsehCfOC4cnBoO3+jB/8b2ImnBiuPsWunt7EO2OwLyUOLic44h2RcJNxzpdJBXFxHgAGBuH052I9tEY/MN3ynGzs0OPiYS2JrUoq2YjzOpZuicVNa11MUsgrKpm5X0s1qd4QNFt1mRD0bCeBfZBdgTsCNgRsCNgR+BuRsCGonczunbfdgTsCNgRsCNgR2AWEWAoKgsrab6Ygv0ZwNFQgWod64RNK8ejg0eDbon2msum3pcKG7W0c5lqroFFATZU1ai2Q+Gf4vSK7FJTJQogYhzIhUlUSKINX2Sqa4VI9PNq7fTiJKp6lI4XfojGMDV1qNS8kiWgBh70eE3yVhWp8QKgsh6UZy/GqH3PcCkCjigHA6i4uFjcf18GVnxwOUOp3t4+ri5P/qFUYZ6AaL/Ph5GRYd1DlKpWy3Rc3UuUwbRAIyZFmcWDUA5ZXkmxW5ZDkpRcloKX6c2GpyhfFiPH3gJGpYeoApKF0YBVt6qrWkXE1VR8g9QaVbUFdCclIvmuRrvcXIDKQ6rRWC/Onft5WHcE+YKKpWWsIVl9njxFSSlKkJEAJVWEf+2113T1JH1H7Qk0Uoo7pcX/7d/+Lff18MMPswL0oYce4pR58gR98cUX2V/0iSeewIMPPshwka43FVyiIkh///d/z6nstJHq9Otf/zqfi+BmWloa8vPz2TeU/GSpP/pH+z/+8Y8zLCUAS2OkQk0XL17kwksEQAluxsfHM3QlhSsBToKq5F9KwJUKLQmgNsHFnugc5G9KXqn0PYFQviITEzoclYBS9QyVRaoksFOLA1F7tXK8fl9ZUu9DfS/TylXfUTleee3UFHz5OdrhQMnWrchMjcfIwE1MBIe5QFtkRBQXXfL396C9+Soa3rmJMYcX8c5YLFmchpRFaVx5fjw4Skaj8Hjc7DUa5YmG0xOJaA+B4DGM+AfgH+xDJII8t4iIKGBiTKTOJ6Tj5dffwfdfeIHjpnqESv9QGjtbXWjLXdy3Qi8/hRGFfh2sUNS82LXnWAQh4Ak0v2MXWgrrYWAfZEfAjoAdATsCdgTuYgRsKHoXg2t3bUfAjoAdATsCdgRmEwEDinKddAGFBF3QcJWR7i4hngSe4jAJqayp40L1KDbDk9Ja7Ihba00V1qpMwawGlaonfaAmpaY+er292qep6rzIgRdV4jUFqPjAWlS9bLM+XgWUqTGSJxJiWKWddmL5lQS2KmpmfahWcV6qM0klSlCF4AtVUv/g72Xh3iVLWJlHYKqzoxPX2tpZIdrb283p8sN+PwKULk8FWsiPUPoU6qpQQ10rr4UOWhi8GNjFXHhJu3by+shgyklpseNMX9mL0bG5qr1cB1Z1KF8A5bopNa9EbAU4lh+FD6n2nQKNhJUDFaUiha0TTkc0KyRJOdp4+Y2wbgkqYqQCUfpMoOqRRx5heElFiwh2yiI3Mp2coNRnPvMZrFq1ituT2vKnP/0pq0HpGKpMTwpRgpOvvvoqQ0/aaB8BTIKiBESpLYFMSsNva2vT4SSpUKlAEikvKSWe0vzJM5TGQv/6+/t171GCspT+Tr6kK1eu5Or0b7/9trBh0M5B+x977DEGpwToaF1RP5SKr86JPktIKgtKSVWrCjVp/tS3mh5P6fa0ZmmTKlIam6qOVM8l+1PBqnoOqwKUV6a2vlWFpPpZXnQ+59gYli5ajD/Jewxz3QEE/D0Ynwgiyuni+31k0IehgWF4vHMQl5jMKfQjAyMY6R/EcG8vAv5hjAaGuJq8e04MEu6ZB8+cJDiiPUBkBIKBYYwM9SEw7BOewNozNMo1B+MxqfjG0RdwsfGyfk3NafPCQ1TAUrOvqvFywoxGreBXXeACkhovcXTh98QEmpveCetesA+yI2BHwI6AHQE7AnYE7l4EbCh692Jr92xHwI6AHQE7AnYEZhUBgqLS41OFgYZWU5SXNyqrG7pBS3L9JKCk8izroAzGaFYdTtZFSVWhglNNylMlVV0DEQLsUbEi7aw6V1OMPQmtWUGnBhIMtaOlWJIulFRUpBoMVdN9xTAMhZYAdlJBCVYLUlEgqiRPoGhwyKcr72I8Hsy/JwXLlz+Ie+9Nhys6Gn7/MLq7e3DzZgfaGIheZ4Xg8LAfo4FRBANjXNSFYahUgk5ApM4zkJYDV5WahhLNDErNVFINkW4FIOdiCD4Nsm1NuZ8EORlnGctBUaLqEEuqgEOtZEl4eJ/oR4AwqbYVUJmUtqRqdDij0XolPBBESs9Q6djUn0wZV5WPdI0lLFSvuQoJ6RiR1h+tA0b63bpeZIEc2T/tp7VBmyxGJPuVBY4IOkoYKYEkfSd9Pmkf/U7nk+dk9TQrGYUaNFRKu7QEoDZSyajGQO5XYyWBK42Xxk3nVavCS+hH++X3MmZqHOXY1JR5ud8KAukYWaVdxk32L2Mkf6ef9MLgU488jE2PPIjg4E2Mj42IKvFkXzAygolIJ1yxCXC5vXyzDg/0wddxA77OHgz5hRVAtMeJGG8s4uYkImbOHER7YhHpcHIl+kDQD39vFytPhQ1GNKITFuLtTj/+6fC/we/3m6CwGgsD5or1rNsDhIC/cs3LNjKOKhA2LEOUW21iAu81vzur/z7YB9sRsCNgR8COgB0BOwJ3PgI2FH1fMe3AmQMVaN9QivxlTq2HS6gsPYwGvb8sbCsrxHL5u/8CKg40IqdoK7KTgMClIyg7k45tRWuxkLvoR9Opo6huXYsdhcvh4XYdOPVsGU50yk6SsbF0J9aniN+7zzyHGm8hCrPF0ZO2luPYV+VF0c710JqIQzpq8eyBDuTuLsTyKZq+r7AE/Oj3+9HT3orWxktobG5GS2AFindm4GRpHXLKCpBYW46jHdnYsnktMuLNZwlcqMQzrauwK9eHwweakVO0GdlJMr5Tj+hy1R6cTtuOJ1cnKQe14fizh+HM343cdEvbS5UoPWxcqbDmmrwRpdY4csPLqNpzGmnbn4Tp9OF06r+EIwfqkb1j66yvQ9up/TiGAuyQiyHE+TpOPYsyY/HwEckbtyGn7rCyptSGljWr7+rHmQNlaNnwNLbq6z2cCWrr9EIF9j/fCM+6r2B37sKQDUONdbozJG8sxU5t7oELFXj64go8XbRSu2/CH5txZAdOHaiEL7cEmzJmXnNTXve243j2sBP5u3NhXXZ8Ln8LTh09jJONPgQdbqTmFKB4yzJl3N2orzqM6vp2DAcBR2Imcrdtw1rxkAA6TuHZshPQHwniqpqeC+9n9qJNAN31x3C4uh7tfPJk5OQXIZ8eWNp+f1srLjWew/m6RqTk7kW+/oDTjuhuQVNDPc7WXYR/RfG061NbHbhQcRBnlxajZJq1zMfSfVubFuI+bMOpZw+hNbcUhXf0gfb+I3k7LRMS5zFbomrnvGmwxIA2/KXYpaa6a8fKFPlxrtYuvUSl6lRAONFOgEHRr/xSUYEqKfih1Jn6kWbhqKnavJo+b/Qhga6cgzi/HI8pduztKU8gQJsV3koVrZy+BESmtHgJRE3J/GAwNXfePMTFxSMYHOdCSf39vfAPD2FuUiKyV/we7r8/A8nz5sLtdrFH6MDQEHp7+tDR0YH2tuu4cfOG1saPYCAo4JMlJdeAnAZ85Fkb7gai4I1UWqop9EpA1FCb4ahQ2BoqX5mar/iKmpSjlpWjhzh0YrDpW/0XM1jWql0pgFVTkLLnK8HKKDiioli9ePNmW1i3CCk2JXgLpVLUr7WW5i2VjhKMqpBdqiPlT9mWBqJ6asrvVV9NFQiaq4kr11O7IBJsyvb0U4JCWZlc+oCKNasVR9NUlvJ3OQcVtMkiTyo8VeMjgSqdU1WD0vnlJscjx0Tfyz5UMCvBp6pItb60kG1l31OpJUMVJJLzcke7kL/uUWSluBAc7hW+n5pnpyMmDu64RDijY0TBreFhDPv6MDo4BLL05DFS0TOXC9GeGERFO+F0uRER5eBUeYKhg309GBnsI1MMRLoS4U5ajB+dOY/qV14xqURpPNaYGDFTUuy1eKkV5q3g3rq4jZcE2k2qWWfQDWtXnw/rUWAfZEfAjoAdATsCdgTuagRsKDqL8F6qLEVIlsbALAm1pfXIYRBKgJQgoAJFmYccR3kVsLlkE9KdAbSdKsdRXx52bkpH95kDqGhfi6LN2TA4oICirbllKEw5hWfLfch/epMBW9qOY9/RENCT59SB2mfLcNpMT4DELGR5GtDQbp347YKVS6jcdRStnkS4HT4Mpz6Gx9dlIT01CR4nxeM8svYVYaUT6G86jkNVPmwoUWFgP87s34vGdftQlO3kWFUcA/K2Z+D0bhU2E9gzgBgC9ah4+gyydu3AahWyEhA+CmzbvQmhMZx1/tr51+xB0cpZkOLLVXjqRCpKS9bCwnjDWFl+XKjYg9NLS3TAF0YjcQhB9j2nsbTEgOTWtgwaW3NRVijIFf1eiULTuWhN12WXoTB7mjPTOvtmJ3L3FSE7HF6od+VHy/FylJ8HNhStQ2tlNfyPFaNo7UJYu7GOdbo4mOchrlv9qqeww7QArC8UZI+hwG8Hzj13AMeah6c+bepG7CpZDx0P1lfg6TNZ2LVjtem6txzfh6PYht2bQq26FhzfdxCNmcUo3pKB+P56VJYdRc+6Uh0INlU9hfKWbBQXb0FGfABttQfxzXOpeGJvPthdj6FoHXKUlyNhr5mZDrxchWcvZqJwczZSnAH0N9WgvLwe6cV7kZ9Bp96P/Wd9SEz0ItjajtRtZdCWluj5UiV2VbXCk5QIb3crAuuU+3TSC56ZBqPtV19GTAlFAf+lSpSdzEBxyVrzC6AwT/M/6bA5pBRVKwBJZ0wW3jHmFEpDS5qzKIBDIJX+/JfFlMTMmHmpVZoUdZ+R/m6S/Jnhpg5X9Sx2U8hMYFI7VsWZRsEkDcdaFKEG7LQQVhMEFTORdp86GNbBrhgbK8KUyvGysJMxYFLkUUr7BBffcbndDFgoxXt8fAwuVzRSkuci84H7sHhxKseTYMng4BAGBgfR19uP6zduoLOzg1PnfQP9nEbNakDNO5QhCAs/hVJUy8FVkKySHi8HNkEFXcRmSpm3LE41s13QbRUUa1dbA90SfjOe1HN2tcJJNBrJaLRmKrI1u4rqyfiaYFkaN1ivF4/enGJP64HT+rV0+shI9HSL4jYzbZSWTu1kNXVSd0qox0PW1pE1xZuVqVpBJDpGpter0M+ali77U/tUVaLq+VQwKq6XancgFM9SfSmVnVJVSt/T2KxwVvappq3TGKk97aPPck6Ubi+Vl3QuCT1pP51HqlPlPgnwVL9MFd5aFY50LrnJ+KnKVhkLOUcVWMt4TFWsyaS6pJcHExNIio/H5lUPYbEnAIyTt+gYL21PQgJXo3c6YxFF13N8nOdGgJ08QqPI2iIqChGktKV7TbOR4IJm46SOncBgfz+Gem5hPMKJ6IT5iE26B9+t/hFefb2er4GMnQS6asEo/o6u77iAokLpbVGOcmr85PtABaU6FBUif/3lBfX2buPlmW4De78dATsCdgTsCNgRsCNwlyNgQ9FZBrjjzAHUuotQSOCsqQp7alL5D3FvfSX2VXtQuDcfGVYoOmtlogSUBhTd0LQPh7ENRd6jk9R/pilkbUNZYQrOPVeOk97N+Mq6Vjx/dikK8oUarfvccyhvWouSrSk4V3EaqQX5WDYLBhhOuCbDN5pHJVA4NcADgbfyYeRT/ChedTk6zFPPaeo7VFwZoqxFe8VuHG20jnYqJSTA5z8MFOxWoHOoyc7yWmZJcBRS4TddNNWxTgX4QrU32oVWipZiZ8Y57DnmxfaS9WgnKJpjhltTwv9phmsC1aQ57K7HsYoq1DtXoeiJTUIV7G/B8fJyXHRvwLbC9UhX1p2EoqVptdOubzpPISoNuEtQ+lAdrDgza1sp0mq1Fwq6mjHEywoe02G0ryrGk6tNemqebf/lKpQ/H8BjX9mKbI16h4oPz39tOyp2H8XkZUf35HKhdDwMs4KcvjuWiO38skNc57ocBSZaIejdhKKTrm8/zh3YizNZKtykg4QqHlYoqrcPjFOoFwAAIABJREFUMQ+172nubzosFLzn5ioUnfF+muZeD+ch9js8Zk5isoaVjD+01T+6pbCTh6hBMZluL6GoSU0pUKKiItS4FXlncieGXNFQf2qfLNJE+auhWp0MA6Q6VD9WH6jBBA1IKiehKRuVrGvhLaooHlk1qvBi6T+q5eTrCjulYryh+hNzJGDqdEaxQjR53jy4XG4qSo2YGDcXTaLUeLc7Gl5vHBdbIsg5NhbE6MgoF08ir0hKm+/uIUVpP3uHUro8+4eOi4JJRiEkmQ4voai6qKyKTINOGnxtsmpT08rqLgnm6JuvmaqvNS9nxTdg2pIxk3vXkJBZb6ufVvG81U6oRV0p0iSup6+vO6w7jKrPS3UlXUtSSpI3pgorVcWnqhxVfUZVBamEVSqUVJWgKhAUa0ZM0JriLieggkd5HP0keKemrBN8o3VnTY+X/ci0exXc0j61aJJsL+cplaPUN8VFhbGynYSqKvjku15L1bd+VgGzbEMxkfFUU+1lWzkHeV0khJVzkd+HOl6Cx4SYGOQ99AGkugOIjAzwCw6314vYhDlwRMfA6XSzvQUBUVDRJF6F4kUCFVbCuLhXSR06MRGgIvMYDjox0NODUV8/HDFexC9IgzvGjederMW5i7/V2hoqUHV8KiSVvqIEReX31njKtnLOoRe4WEvUD72/on5tKBrWo8A+yI6AHQE7AnYE7Ajc1QjYUHS24SWF3v52bNy9GhefrUAgfzc2pV/GkdJD6NwoFV8tOL7nIM76vFiz/Wls8k0N+SafnoBDLdJYCSahaDE8VTVILS1BZt1ktZ/sQ4KlfasaUH5xBYo0EEoKrxpvMYrSz+HZslbkSgUrqTEbclA0RUrzbEIz2/Rn0beEv6SYfBrPOxR4FC4UVY8jUELsdUsnDlS5UWQCnGYgNrvxKiraadRq5ngpKl+CcnJsO9cjsfsCDh88Ae/juxT7BbW1Fd5Z+prqwjAoMq7vVErREm8NdjeuQdnWDFyo2I2GVRbFn9o/KW6PeVFUYrFgmGIMgf4mnD9WjdpGIDu/CJuzkyyqUJGiXVHVCO+qzdiSuxwpTgHCVFWr6D604tqAZl5cqNiHs0t3oGR9BypLTyJtVwnWs5wzVMzM/flbTqHy8Fl487Yjp7EC55fSyw6pBe1H0/HDqOpZheKClYp6m9icGSTL8WzpPIAqdxF2b1IS5xUAyHOsyzGnf/M1u4gcHncA9RW7Ue0owO7CbH6J4SdrgBrv/xul6KRreheh6Az2FSbIHgKAWiH8bJ5V/9OPJSiqJLiL4U5ij0YRJbGLgJRUUUp9IEtLjVR7zrAW8M0ASRJbGXhUgkjRq9Y7d2NALz01XVdyKgOcpF60pLxr49XBrSVN31CCquOUozHS7AmQCMUdVZWWnn+k6qS8WiAqMgpOlxNxMbGsCKUU+DmJCYj3evVK8gSSRkcDCAYCCDBQGeMK49QH+TCOT9DPIEaG/RgcHMTA4AAGBgYwOiraCQgjFGQShkrIo0lFNQ9RCTiVfHn2GpWrcTIAlQBYXa/G8cp1mXJBh1JxTnVw6LR5/WhVZWw4h2q71fVmFYmaxyDH7+vvDes2JE9RCSlZ/RtJlcWFcpc2VVUpfydwKKGcCvMkBLVCUdm/7FsFqxKISn9QFe7pED5S2FxYU6+lWlMqI2m/PJcEknJM1F5Vs8q5yOPVnzQ38sKkTSpHVa9QNa1bBtn8UkXaGRg+plJ1arUosCogVXgs4aAKPul8Mr5y3lZVrQS31gVwq2MAH8v+Pfz+6mXoar2MSIwj2hONGG8cPN44uD1uUZwqysmKebKqGAuSEhsIklJ7xM+epPSWg14ODY7Q/RUBjAcRFRkJd8JcxCfPgycuAUdqX0P1Kz+Dyy0UvSrglONV4a984cHHanOUsbGqhNU1Yp2jfKkhehGbDUXDehTYB9kRsCNgR8COgB2BuxoBG4rOIrynni2dwosxDeu+sg25C2dIoJ5J3TTJt1IDO+k5aOpeit1Pkmei1btUncD0KsHppqorGmcRj6kOnaz0CnCaePM6kYZr3QKXj2DPoYsYZpWrpqh731C0HZlJ7Qiu24ktpnPVo1K3N7Co0ayg0wQXVUg9na+hdVYhoFygG/XHKlBV1wlRAzbUFsrG4M5CUYJ3tWml2LF6GLX7KuEumkLB67+Eyn2H0TBNVjmUNRvoOIXy8gakrvCi4WwDfNOupTTkrPGg8aIDm0sLkXLu/UBRVdkZDkhWjglcRtV+UkoXCb/O/noc+WYVWjMLsC2nAydqmrE073Gstxrf8hIIAUXbM5HUHsS6nVtgXnaVKK0XqmfyPt2tAk6KT8tx7DnYiDUyHb77AioPHkNr8iqsS23H6fM9yNxWgnwp57Y8QxzJWcgrKMBq6Tl6B+5fvYv+M9i/9xWkbd+LLSaD1NtUir7PMfaf2Y+9tR3wZhZgV+FyOOHHpcoy1CYWoGRTBpz+C6isaMfabZoy+X2e53fdjKGoys50MCnSkGV5dglDudo8A0tRYZkP0dV7BD6MhGaDrhIYMdLlZV+iyPtk4Cq/N86pnUSqN5WgmUGKHIjhDGqk66uqT+Iceu/CPUDzWjRdjwmwt2d8/Bw4HC5ERjnYz3NwwIehQR/cHhcWLEhFYmIi5s1LwjzyC42J0fsiUNXf72PAOTQ0zHBpcGiIVXa0j0BoYHRU+zyKMU6zH2doOkaFW0gVGhAFazhFV0vD10GoTK8lARvHV0md57AKqDs5PV5JXFeFnJr7q6xbZCBG9ZNI8VUVanq6rjV4Uhss8tkZJsvroeFmvg7T41SzBlXFqQKPis3UC69Psd5obAP9fWHdZgRFrZCSfpfFimQxIQmwKK2c1JMErmlToamEqhKUWqGW6iuqqiXVfnheisev2obGpAJBeZzqKUqfZcV32daaRh9K+UrnlenrdLy0a5AATo7XOjepElXHTW3U46gvVY0qoaX0ElX9SNV7e3J6uFC1qpBUBadynwpFZX9DA0Fcbe7AhkcfxF8VfQFtjW+h/2Y7IiOFNyq9dIiMioTH44STK8uPYcRPLzImMBHpYEBK92ZExDii6CEYEYVIRwRiY2MQTUW1PB7EJiUhlqrTuxNwqPrnqPrxL5GY4gYixvTrpgJS02d66aEpwbUnMK+vUOpbHYry+yeRWq/ej3oNMq0AW/O74RUdC+uGsQ+yI2BHwI6AHQE7AnYE3lcEbCg6y7AFOi6htvoYLiYVYFd+BpzdF3DkdAOGzzdMSpsNDzQG0HamAuU1PcgsKMZWvagJDUyDYY9tR2LtUcrthipCm+XQNT9CRSk66w7Ca2CCogE//PCgpaoU55dL70oqalMFT8EOrPZexpE9xzCcDjQ68u4AFKUs/fXwXqhARfsGFG1KF0VsQqgodX/NkCnxEjBPA0WnSKUX190CMgMdOHVwP04HUpGZmYLOuhakbinE5uwUOKnATdN51FSfgT+nAIXrtTHr4b4NKDqrQksKkPVfRtWBw6jDhikKTJnVr5MTz5W1oqhkpzpOV4rm1E1bBItim9sh1dKwFCJTzpm1ERs7Tgg/3unS5/UmAfRfPoby533I3LwZucutClej76mUojvXk3L1/2fv/YOjutI776/UP9QtIYGw0XhkW8zAzMgJJGYSnEDWJMEVnIXkhQRPrE1BChJrt+QtqBplI29MvfAHruAqaxM5BVXmzcopkTJJ5Ay8gSQisRNUWTyBDMqMSCCBmREeGKOxhS2BWlJ3q7ult77POc+9p1stqWXDzL6be1Okpdvnnnvuc8+5Hn3u9/k+LMDWjG3WGyBPAZvhXH8dt9e24LltK1GTuYWeI0fQO1jrFEoaxUDPMXT13hRLgNrGrWh6dmZRMhlNZgj93Z04fqkOzx5sxkKscOdfyUM429GO3tpd2OcVftOjPi4UneuFTrERuSnwt3Dq0Kt4J7wOTy69ieqtLVh5/iiODa5Dy/PrPR/RzK1z6Hy9D/W7Wrx7MP+1/u/VwihF5U9u6x3qQ0qBhdOmeJLRgNpK9BaK8ihVcSooU1DlgU9lpgIdzREeRHX2ma98UJn3u5VzFqbpm0McYKc/5pFZAwry+7NeoHLdZjzlKPesU7U6VKyCIDQkCrBwpEKAyfjYKNLppAC+FZ/9LFat/mEsrqkR+DQxMSFeoAQ/VIAmWaglmRIQqv6KBgoReJoK3apENF6CRpFo4I6BoKIaowmp7Lc+oOI9aHFgXgq9qij9xHPTrw25FyoDUA1A8edjPnQp9A5129lbJeNw0WTxuS396j2xt1lVbPn2iKpItcWxnK6LaUvzhK8eO7UFmYxEWaI0drc0KPr5z38+L329MIVdf9d7VGkBOCE3N/d7nZta+d31vHRVqNqu0KdUz1EIDbW9CxZVwalzSUEoj+V8M76Ypsq6boXK08I7Rz/VWCwmuxXi61rjpxZvIhTmpjA2lUp5sFKvQdPw3Tnv9uXCVncOukBY+3LHWSy13FVOumn1/vFluD2Yxvvv38JPf/ERHPqt5zB6dwR3h4YwPnJH0uHTqTRSyUlMco2mM0hlc1IYTQBvJISQSMNDiERDiFWEUREJoTIWQdWiKsSqqozSdHE1orEqVFQuwR9+5e/wevdZPPjQpxCOpTwTX1poMCZ8aaJKV3N91iPW8RS17xS850OxeMxcfWZR6POb5wigaPFnVLA3iEAQgSACQQSCCHw/IxBA0QVE+8QrB3Gz7kls2hjHuSMX0Pjck7j+5jtY0dKKlecPoru6xRaxIcTqRIIQc64qP5lbONf5OnpuN2D7nt3wMne9MfkwbEeyE/uurMDGoTMziye517BqF+bzZZztkkuDuLMHLJMcxdDgdVzqPYHegQiqkUACMazY2oqm5DEcTe3Avo1J4yu5bAfadq5GPNmPU+frsR5dfvr0J/YUZar3sFS1PhPbii/vXIMagrnOFHbv2yIAZYY3qVvVulSl6IxxuvByDpCZSWJ05Bp6u0/jncEMYkghUr8Rz+54EvXhCOI18YKU80/gKeoUWppx51ik6uA1PKlFfLSBqBXfQcPWRvQd7y2odF7Qywx1c5H5sRAoml+5xxQsO7QON08n8PimJ0AxdnHPyQF07+9G9d592CLkdf70eVZbZzX1vgs9ONd3EyOzy3cBVTFbpWhh9reXzj18EZ1HziC29cvYuaZGxtqZ2o19ZlDA0Hl0dp7GNZ4svAzrdqzHyLF+rNrPQmFUPh7CscHVeG4PvX6HcfFYB9680YjnDuzEY0WLXF1F9/7XMbSlsNDUAh5sM5o642gt5jn8SaCoWoPMN74Cq4P+LnT1juB65nG07QZ6TlzDSPUaPJ64ADzTClO4/hZOvXIcka1PY/jMANbveQYrF1QYbL4xfX++1+rzflKyC0W1wA35kgFVhm2xNYuNWPAk0NHsNWDTQ17+PqVfFoQKZBW1pjmHKdzET6M2dTcDUBSY2S+dYSrYLDyOPp2hcESqkIupHkzBI6O41EJDpiBPKET/z4iAoMrKuKS98/fBwUGMTzB9uEzUYVSJkS1VVS3Coiqm2VYgEokKfKISVADZ9DTSAqMIPglUWCF+ClPZrChAGTaCUYGcUriGYzGgkuPjJpDEmAvawkHWX1Aj4RVVktYFngc+QswDh15Qzd6Zak/TwFfX5kmI552Qyrz9hvkqT9t7QT/5uFMhrYF2flMVLbsHF782h6TauVqqUtSFoi5sJ0wkJFSvUIXZhKKuh2ZhyjzHqgpIjXehMlP362chWHXvk8JUjYHrC6rp+Jx/BJP6nXqi6jHFlKGu2rJQKauQUq9NlJTe2jGKUoJR7mdceG6dvwooFdpyffDYwrT4QisBNybFJp2r/lSYyE9XBcvf1WPV7S+XCeP998YxfGcQq5ZX49X/+zlEwuUYY4Gk0QQm7tzFRCKFdCqFdDqDdCaD1GRW1iiXJgswCRCO8rrDqI6HUVVZgVhlXP5FqRaNVyAUYWX6RYhWVKLrz/4G/8+b7+DRR76I2KJJjKcGZX0/8MAD8ty4c+eOl1avoJcvQwTqW1/RSITnjcgzRvcVPiNdNa25B7aFVcLz9+vf/ua86zhoEEQgiEAQgSACQQSCCNzfCARQdEHxzWCo/yS6TtzA8sY4+q5ksbnV/kE+0I393TG0sNq5+DAuxR6pSL4QoOUPxkAWo4Tzqs9LrSLj7TjUcwhdsWa8IF6KMyvdz39Zxf0a5z9ulha28nTd8hWoTlzD0IrdaN2yEnGFEhKfQdRlh5Bo3IVW63eqveUp6hYCRYt5itoYgWC06zgGN7ZgW/yc8RvV+LmV2D+JUjQvzX82KDqM851H0DsUBrJhVDfUo76hEatWrsTy+qUIZ4cxeOMK+vsGcHPwJkZSSSQSWTQ+exDNIv+jR203qlvmKFTFQM7hKTp09jX0VDc5npmApCOfHkS+P+Mo+hmzTc3YEsmP2Yw7PwvsLLVQk3ve+TxFGwbO4u2h1XhmfV1xKMpCWa++g5H6zWgT/9O5oWjjwAl0dA9i5aatqLt0BANz+aoWzMfZlaIWfBIqHx/ExpZtiJ+b3QNY4sn0+c4UdrDA2PBZdLx8ASu+7L5MmQ96zlPU6GMsaHoQt/fWYte+3VhdtAjbvYCis6tGzcuZfKuDN15+B6s3h3G8tyFPuTx6/jDar20QD1bQf7V3xezK5o8Rix/EIYtZfd7IPOX0LgwyO3yVoYc+VblpK9L7tcEtvLR0LE+hafcRVErGvE1Xd4Gnnp/KTJ+hFkJQX63qx8tpbwe8ZMkSVFKpVVGJ1GQao3fvYGIigclUEtU1NYhEo1LcKBqtwNKltaitXSJp8KwGHwmHkZuaktT3keE7+Oijj5AYSwiQyExmAFahLg+Z4kia3m7TUwk6OWJCUPV9JOAwXqDWT1A/DQa16a6GYORXozZX6KnnvFLSRv6pnq16nzwI4pFFZ0a5ilCbZq9KUY21omwZVb64089TnzFJXSCrSfGzz2RXW+oV5CpSgMkrjlXIe4t17V2bP1fs1JV5PZYYLWlpfeELXyi6BvSeFAJDesfqPc6fz35hIQI010NTgZabzu6mfStE1f5c0KUwkX0SRCqk1TR5UTKPj+ellReDsBoMV63pqjIL07Tda1O/U/dZwfOqtYBbmMpNYVdIORPcmfmvYNTtV8en1+3GyR2ju2Zc4Or6dRqlZTlGP6pA4s4YEuPvY3FFFr+96yn8+E/+iNhYpEZHMckXG8mM+IZyXyabw+RkFuPJSaQns/IwrIhFURmLIl4RQWVVHLF4FJFYBcK8J+EyYxcQrUA4UolcNoc/6PpLnHhnAJ9athqLa+swMvFPmJpioSoDmHUO6TUZhav/0kLS+a3Kt9CT1AXEbuz4zDHxU7sL44/77kCQPl/SwyBoFEQgiEAQgSACQQTuYwQCKLqA4FIpOtK4Hdu31ONm91EcvzQCVK/A5h07sGEl0Hf4ZVxZ14z63m5bgGnuzouDIPcYB+xUn8DB7lq0CNSjR+c+XHr8EJqfuFYEii40TZU1j1i1vbRiOvOFrJin6PDF4zjy5gDqn21Fs0hiL6P7YD9Wte0U8HJ/oKgz0gKAd8+UokUKxhRNn7dDKQUYzlDsjp7H4ZeuYN2hZjyxAOVbfur2ZbxxoBvZpjbsZhn1ZD+6Dr0FGmAONey2CueCOzufBy6blzJvSlaKrpWU94KM//xBLduMXWv70IP8MV/t3o+Tsd3YdPsoeuvb8MIW54XCPOnzhZBzxvxeKBTNm3ZzQ9Ebpw6hM7sDL9G0U+J9BRtENaqdDKHnUDuurXsRraaCVMFmoGnimUNoXrOAyTHLIjZAtBrPtjYXUa7rQfcKiha+zHFBtgNFqSbvq8e22h60uYpuGQ7T/Dtwadkq4NJNrNjzCS1G5nu4fR++JxQV1mZTzIUvsciM9QaVX2UcQjI9TaL3vRxnvtNNlZ+GnZrvvHRd+3t5WblARXOcr+4TBmYhrR7viEwLFJF+gLQN4UEkTBUXU3/Lsai6BunUhCi/QuEQwuEQqiqr5LRMcad/50Of/jRqlyxGOj2JZCqJ5ERSPukDajwOp6XQEUEF1Z8aC1Ge5lhoxV6BJ2dkISajCBWQQ9gpalAFnKr6VCWoX2XaNHJhqS/5koIpDlA14S33mbamswsUVZpoU+05SO3cwhK5JzOgo6O0LEiNdzWds7dyjD7dH4Xy6LWZkfgjsspV0RvP3DzxcX7Xfif2IAcB5cF9esCWstFTtHDjfFq9ejUI2ak8VLUmwdfQ0BC+9a1vyT4qJqkmNcunDFSRfu5zn8OTTz6Jr3zlK2KtcPfuXTBl+oknnhCoybn1ne98Bw899JC3Pqgc/Ld/+zdREBYDkDwP+1CfU57L86e1lgw6hmKgVuGnt1bzXk74L0UKQa32WfjpwtRCQFcI+9x092LjKByTq/7U7xQiKjB1VZOFRZYMaC1DLgtMpqcxkZjCxFg5crkUJicTyGQSWLeiGjv/r5/EZx/7HHKZNCbTaUxlzZqlmpyQlC9CkpJSn2bReURiEcQqoqiIRqS6fDjGokwhhEJ8WTKNUDgqULSsPIRvX72O3/+js3h3pBxLaj6DmppHkM69h1T2u5iaUn9VPi/cSvPmakUp7myuQte9D4UQ2zxn/APN49T47L4beIqW8igI2gQRCCIQRCCIQBCB+xqBAIouKLxUip5Gd88A6rdvQOL1PjS0bMDtE6eBrS+iKX4a+49cQPbxXTi4k4VA5t5KhaK9iRhSqQhWbG/B8+vrBJ50dFzDuhefx/oaV/FpQGPjl3eC3Eu2Wz145XgCTzdvx5ql7ogWohQdxtkOAt/SUnRd4Dh66yLOHD+J/tRKNC67gcF6W51bVHGD2Ny+E/yz575D0atvoO10vQd+7xkUnaUgVPH0bVOkh0WOXjD5vjO2YoBOFJ3967B/73rMU8orrz8vpluzeONoNwbrV6F6KIKNrRsxeKQdvfUt2LvsBNRb9XL3QVx7/EU8o3na88HM+b7X0ZTQbv614F/aDOhOZfaR29hEX00WIjvUDTQ1o6HnSEmeovcTil59ow2nCWnlfl/Fqa4ENkg1+wyGLh7D4dNhNHmKTFoAHMXl5c+idZfT5s0ENrYZRfrwuU6cjm3FjifqEMkM4eKxw3jzxmq0UGm6oGfZzMaj/V1oPz7inWv27u4VFD2GK0VOMkMpqm0KC6LZ/ZmBbhw82ofsql04KAWY5tsW9jybr7d7/b0oRWXz0KeFmA4tI1Czqe6aPO8xUM2ZVqWp7afcGHV6QFRSW8tMarz5DPk8VE6vmK0MFZGogEampTMdN5fNorq6GsnkhCg4haXaY/jHfkU0Cha9iUYjAjzjsUrx82S6aTgSFuVntKJCvqdya3R0FB8MfYCxRELoAVWjTFvPML09Z3w+Teq68fE00MHEQ9LuLc3T/abplKemZBuO0zBSAyX9tHgDRz0IYjGgmzbvFbjS47UPa1Hg4WdH4qmqMBc1mvtakJ6eh5V9rSavqRiQ9PvzZ14hcJl1TpoQepsPLfOYrZzCYaZ5/q+uM4CbjC+FuxSGKpT24u3bMfCnUtPnGxsbPV9QBU1UQP7sz/4sfuVXfgW3b9/GN77xDQFMP/3TP413330Xv//7vy+//9AP/RB+/ud/Hp/5zGdw5coVPProo3j44Yfx2c9+Ft/85jcFXB4+fFhUx2vWrEFNTQ1+4Rd+ARcuXMC6detw7tw5gZ3r16/H7/zO7+D999/3oKiqBDWFn32ZOWQKDRGeurDQ9SctpjgtVGvqDXKVo2Z5GW/LYv0VO0bT5V3Vp6+WNuuoUOmo/eixrjrU3ac/uz6hWvDKux55U1OGqVw5MpPAxBj9OlPIpLOi6OYDKRKJywsLbhPJDxEum8TGxgfw1E98ASse+yzi1VWYEv9Q86Iom5pEOjmB1PgExkbHpQJ95eJFiFfG5LlDj1GxKgiz2BKfayblfSqXw92P7uKvey/h9D99gOlQNaoqP4WKaA1CoQhSkx9iMjeM8vAkpkFbgUlrq2EmtecZbIuFFVPJFt5bZ4XaFzL2CSDrw4wrUIre6/+CBv0FEQgiEEQgiEAQgYVHIICiC4jZGwdfQfbJLdi6YTWWJs/jtZeuYK2o9zIYvtyD7pNXsHTzBiTP9GBwRROam9agbo6/0JkC3z68He07Z6ohzLAKU4AzGB3oweudl7BsRxt2Sm6rgZtr2ndjTfIiXjtwBRvad8MTx7EeC4uPMJ2X/oA6nlGO/9qMtsXDwcrtb6FBK2TPE7MbJw6iu7YFzfFudJyrxsYtW7GBhWukmnk38EwbdoRPYl9vowf6SoOiGfR37UNvg1XNFUt7L6pczOBWTwdeHXoa7UyzVQg7pyTRvUinANEsYGZmSG6h59BRJJpeQpNDqxasFJXiPMeRbTqA3avnxz3uOCSmF7JYlq3Hxj078ASh+OgATr1+FH2x7dj7/HrKKXE00YQD22pxrqMdg1ud8c4DM5OlpiuXCkVLvh8UqBrQmLl1FkeO9KJ2xz7s1lzvgRN4pa8OjTdO453bhXfGLd5jvivlnpTsKeqejoWUOl7F0NNaYAxIXj2Bw8cu4HY2jNrGTWh69inkFbgf7kf3sRPoH0whizBi9Y14ensTNtjCTXwmnO88itPXEvI9+9ix4yl4X2euorvjAlY0F/Monmvhzq4u92wOZiks5sVmNmWxtybdomXzvJQp9izLW3v0g72Gt06fxIWbMazZ/jSW9Z3G24kGbNqyBRtWs4DZbNvCnmcL+E/EPWm6ePGDVs2pCk3t1jF0pB+nFXWqrpOtjKrUwWaiPFRVaLnYeKqyjv6h5WVh+zt/Nu2MitR2BKaJhkRFF62IIxQKY+iD70kxkmUPPCjp51TQlYdZ4KQClXG2IVylUi8kiq6JZArl5WHxCCUIDYfCUknapM9OSxEVVgufnEwLoCEgUU9PhTZZqj9txXej2vTBqAAYy+MU44o3qFV3SlxYnEqKIlnAIWDVRMxwLliQAAAgAElEQVTahPpp81ZJKn1Z/0C5A9qf/V4j5MVdAKlfZX1Gurkll4U+qx5H9YWkeeDU4F9b6MhOBU8Am6f8NPdev8vr15mZvvLXV4l6cFTUqzbNl9dp4Y2X8ps3uQqmu/rYytzJH6+2VCBLv8hSNrf6vEI4Pe7gwYP427/9W/T09AgEO3DggKg8/+RP/kTmK//94i/+oihD+/v7BZIuXrwYK1askHYEpP/zf/5P/N3f/R02btyIT33qU/jiF78ovxOEuin6bEcVqgJCjsH1JuXYOO9lTji2F+6YNT2/EDYWA2luyrkbJ1dp6gJPN51dwakL7dQuwFWRqg+rq2p01Z7eU8fx0XTHose5n+XlhLbT4HrNTOaQSbEoVDkmxuirSoVnClPTOYTKw1LEjMrNaLRKYk0wmU6Pimo0Hp7CuuU1WLe6AZ97bDmW1j0ohdUQCstamBwfRzKRwNidMfEVrayqRAVT5uOVCEXDRlXPlymYRo5q80QCHw0n8M3r7+OvvjGEoTGqSGOIRKsQLq+Q8STTdzCZTsiLn0g0hnB0CjmMIptj0SUtuGbUou59LbRyKDavTdzNN3JfFLFOI4CipTwIgjZBBIIIBBEIIhBE4D5HIICiCw0wvTGP9iGFMJY92YzWbbXoe+0Izi3djB2bTSEYYBQD507ixFsJbGjdi/Vu1qsoJM9gkM3C1Vi760U0Fa+gMgOKDp8/jI5zdXgmT/VpqkSfkQ6B6rXP4cWmx4oDAW/scnJUr92BtqbVpjr7XBt9D48Dz9EvddZ2Js23d4Rd1/teq4XtCX06u9F3O461z/nXPhcUvXHqII68Y9LtwtWN2NrSDApmUeg96sK3zEV07nsT1+z5844rLLQ058XPUX2+yHHDZzvwsn8z8NyLDoi2AG4hStHMjVM4em4lmlmUar77lPd9Ble7X8ZJPIs9TY9ZhSn9Ql/FW9XPouUZu2/gBA4evQBGN1z9JJoPbPMVh8VgZl5cw6jf3IpWT/X6MfxzLTAjnG2fqyiUc22+UjQs1d6vrW2Rokb5WymFlswR91IpmrnYiX1verMO1Y1b0dLsV0df0C38mI2HL3bhyMlBNO5qRdNjC5s1H/OUJR5WsJaKHDXQvR9H+0xhkBnPMg+KrsHA4Q70ZFdi46Z8AJoZuoxzPW+jdyCMLYXPXj1fSc+zEi/pPjQzUNRXXvrKPuPdaTRGvg+oAijrVOcd6yk3LRRlNaKQeG+aqteiDOU+ppgyPV/2GTAqKe9SsCUqvp6EmJnMFFKpSakMzerthA4schKPVyJeWYnKeCUqKiK4c/cuPrz9oSizOLZwJCIKUW7mHBYMTE0hmyMAzXkASlLcp6aNqlMgplGCGqWoDzJ9vaNJd+dmy0r56lBPE2mRn8LTMgNC5Rg91hZTUnlkMWWol1tuZZR6VoGler8s2FSVpae49KWkeTOmEJCa6/A3HiZDk/7NiXifbc0XAd4uYNF5Y0NnFZ4Wfjq+ppZbespZHSfP7Kbh58HNYoN1ALxgUHVfsP6n0p9rA2EvLTFaWvV5haJu0HjPqEL+vd/7PVy6dEnUoZyrX/rSl/Cv//qvsu+dd97Bgw8+iP/23/6bFOpi+juVoJzLhKNf//rXpQDXa6+9JuM7dOgQ/vEf/xHXr1+X1HwCUipMCeupYmZ/f//3fy/w1bumImtGv5sPfBaDm7o+dF66a1HVpy5AVcDpgvtC5acL74zthL+pqlWPccGqtipMD+d+FwLqGjUgdlpA6MT4FEbvpjCRGJeiZv7LCPNigvYSfNEymRlHOBRDKBSVff46zmBqKotYeBpffLgKP7byQXz+84+g/jPLUVlTLes8PTGB1Ng4UuOmyFE0VoFILI5IRVSeVQSu2XQKE2PjuPPhCD788C6+O5TAPwyM4eZwRiBoOBxFWXkFysoIaFmALYlMJinQtjwURSy6COEox5fDVBkV8QnkptLITVHh6r+g8lSx+lLJBs8F6KaNc4z3ogMY+FZQaOk+/Gc06DKIQBCBIAJBBIIILCgCARRdULj+fTZmMZNXh7biwLbl/z4DEFx1EIH/n0UgeeMUOk8vRdPeDVKYLdj8CPzv/jwTT1E7XA/0qXeohVAKRwxC4z/mxRuPSKMc9fWjBA6iChUoaoCoFCUqL5PfCS2jFVHEYzFUVVWK92I0EhHYQJUnPTtzOfNHPX+mz+fw8LAUPWHldlZhZuX3imgFMllC01FRe7LaM1P2jQ8f09VN+rpJf6c/oPp4UtVpU+G9721hIVetqen8ngLU5njnJbYWeGDatgJiRTyqSlFBT37BJG+/ibibKpsPSgu8SkWZ6aeN81oZe6lU7ajBfIVqvspMb5iwbu8Iq9h1MYoFyQLCTMO8lPY8tZ83d/JXvQ/qHEjqEFAP8kr//v3wXWt9sGMdHgv8ZE0PMt8UrXoFvCxwLzdAfyxRGhQlwDR9mpjwGlhMiXBzw4YNos6kUplQlMCSc5f+oL/5m78pStFf/uVfxqc//WkBpB9++KGAUfZJAMr+/vRP/xQffPABnnvuOfmd6lH28d5770klclYh5/kuX74sPqTqUaovEHRs7hh1nK7aU19E6H3SdHZtq8frPeJ1FSpRC5/hxdSkCki1Hxd8mttq5p+muRf774Kr/HTVpsUUoVR0T6ayGB+bxMT4JJIThIt8sUGYz09jK8CXL1LEKJcTRSifAensBGLRGnkuUEk+PZ2V7zi5c9N8ziQQq4jhi/XV+OLyGnx+xcOo/+zDqFm6VM6RHp9AKjkpc5Wp8pEK4yPKvpNjYxj5cBjDH97BaGIC3x1J4/y7CdyZoLVBTCw5wuEKoCyMTGZC5iSBKGOazaYQKo8gFI6JkpXzPxKp5Dsl5JBEWVlaPqemqHrV4kmzK4Q1xvlKUbVBLsPAN/UlavBf6SACQQSCCAQRCCIQROAHFYEAiv6gIh+cN4hAEIEgAkEEgggURGDJkgesItCR4TmVjejdKNjJgjItmqQp1p4TqVXoiRrU/tOfCUHp9bmkdjEWL64R5V04FJLiMwSeH300ItXdCUAJbgg9CUqpNmPqPH1FCQQISVUJSIDAQkf8PkSYoGm3qsi0aaMCSew1G4Gmq41UcOPv94HfDILn6BpNrEzKupEpqsWlYbKK/HyVqMmH93SWdkQKOB1EaKtOa6q9dqyIkJ+8Dhkn+2Nle4FPjrLVOT/byL3LMw01cEUj4Xp1utPDu7cOuDUA0mz+mDzK6lghzEzD99PirYesZ06qsfYRceEeTw3rAVCbu2+H49kHqLbZykhpwZBKjpW07l0oygMI87Zs2YK1a9fKXOU8VCDK+NFjlP6g+/fvl3n4X//rfxWfUPqDEnBSAfr444+jt7dX7hfVn//yL/8iMKyurg6//du/jZs3b0qqPBWjVInymPPnz+PUqVMzoGihctNVByq0dP0/Ze47ilv3eH6nMFSDo6pMtaQo1t5Vc7qqUT1P4feuh2jhdzo+t3q8QlTTH4EqkE5lMTY6ibHRlIBJ+nrqiwRz31lQiUrwlDzLeM/lZQFT50NRZHPGKiMaIaDMoLwshNx0FtFIJaYwhdHRQWlDGLms9iE89mAFVtXH8JmHl+DTDz+EyupFAitZfF401FxT02Z+TCTGMDY2Lt6lqWQKH41l8c71FK589zuYnk6jetFDqIw9gPLyCCbTd+XFThnKMZkdR0WkCtlMEtncJMpDEcRii5GjGSqmUB6iBQjtP6hsBabK05jCuPiPTsOocN17qyvSPBb8lS0/qwnzNHD924FStKSHQdAoiEAQgSACQQSCCNzHCARQ9D4GN+g6iEAQgSACQQSCCCwkAosJRVXvab095U9qC/0IRTV9XkAY03gdr0f+pr6QAkElzbdM1FSEmw8sXYqammoBMIRKrPg+PkGIMC5V3gk6baa5qO9YhImfmupO2KRgxSgjbVEemzptdKsGVAioFThqihmZy2B1dlVsOkDUKkq1XT4qdSLo5KYrEBQYIRC4zPNNte6YcqCCCQMuFR76elCBKh6S9Nso6DBq0DwtpZOm7yvwBIiKItbAUVPsSdW8iklmcOCFTA9HquqiUx+Mzt2Zr/ac/6TF2rp3pRi61X0Kqc0dV49a+SwrRzaTnv/0gIBJF/TxIKo1NY1d7w8LMrFiPP1DWTjp1VdfRX19PXbv3o2GhgYBnUyNp/rzZ37mZ3Ds2DGZl5zzX/va1/CFL3wBP/7jP46f+qmfwle/+lUpwsTfk8mkFFviy4COjg5Jp1fwVQyA6ngKCyF5c99RvOrxqiJVT1JdW25atsJSVZiqAtSkrau/rq1obpWgOhZ+qrJVrSrcvjWtvlAhyuMEjhIA0upichoTY5MYG8thPJFC1hBJk/oubfjc4Doyzx+mwGenMrImqcokEOXPVIXmcixmBIQJJrNUaBKacmrwOZPC2Pht6ZcrKFZRhUXxWjyyJIZ1n4njsw8/gKUPLBZrj1CUgDKETDaH1HgKibujSLIi/dQUMlPA+3cyuPReClcHBzGRuisANhqJ41PLHkNmkunyE3JOqkSpao1GFwmgnSQYnUojHlssqlGCUo6Fz0IZqyhJI+YlTHkWKM9guoy2L5NAGQHpzPR6M4+16jyv1bxEGPhWoBQt6WEQNAoiEEQgiEAQgSAC9zECARS9j8ENug4iEEQgiEAQgSACC4nA4sUWijoFWwx98AVGqg71oKD90ijJTDvzBzyBZgjVNTVY9uAD4q9I0EM16OhoApOZSYGd0yxkZAsReSm4ZWWIRqKYyhnvT/H71LRqC2I8WGgZgKeHsjxN1YWazitwxgID4xE6Jf0TlNHbVIGli+NEdcnrL6SkvEZb0MdcM7GmLRhl07QVThixqJsu7/fnp7/rCWzxJcIkrwK8KkyNHtcfkLka44FKEGQtASRX34BgHzb5YNifD7NpQgtnjKOSXchk+kG1NfTTk676EN+kwWezVN/Nv61atcprpBBR5xJ/V0jIyvMskkSl6NmzZ/G9731P0uQ///nP43/9r/8lKlB6hDJ9nunx7IOgcXBwUL5nYSUWYKInKYsx8XuuEUJQeo+ybxZrGhkZyfPeLRyLmw7vFlZy0+ULr0PT5FWR6Xr7uvDTVZES2rqAVIPkqkN13qnKVPvXdcDjXUiq16JzVttlM9MYvZNB4k4a6eQksly3khZvXn8QfprnjrXwkA7KBCoSfrKYm6bMyysRUZSTDjI1vQyTmQlMl00jEoraNZTF2MSH5sVJWRni0ZgoSqemw/jcg1X4yeWL0EAw+mCtPM/KwhFRq9758K6kzZeFQhidnMal797FtcExfJQYEf9SEknOu3h8MWoXP4J0MiEvlHiduVxahhSRlHnGhc/FNKKRKlGvZnMZ3wqAz1UqX2kHMJU110d/Us7H0DTKyicxVZbEFFICZ9377cFST/mPIH1+/sdA0CKIQBCBIAJBBIII3PcIBFD0voc4OEEQgSACQQSCCAQRKC0ChVCUR1Hpyc2wJltN3sJFk74uFNQWTAIqojE8+ugjAj2W1C4R8Dg8/JGAHqYd5xVL8XRN1ilS/pAn4CiT4+m/R1AgEMYpeiS+mRY0GmjpKinzy8FblKhyV1Ol3SooFRxI/zZEViAroILwlKeSVHtRXyoctgC43ChTmT+rXqpemrGj2TJaUM+l1QewHizV75jmO2WUa1TiuVDWniPPH9AqwCRd3vqWCmDW1HwvdVaC5KTSeihrHumo+mma43UeaBZuPsziqA189WGM71FqjjcFrBR+eaOwoMYtMmUsGkqbt34rzZ/PQ/YODzLetKVsqhQtTEvW++sWB1KI58JS7mMbV32pyszCPjRmup+fqt5UiKrHFmvrAlKzZo2PqsJJjbf2r79T9VoIMPPvn7kBri+pnktBZ7HzaB86Dq02z/16Tqq+Z7wskKU8hdzUNEZHJnF3OCfQcSqXkeeAsYXwAT/hISdJeXnUVzFPTyOTs5XmyyL2OPNMkGcJn1nlYfmdQJKK0rCk2JfL2ktnxkXFKfcvFJLvQuUViEWrsPpTcTzeUI1HP/0AFrHwUnlIlKupsSSGRidwdWgcV783gpExPuf4/KIqdUpUooS1SxY/LOpPTGUxTXibS3vV5CPhuIX2KRkTISlT+LkGpnidonyn3yvBLp+PtBcpFyjK7yLhSkTCFSgLEZzmMDn1ETK5Ue9lknef9DkO4NuBp2gpj4KgTRCBIAJBBIIIBBG4rxEIoOh9DW/QeRCBIAJBBIIIBBEoPQKsPm/An592rNnxoohkxQ/9XlKTCRjKEJKCSoSXZZIi/8M/9BhS6RTu3hmVIjMEIPyeylEFMoSE9AMk+GTBGoIT889UhDep4Hlk0cJH6cFAwFnTyg2k9IvyqOenLfTjhcTASCnI5BtVyrfCXc1gveJMBgqbQUkBqTICTAuGbbq+ympNMx/OOc5+gkc1zd07mVs4yQodDf/xga+n2fSKRWmKse9RqsDXgNF8T1MTfH8++PBS77m9v7auPCGM2fIBmwIWv7q3jYmt2iTpxxpS6wc5Pc3UXi0OY9ScXgVx7z4bIE6bBgJUc3uNT6QV75n0aPFGJfizglCbGuwV1rLQ2/U8NR0AuaxJvZ5vIxQlwOO1yvwtqPDtqipd+Kj9ujDVhce63wWg3pqycLiwOBK/FzsJCzvdYzUFXVWZxYogaf/6QsJto/BWIayCXT3GjZMC3mJAuLCdC3Hd87J/WmcU2wS05kIY/jCND4fuoLyMXsKaGm9fFNBjUwAmoWNaQCYVk4SFBrLmkLPp9KGysKxBgklzjwy41xcYZp3zRYyx1mBafCwWxgcfvY9MJuUBS3p50tMzFg7jRx6uxbqVD6J2SRWdWJFOZ4Hpcvy/X7+Jf701KApvXiMrxbOAk3mZM4WK6CIsqnoALBBFJf1klv2bsYRDEfE75RSlpyhhaThUgYpolU2xnxC1KOc8/Ug5YFHJMhblEYGlhKMCXMsgCtNIpALTZRNIZT/AZJY+utYL2rH0eHfgW/Mtg+D7IAJBBIIIBBEIIhBE4D5HIICi9znAQfdBBIIIBBEIIhBEoNQI1Cx+wMBEVYQK2TMgy1O3KRQUMMjUcyqTqKgKYVFVFR555BFURKOYSPIPeZMqrEWSCD8JRAhM05OTSKfMpyjJvIrwBlCIPaAHFZ1kdBFm2krW1jLTd+jMq/hjCh9ZCOhl2CpZ9Aij+cGk1JtITeVswSL18/RS8q0/gAUMBozasXnFliyKUxWt47kqsbQOogbgKHRV8GlUoow/vySY9W0A9GcCYZGFGnSZFwN7DZ7EUkGQGyGjpjTQyhSlovI2VG4sABgHjZlCVQF59nwGZxqoa2CX8Y01V6DH+hXbvbknF2IHa9OfZXZpMSn3flAV60l2HcNYUct6BerNPHH8bvVcCvYlqdqJhSgBU8mSlsOP/uiPSoo0N9o++CDYzGkzdl8N6qpE3SJCbFuoiNS0dbdPhZ7u4Hgc0++ZVv/uu+96ik2FozzPypUrZXzvv/++B/H0e/qY0ruUCm3uYxo/CzhRta1teF6tbO8WVeK5mb6vIJRrmIWfqqurxSOVmw/Vzd1nmwcffNAbr7ZhH+yb53L7LLwR6YkwRm5PITF2V7w0JU1cKsmb+WDUonatUIk5NSmAnOpPwkEpmmT3i8KWqkotuuZZSnDOmnWh0FygKcpQGYshUlGOj4b5IiclHp7mCUhwSjVpSK5j46rP4Od+7DHjeRyN4P2RNF7/6wsYnVBlJtWqjB29TM25CDgX1yxBLgtMTtIbOWuV9yxGR/huUvv5kohQlPsIUsORSvEdpVrUzLGwVZCbVyu8BloE8PqNjzK9mI2XKgvQVcarkMVdTKTfF89UX68+jevfDqBoSQ+DoFEQgSACQQSCCAQRuI8RCKDofQxu0HUQgSACQQSCCAQRWEgECEWNosimPauXqOMXalCCrwwlJIhEwlhcU4NHH2kAq8vzj3LCUgLP0bujGE2MYnxsHGPjY0il0qK8I7wQFZUHV2zqs1dx3Y7cz4i2gNCv0i6wydC6GZtTaHvGd4oK/S8MkcvSwzRrxmU2HyYKQNFiNTZGAha9GJkjPBWa9bb0VLcKZ626UU4hgMcqYoUOEnJqerk5u6b7qwJUYar/u16FW5DJKCkN+DKp1AQ4OkItQmXOT72ZrWCNcvEo9awS7JhNnDUk9C6kylMzlhV0qkWAocTlTE9WmGzBZV6aua2CLRYBovz0YbK5pQTERg1qMu6pvlOVHx0bNDVf1bseYTXgjNetQN/aHnA4Y4k7JS2JH/uxH/PgJ0Ee+ySA/A//4T8IFLx06RKefvppL0X+n//5n/Htb38bP/IjPyJFmvgCgD6gFy9eFH/Rz372s1I4SX11//Ef/1Ha8CUCK9rTj5TwkiD2Z3/2Z1FRUSHV7QlFWbiJnqM8lvuuXbuGq1evSiGnffv24d/+7d/k35IlSwR6srI9+37qqafkvDzuzp074nVKr1L6mbKfM2fOiJ/punXrzNx1vITVI5Wgk8fF43EpAEVfVHqhct1TBU5Yy/EShhLAcqyPPvoo+vr6JGY87m//9m9lXHz5oSrw/Jswjcn0FO7ejiORuItMdhy5LFPPjUJZ7qTMA2sBIS8MjNewAntRoltvUKotTVq9KaJkVpiZjKomFZUy14jMf/MM4TWx3/RkQuAid4onqS1gxjacr/F4DHufb8H2rV+SMbb/3qs4/Zen7Lqgyj1rXi4YzCnnpBq0KlZrU99Z9b7cnJfPSjmXGaIqYLlumRIfrVgk9gEZKQrFlxiE7Dnj4yHXz5dSEbNI5JpDpjBTeViumOOvqXwQ4WgYifR3kMx8iLJps1YDKFrSoyBoFEQgiEAQgSACQQTuawQCKPqJw3sZXW19WNu+G6sX0tfVbhw8U4+W1g2oK/W4obM43DWIdbub8EQd/wcYkBm+iGOdV7B2726siRd0dOMUDl9oRHPTY4iD4zyGK3Oca9Wudux2LmL03Gt4dehpHHhmpXNUBv1dB9G3ah+anyg84eydX+5qQ9/a/P5ntM4kMZoYwuDAAK5cuYKBgTDWtz2PDTVOy6GzeKUL2P3CU37cuK/9DG5rs2Wb0eZ9P4xzr51G9e4i8dH2l7vQ1tPgHKNf3MLZV17HzS1t2L269GsFkrj8Rjvert6Flm3LUdqRQzj/2mGcvB7Hxi/vw5aHZ4ll4bXOM3cK7+mM5sXiOWufA+jefxrLWlvx1NJSJu0Qeg6fxrIdzXhiKTDa/wbeTGxB8wY9eAhnzc3EU6UsgqGz6Oi6jc0tTXjMnRPFhpK8iM7D17C2eSfWLAUyl99A+7nl2NW8AQ/L0hnFwNnjOHFzA/buXu3dI87TY84iceOXufoGOq8/jee3lDRYnO04ipubFjp3Somr32b0fBdOhrdi9xNLMXT2FbSf8VZB8Y7y1kZ+k6vdB3GmvgWtG+a6vlmeI8s2Y9faPhwrcv5lm9vwQtEbzL560NBm7r+M/+YWtLsPIXeN5t8Yv13mKt7ovI6nn98y+7P0nq/xhd2nhbQWT1GlUBaEetBPqy1ZhWg4RIVTOcIEoouXoOHRR7Fo0SJRDabTk7h7965AoZE7I5gYHxeFmEAR63kp41II41VMNroqAi/dDMCTxl6VdlUw+tdWhIo6PajO1Nddmi/dFGf+zkrShEmaem4zvz1QrFXm5dOmMhuPQh7tK7cEvihcdmCqUd3a1HyBoka15uo4Ne08H/baFH6rZhXo51gHmHESVhoISuWul2rtpL6rF6haBnj+qgqbBCT6lgEm8F4evK8RdVWjFpDyMGNDwLjaSuB6uMFRAra8Yle8z6rMFQBqQK5q+JS6mplgYVae6ta/q5oabA8288pMEpsabQayECjKAkeams6eCCsJ/tra2qSC/He/+128+OKL+KM/+iOBkQSkr7zyCrZs2SJFlQgCv/SlL+Fb3/qWV3Dpueeew1/+5V/KPkJHbr/+678uxZb+5E/+RMAoVZuEnYSZBLBUgCYSCTzxxBPSzwcffCDHU3X5a7/2awLyOI8JaglXT506hQsXLghMJZxkuw0bNgjA5PpUKEn1Kc9JOEoAK/fPKjqNenhK1jBjwH55TSwq9U//9E8CWNkv4eq//Mu/4D/9p/8k6lDCV/UM1YJMy5Ytw/HjxyVekh5vXzgoCOcn2w59bxJjdyeRYWEiKWNmvHH5vKBqcopzRCE+09LlZwvNLTdnCjrnoPHbNIWVPBsNe6yxrSCO5D9HMSovDujzOSlp7QIVLXw1v5s4c18mO4klSxbjhbb9yGbK0dHxMsYSowJFCTWN9YNWfKeanh6mpk9Jd7f9mdT9kChczRzncSb9n1skFEM4EpPj0pPjXgV6UZlazScLL5klatepqE75e86k2lswumhRHaLRCoyM/yty0xOyP4CiC/mvY9A2iEAQgSACQQSCCNyfCARQ9BPH9eNA0Qz6O/ehZ9mXsW/bbPTLDox/zLswYN7xLsNmCxmAIZzt6MClx1vRqlBi6DxOXK7Dpg0rUYNhXO7pxslLWaza2oSta+pg/ucbt1s4degoUk0vocllooRNBy9h7cFmrPEbzzuqeaEo4VxHL1K1EWRu12LNji1Y19iAh+PA1e4O9DW2YOeaGpKTWaDoTWxp3426s6/gaKIJB7Yt96/k1CEcr26eBcwAmBWYAMnLXWh/e+WC4PXQ2Q50XH8SB5qfKA2Ijl5F95FjGFi5C82NfTh6OoFNLc9jfSnsbd7Iz9NgIVA0cxGd+67hyfadeKzU8xJkHr2JJzcDZ95pQEurA7M5PxcCRQEMX+xE55V1eSBztqEkb5zC0W5ge+s2LI9kcOvsURxPbMUL25Zj+NxhdA5uQPP2NVjqzGPO054GQrwhdLVdwKpDzXhCv8/0o/PgZaw7sBOrS5n7vPaO63jyQDMW8P6g1MiadsnL6DrUDTTtmwnuOd6X+7GubTfmZfpsu68Hy768D/M9kvLWi0B6f537w8EAACAASURBVO11YXfeOvPjWWwyLxCK2hcXQ11tuLDqEJr9G4P+zoO4vO4Ads52Y+7xGl/YTVpYaxeKmnRVx31P6BQVomUCQwWIsrp8dY1AHIIhApTRu3fx0fAw7ty9g7FEQtLltdCK7/GpqkD26To/+rJQo8zk94aceWnTebJQxRp+UR7Fo6IwExWn+mRarVihhNRJ0Z/MZASKMl1XzukNh2navoJW+mRsvNRtM05FeibqttiNpto7npSGXyg4UY9Mo/RSYCk9qopSfxaOapWVTN0vZ3VtP0XYQCAVjal/pwWmHLOcwsIT9UqVOlnWM9QqOwVYWagr6MiDnXY+eEWQTJwYLkmht7DUsCaj8FOg6QXUjkFhlfRoFb96r3ybAd5DplAbcCxWo879EtApolBfXWuu3w7QTiHNzGcfpSpFmT6v4I5dElYSHv7Wb/2WgFAqH/nz0aNHZe4/++yzAkX/43/8jwIGCT8JLVmN/s033xSF5QsvvIA//uM/xsDAgEBrKk95XG9vLzZt2oTDhw9Lv4SZ//k//2cBooSWhI2EnFxLfNFAmPm5z30OX/jCF2Tfz//8zwu0Zb/nzp3zYOZP/dRPiZKTKe9co4899pgoRYeGhkTpSsU2FbFctwR+VI0SwBLYcl4RZHKj+pPXSFDL43Q98zoJSdmOaljC0zVr1uDtt98WYPrDP/zDAnrfe+89Lw3fhaKqdv5oaBx3PwImM2PIZtPio8n7Tl9OQkamgk9P5XQBixLTIlELvo2HrShDrd+mmQZm3ZoDOTld2wd9GaF6bK5Ys66Nj7Cp3m7W4BSy01mZf6bQEceawgMP1CFcHsOHw9/zlJ9i7WFf7Mh18P/oxUzl9FTWAFKZwwbolk3zqWEUnvoyJjc9KWn0kVAFQuVRRKJxqV6voJNepfRaNQpwqlutKtWCV1OdPiMwWcbC50SkAourH0EyOYTU9HsoKw+Uogv7r2PQOohAEIEgAkEEggjcnwgEUHShcZ3xx3UxKJpBMgnE45acLFDdZ4a0CrtUfXrjFDp667Fr9xNY6kCI1aL+tEornMdrp4Gm5vXIE/El+9HVNYhNzVtEIZcZuoxzPT14+1oC4fBSrGnaha2rlzowFAY8uspLZzy1pw7h1XdGCqLmg9hCpV0p4c1XMxaJ52g/utpPILllL55feXkOKLoJA4eOAbuaUX28HXOJ5vLO6d7Tee+Vc1+KXZxA4wtY9eJerJ9PzYgMhvu7cbT7Ouo3rUX2SgabmrehbugUjh69gmVNLWhaU3BvSglosTbzXleRgwpVhTdO4eCRd5AoYQyuOvBWzyG8er4eO/ZRrTu3Ytm7Lx9jvN6xn+BFgkK81qWncaBvLQ6u68e+uV5KzKG8ZJiudu/HyVjL/C8/SojprE2GevBaTz127F4Dd8rdOHUI3ZFdaN3ycP76liVegqq08ISrdhl15oz18n2Eoq1LcfpAH9YeXIf+fXMp392XQwUvPuadW/Os8U9yr0o4loWWVLRplFZ6kJ/aTPhFYBEKhxGLVeCRhx/BsgeXCWBhlfm7o3cFrIxPTGAynZY0efHGdFOwbbfCHxRcqbqP4MLdp6JRq4YyKMMoEl0I58NACxMtmKDXqUIzo2K0AE2zsg09EfCRnswgl6FKy1WeOjBUQKixDvCAqRyfr0U1l2egqIGp9mft2YIWBZT09FQFqRzqVaX3E/gFzkggjfKMCl3pVxR+Fg4rObYw2UAdMxrxZRTITUDjAx97Ok9VaWLhQ1vfToG8yFyH8VJVCwUq6AyA8iqDW5hkxmaKZqlXqSqFzX71qzXXIFGTwjgGypqxkUQ50NYyT8GtdqzG2dQcrz6tJu7+rdTpNZYo/N8QxRcG4Z4L8AgAqbT8zd/8TfzhH/6hpIr/zu/8jkBCgkmmw/NnglDCwcuXL4uiklCQ64HQUqGoenL+l//yXyR9/vz58/ilX/oldHd3S3vCx+bmZumXak1CTEJaAlbu+8pXviLqTKowqRx9/PHHBaxyIywlRKVilDCUKftMj2ca+0MPPSTQlfupJv2Lv/gLgbVMiydQ/eVf/mVJw+c52QeBKsdNMPurv/qrePjhh3Hjxg0BxOz3H/7hH/CNb3xDFK0cM0Eq4S1fLDB2HBvHSlsAbl4BNceLldXl338vLUpyQlFJYxcv0HIBgwTiUUJReotKL7RRMEpKaafzW+BfSECgKkzNneXMoHrTruPpMuQIOD1vX2pQfZW3rBBJbdeXIkb1zNOwsBOfZ5xYbBOJVCGdTvgQ1PoI67o0cFQtLMwc5++G7ZsZboqDGXBpHyWyVgg9uc6Z/h4O0du2DNnshChLp6ZpQ0AlqAGpok6Vlz9TCJWZwkv0W9XiU3Lt5WWorHwQsUgNRpMDQGQC7w58u/jkD/YGEQgiEEQgiEAQgSAC37cIBFB0oaEuhKKisDqH2q0NSA7cxODNEaQySSSqNxVJx+bJkrjY2Y4r6xaWVjt8sQsnU1vR3NjvKbN8KNqExPFe1O/aLWnKxTeq8koEhTPUgxZU7m9E78tXsC5P+Ta/2k+Uk2cGEY6twMa9z8+TKj2L8paKuMNXsG7HMpw+Xix9/ia2tMTRfboeba2N6JtVgWjicHNLO3bXzYS/s6f6ljZRbp06hKOp7XipaS4tZQajA+fw5vG3MbhsE3bseAora4DMrbM4eqYazVSYjg7g7PHjeDvRiO1Nm7Fmec0MsFXaiOZoxZi2H8OVTAy1jTvQtvOxuc/R34W2/jVo372m5FMzZf7V7utAuBob21qxoca9v/lzZ141caln5RrtW1s8DXtGH/lqRQNFW7DhShdubnoJTdk5+ppDfeidhiCZnP7ANvja5VIv5BO0G+rBK+29YikRW7UL+xyLgBm9EuS3XylNUcqDZ0BnAxGp0p5bKZrB1RMvo7fuy3hePDHmVopefuMg+te0YSdlrjbWLRuuoOvmJrzUlJ3DtsR9WXTv1/gnuCslHUqlqPcHu62irMo7gVACBY06KRwJoe7BZfjUQw8hk5kU2HL37iiSyQkBHEyhNxWYbTEgOwI/9d1CK1Eqmi81VdpPcze0URWTJv3WppJ7iMQeZSiZ9EIlGauMG3BBsGAUZHoS8dTLA4hlAmAIdqdyxl/T2wQ8GqiQBwTVS9Rv6F+EVzyInqM+GBW9mlVqqlLUFLLhoQp6LdyTXTax3ua9h8OsUm2qTwsM8fw/TfSMstHCFwZVJJxKlQ0wVFWoCxVNf6ZKtqawMwU/Eo6I6lEgbFhT8j1SLtdr1H4W3rpKURdSavq8lyJsUphzUm08h2yO94tpw/RfZHVuVY86gFyKQGmhJUeNZ0WhxkdUZ5GNpb033M0+efz4WGlQlKBRoah67LLQ0H//7/9doCgBJZWi7e3t+OijjzzgRyjK4wg4uamNAUEi0+2pFP3mN78pKlFCUUJDqjcJM5kiz/4IO7dv3y4Ky1WrVkn/7Ie+pVSH/sEf/IEUPWI6O1WcP/ETPyFQlNB26dKl+B//439InwSnXJcEr9z4qVCUff31X/81Nm/ejMbGRnR1deFXfuVXBIoS+P7CL/yCjI2p+hw77QEYY65tno/glFCVitCf+7mfkyJOVJxSTcuf9bgTJ04I1GVM+L1bhIr34/33xpAcm0YyfUdS1yXFXLw+qRAmOM8hQijqvaiYRlYKGKlPrm8/QRhIX1GjPta5OYUp2jlYFbTXjfXv1XXovghRlbred29qEc5PGQhJ+BoK099zEplJfWYYCm+eNfoyxYJagcLWu1fAv3nxYGasqSqvAmdxIhULAL4AiYhalN9ns0lRgBplqPE7lWesFm0SUGyhaC7trzr6jE7lEI1WYnHNZ5BK30Ea7+E7714r6b8LQaMgAkEEgggEEQgiEETg/kUggKILiG0mOYqh88fwam8WK+oyuD04gkw8jGyiDmuZ7r2iHnU1cUTmgCUEhO1nBuc8q69inB9kFutIwN7qy57a04A++DCQvqEFY8wDUkWh6AVUb0xgqPY5PJ8ngRxCz6EuxJqL+0Iy/fxw31psxDFcWbUD6BvGlufdFGp7BUXVfcvw+No4bse2+t6cc6TPL187gOEV+/A8c5XnUguq4s2eevRcB17qGUJ14w68uHs1IvQE7WpHT+0OtG5biUjyIro6B7Fh1zaBl7Nvwzjb8TJubprLOzWDobNH0XmlHltWjeD4mTn+B/GyjWjZsQx9x09jaO1etDzl2hssYOIWbUprhePAxkb0vQU8vfoG+ht2z+mdOtRzCJ1oxr6SPDVpDngDJ470oH7H86g/fxAnq/eg9alBB2bND0WZ5n7kxka8uJP3pXAz/ra9DS1ofaqIDcV8isAiKk+BovG1iF8OY+tLz2C5pPjP9jKhQI1YNM4EdG+j4cVSfVgXcF+dOZ6nfCbsPjqA2tp3cK1uB9Ze68aF+l1oFW/hwo3zoB1zP5IKlJOfQCmaudyFg6dr0bJvGx6eC4oWpvPLOeNYG7+M8NaX8MzyudWuhS837t0aX8D9+ZhNTfq8OdiwPK3QrFDQ7isvl8JKD9V9SmAFAcw4/yWTyLCavIVcWrma/Qm6cAWY5ixOiroyrfx0ehbXETiScwoSWWmmpngbRabfH4HbZDol/bPwUyRsUlZd7OoNxcLRTCYracEQT0BHTepBUYILC4Xtp8bJSxH3FKNuESBfXSlxIFQRZeeUgEGt4K6pxNbm0FM8amqt8X1kERVT5dtTZZpaLabyu3qC2oEZZamp2m0pjPnZAhkBhQJWTWVwxikSrZCiMEaJahS0nsLPjteM3S96I9DaAaPmTljVpsdkzUA98G3T9s0ADcQSp8dcFtO5HDLWf5b3X3xbLRQlzPaK45iJ5amQvXRnc4W2sr31qLWQbHy8tEJLhKJu+jxjwIJDGzduFN/xr3/96wIlqezUQkxsQ9Ulj6NqVNKm7UYVJQsfcT8hIQsysTo8iyJx3ASPTKFnYSaqMwko/+Zv/sZLbycYJfAk+CTAZDo8090JKNknvT3Vz/R3f/d3Rcm5Z88e/NVf/ZVAz5/8yZ/E1772NQGjPI7p/QSaHNOf//mfi3r0N37jN9DT04OvfvWrsp8qUnqjcm4wFZ7HMQWf6+TP/uzPRF3Kecn0fY6HwJWqWLYjcKUNAM/NdH+m5CsY1bmeHJ8SKMr9yfRdgeJSSV3XHNPUc5OIhiq8ucNjc9MGihpVs1GQhkQpaSCipMHL7/lp8Ha6GH9bhflKPD0luy1u5ilFiz9MJTW+PIO6ugeRTuVw+8MPEaI3qGPvIH6hUuzJwFJVhZoe9QlkjQAIQFlB3lpFUOnJnwlfCXplbZeVSyV6QtDpMvMd1wuVo2bJExRzXGGpYK/rXGkr+1+yuAGhUAxj6fcw8J2vfcz/UgSHBREIIhBEIIhAEIEgAvcqAgEUXUAkD+1/BdVLs7iZaMCuPc+gcWkcEfnDvqDQEv+A723E/r3r89JZh86/hqMnr6OhoKCRO4R7ppaznTJN1qi3DBQtKaV8NqUo0/ndVH45R77ay70WUQn2LsVze7Zg5LgptNQEenQWeks6R13txv7Xk3jm0A6siTDf/xZ6jhxBv0KdOaDo03tq0XMc2LFvIao8eqe+infC6/Dk0puo3tqCleeP4tjgOrQ8v94r3JK5dQ6dr/ehflcLti2frXTS7LFYwDSjcSY6j7yN6mdb0fTYzHOVbFFQAH+9MWRu4eyR13Fz45exu77P2hGsxuV5CgOVet5ialtJoR9iEZ3wgqAoRs+h46U+rN1PlWlBFMXj9DSqn3sJcwpz8w7L4Na5Thw9PYLGHfSpzZdWG6XoHmy8fhSXHj+woGJixe+xgaqDW9uxs2Qj1gXNFuQ9M5JX0X34DJbtbkVdj/VHXT+M7o5jGFzneAvLKVjc6yhOXm/wrTpmnHqW55sWJluwp+hVdO/nIuU9m10pKhCzby32t24wz1ALYvdsvI6jlx4v3a9XrudervGF3ZuP05rV51VsZ0Cb66OpALNM0uYf+tRDpsJ8Oi2ptkyRZdqsVJa3ijADQtUnU1WSdmR56lCm0UtitwdjiQoExuWomiL48KVeJoXdKsUUrjkp7BxDZtIopbSKt5/gbq0JNUBlZaIqFQgnvoV6HoWNxVLGnYrnRQJtFGZyNQIhBaZaDCJAVNShVM0pKNZCSiZW3EQVWQaBlOJDyMrwWQJbayAgitOcjN2oY3Ng0RWqSeVcNs1d4m+L0lAup5ib30fDEVTEYohGYwK+eFyOEDSbNbYHVG4WpL9ranIeVHLHLD9bUqsfxvjTuzY3ZF7Fc6vGddP1eRihqIwlRyWpgbyeL6rXo0PbrapW2kh7OzGsGndi/G5JS4Pp8y4UldXgQWQqi01VcQWfqgg1kDl/3egJtb3CW+1TY6DHEn6y0BOBqa4lpr5T1ck0fVa5J7SkzycVn6xGz5R9PYYqTabLU1VKSEkVKlPhqTwlnCXYJFylH6hAxlxOAC8Vnm+99ZYUZXLHxvGxDY9lQSWm8lMp2t/fL9dP0Mq1z3P9zM/8jBzPvglPCVupPHWVokb5XYYPv5fG3ZGE3NNUetR6bkZFiW4Uy1PI5jKIUP1J4CjA0CiaeV/5skRiSmWpTZvnsVqlXS0TvKXuwXur0lR/XQWU1rpBVdsmCM50cSxA+PyZns5I8SJME1YaZboWfzLTUH2FZVbbjuyaV/WqvhSg8rM8ItfEtqIARc6DnBwT4SjXYzozbgqqlYeMclQKL+l7IaNMpepWVqIoYvkSw1Sqr6l+CJHIIlHOXhn465LWQtAoiEAQgSACQQSCCAQRuH8RCKDoQmNbiqfojPTdJG6cOopjI5uwGcfw5lwl4OkmOgOalqgYLaJ8K4SikjZeilJ0Fk/R1TDXcvT649iz5yk8HDHQZE37bvhJ1bbNlXrsam0CuZ4Lblgs58jb1Xh2T2EV8VGcf+1lnLxeh4aGYWQbmq1CdAhnWUG+qRlPZOcqtLQDyc59uLJiI4bOmNTh2TaNcbK/C129I7ieeRxtu4GeE9cwUr0GjycuAM+02lT/Wzj1ynFEtj6N4TMDWL/nGawsWmjnXkDRGzj1Sg+W7mjGBlMm/d5uwxfRdeQMkpta8DwrObmQOXkDp44ew+Da59C8YaYPZSkD4X3OL4Jji1V1DyBTvRF7X6hDT9vsXpAz574pSnaiugUv5VX8skrBvrWz2FQUGW3mFs51vo6e2w3Yvqe41YRXGGjleRzsrsaTdWdwZq71Oo+nqBQ7U7sGrrv7sOnaaqo+i65jlzxwn1fkqLAgk73XI5s2A8fexNyPpCJK0TyfVT99vr2E6vO0mHj19hYcag7jeNHq87XyouL2lkNo1mpu3nN3Jc4f7Eb1k3U4M/eN8QrO3ds1fh9uYEGXixdbUK9VwgXmET5K7rzwJfr41dbWYtGiKoEe6VQKqck00ilTXV4qzAv08yswu+nvJm3U/j+nGrl6QGqWO4GhgCdRVfrQy3idmuIlbiEoBUuEmwS1ptpzSKAo4a3ZFE0qoDAp5yywROimqf5epn0eGC5HWcikw5tCS6a3goxtOYsqGyVm5YQ0em7IeQgbpXhQTt0wbQq9xxINTI5WxAVyEgxzY9quUWkaqDOVyaCMhZYsMGa/opQrN4VnOF5rEGoqXJeXIRIKiRKxIhY3qfiSqmvsBsTD0d473//R3kep2q1p6ebTXLx1erQhJezKV8FpWn9+2r1ExAbafJq0Y7UAMHpQ37KB7QlFczmCMo7TaFM99a9VtRL22LIzTuVxVSpPIZ0cK2khzQZF5YpdlaHzu4JRPUHh77rfv06fuJl75s9zBbJujPR77iOg1IJHCmb5Pf0/tX+uH10rbM+f9RhdR56thCoNxS/XH1fhz7qW3XPqPoXGnDuuStaFvhwTt8l0GQZvjGJyMinrNJkeFZAXjfBlrPWQFXXlFMLlTCG31eDhq6SN3QOrt3PMTGU3QJpty2Dmu7lfBI3mGWZ2mLR8Az+l2pH1KVa7DutBajSlRv0p3p1Gtc7xVsYqUFaWkTk5NRXG9BTbGhsKo1wvF/CoTy8FplYPbSapevR6hZdM0SV5yTFNxTSLKRnISx9VXkc4HPdeqvCFCxWhBnjqGgrLyxF5ztBL1XqOyrNjKodF8QdQEVuMaCiGywEULelZEDQKIhBEIIhAEIEgAvczAgEUXWh0S4CiLHDSmWryIE7mVg86e+uxY+ca3OwyikkBk0W24krR+X07i1ZltwVV7qlSVMZM6NmFt+ub0PyEmw4NYHQAp17vxAVsstDUXGThdRmvyUE0NjVjuy0mRHjRcS2O+r4k1rZvwdBhVtXem+9B6kC8WlPNCpFZ1WpOav9QEW/IzFW88fI7WL05jOO9DXlwbfT8YbRf24B99M+82IkDvStKgG8LgaIfH3QvdMqa9hkMXzyOIydvYkXTl7FzjZVdFipvRUV6BO/EfK/T0s83ivOHX8K1jf78Hu3vQvsJFgBrQM+xBJoOrESvp6wuYV7z5KIeTuCZQ81QRgZQcfg6Es844EwGWmJcCy5K1a351ecdBbj4qdKntA5nZ/WrLRYpjucwbj/zEgqYbulhnaelrK01zyH+Vi/qHZg+o/L70Fm8droaTc1rkOzpRG/9Duxcc3MOb05ZucWV8B9bKcpnBNW//Vi3fyOuvWQLxQmffwXtN7egfd0VGDFpEzxxrfPcZfV5/xnaj662fqydxdMU93yN37PbNmtHhKKiJdTUeTeF3v68qKoKNdU1wqKyWRb2S4mnaDaraj6nqroD2BQ4anooB2EyV53Ud+60PMbAVd+DTxWEhC2EnAJ7nIruAlGzWaTSKU9JViEKSKa0ukotcw6ehlyNCi8vHd36nxqFmV9cShVf5RaKGoDrpP77aNCAPG9cVIpS9eYRQxmbp6TN88i0abs2nTcajSMSiYpSkpxE/TapFPPT2k0aMZVi4XBU+qUXqEARHmfDyXFXVMRQGa+SNG1u4uUpitCsWBMIqBVPT0IeVbG6Kb4KqvKnj2TmFwo1NZVem1qPVQdtexGzwk7bkjFVT0Z/MviqZVtcSSwETBwlPjbmHmz3e7f2AFapO5VDKjVe0kJyoWghxFRFp366HSp8VOuIfPBrWhYqRXVfsYEVwlFtS/gpdg8aOQtKuZ+qTSp/dQyuilX7032uGtYFmdrvbPtcgGvWsvWWdYqEFbsenZfDt7O4/cGwrAdCTCpFJ7MTiISrPLsHs0YJ+qkepceoeR74CtEyhMpojWEAuj5bCBGZRu6rkK3nrRQDy1GCbmClfQioK64pvmRgu/h8SsElLRJm0vY52cORKKJhPjtS0j5cXonychaDMmMwfNLxQzb60byUfsX55tliii8ZhuvbW0xrQalQVK49k03KsyAUIpA1L2e4z1hpmJdX5eI/ynufM76k5WXIsHK9hclVsVrEY7USx2/e+PuS1kLQKIhAEIEgAkEEgggEEbh/EQig6EJjOxsUPbQKF/a9CXGIDDdgc+tWpLrPoX7XTih/4lelpCD/IJSi/V1t6FdYO1f6/Ix4udAkg4ETHTiBrWh5JouTcygCCaFa19zA8SO9qN3Vim11V9B16Bwa2whKfBhFH9fk8G1cvz2IG5dv4PbgFVy7DYSRBapXYOue57Ge6tF2UwG7+sRBdNe24IWn6gBJr76Exw8144lrRaBosh+n+uqxrbYHbQp5vOuj12IHLi1bBVy6iRV79mHbvJVyCGHbMby9lFTpEoBgMauAhc5XbT90Hq919WP1jmY0XqOv7Ww6Wqr+tiN+6nUcH3wSe56P4/Qc99EfDv01dwNdDgDMXEV3xztY0WwVvvYe+e8DnBgke3CoO4MdLxSzPjAAdPDp/Wi1OfRJguq3l+HL4k1Z2uZBt9neSNj12dPQhhfW38BrB65gAy0jANw4dRDHsAsHtsUXCEUJ7Xrvj6eovezZLDdmQNGiYeL6nauKOw8qzVO0dCHsKM69dhTDTz+NkaNvoaHN+BGb+/M0Wqp7cLq2Ga3cqZv33F2PG68dwJUNFrw7haziRQo94Z6v8dLm2idptXhxrYWiFvqpms/KISOREBbXLEZFBf9Inxb4MsmCSlQaElIRjPKPcccr0yiUjF5KIY0LUGZAUXsBmaxRb0r6uVVeETgRckpFeQEcRk1KOEuFKJVQBkqUIxKNmgJLHnR1dKKWURKIioelVwxKCxv5hoJ+KrSFsFTPWpWqolaTme3DPFHheVXnraTUVnSXGHjenPZiC6rNM529oiLueXlmxU/VpMGrKowgJMMK1Uw1tuo+3gfCz1yW6cUEJKw4vUhSqRkLKW5EBZncL0IT+hH6AFQBmapEFSq5CkUZsfU9NPDcpEIbmOPbAdhmopxTRZzu4zFm85Welm16QN6dx65akft5Xl6bUdSpetQAM0mn5n6rEPSgoqgPc0iVqBSlp6g5l1Emuxtjp2CzUOHJOcp/3GjjwM1tU3gt2u9s+93Y+3OxzIOe7vEEotxUIUpoSjjK3/mpsVBlp4LTwjHqdUssC65dv3Pnhvan1+3OIx2/fsfnA8Ny6zsJjI+P2jRwgty7SE2OSUX3ciqYvYJkJq2c45C5asi3/B/nvoGiVHIaDsn+zTODYDQkcNN8ada2PI+oYncKm3nKcKkyTw9bY32h52EIIlGmqvPlwbTxPpUpP4V0OotouMqDoKbyPOea6YJrzsTMjIm2FaAK1D6npJmoShlr2mQoTOWLC/qK8kUHfVZ5HyeRzozJdYbLowgzTd4qSDU9n4CZRZlMkaqMdJfJmhdFPGesohqVFXzOT2PgvX/Im9fBL0EEgggEEQgiEEQgiMD3PwIBFF1ozEtQipoufQWTCwvm8wy9t0rRUfSzYFDdXuzbUqzQUh021vWil7mz4XpsbW3FBnKIhUDR4bPoePkmNll4NFs457tu3DiFNwY3Yud6X7nWcP4wXu4ZQW1dA+rrG9C4cjnqqy/j2IlqNL/gFGsSpWgvErEUUpEVhiXPhwAAIABJREFU2N7yPExmeAc6rq3Di8+vR41raXC5Gwf7G/HlnWvy/Arb3D75x9RANw4e7UN21S4clAJM828+PJuPoH6foehsQ7+X4BUD6N5/Asv2Fim6xfMcvo1nXmrCSm8sbgyM7+PNjfuxN6+Ql2l8q6cDx5ObsfcZFgvieY4WUYnOfX9KhaLdAzGkUlkse7LZFtq6jK5D3ahuZoEfd8xDOHu4C6ntL2DLbGR2oBv7j8fQvODq86Zo15V1xePhXSk9dztexdDT7aCo2d1Kh6IFnsj5vcxUilI1exrYunUlhvv60HdtCNn6TWhtpXFxB46nnsWeLUtx7Y3DuNDYjOYn8n1b/e7nrj5fcDFo6x5ALJVCdtmTaG7dhpURFkQ7hO7qZrz0zHKBqkYVX4ehs4fRldqOF/TGzFL87uOs8fmfAp+sRU3NEpMabqGe+YPd9ElQEI/HpPiKpuESuhD8CGwT/09TXZo/G1Bi0sLFQ9P6iwrUEEjqV1/2pJt2+PwDX1Kkc34BETOmkFR8Dtk04Pxq1ibNVaAAwZQWFHLTtLWwUxkE4GZtwSIBN8rp/MxhARQeiPIq0JeDyksZj4xX1WVm8C5E9Y/VOke+JYCqYP0Tm+MJj+LxRTIcqm8N+M0aCEeVqAWSel6qPAUQ0tpA0uENhCMIjcfiEgtRgkqxKqPmpU+jXwVcoSZhjylqpLDZVTTKfsfXVbKKTRi8u6aQ01cRGjjkAzSb2G79PW3E8ietTDpDlFw1oqpFZ5xNACmra0/LnMlaZa07Vk8NOQ2kkqMlLRK30JKr9uTPnPcKP9Vb1O1UUrhturoCZk1rF3WuhaouWHShqKvm9BS/jk+pUUuHvH4KwamOhccSfLrz0k2hZx96rJvqr8cVqkHdMercLlSjanp8Ycw0pZ59jt6ZxPe+e0eUllQ9ct5MZsaQnEwgHKK6mz6dqtkEIuWEzGWeUtOoKssFiEohI+szK08ZL1XeqEiZfi5jEQU0fTrNs8mUbTNz36vTZg0XjHLTV76aOmUEmea+c63FojF5fiSTGVPxHaoI98oqmRcZAu6t1Yb1AdVrE3iqFh1yTaZQk7xIkPnPdWstEMpoi1COycyEqENFEW4hruG7ZrxU1dLihOBWbAKoMGWKvYWilYSisQfA5Prr3w2gaEkPg6BREIEgAkEEgggEEbiPEQig6EKDe/UNtL0ZR8uLs/lKmg4lbfhcI9oKii3NDQdv4NShIxjZWpheX2JKcJ6/IYuoHEZPZDWWD15D5skdaFrfgKXxudBeBplMBJERQsYzBZ6cBWoxGze5zp467N23xStKVCyk80JR76Ai6bpuh3MUWqJSVAB0ZhQDPa+j89Iy7GjbidW0xxIougbtu9cgefE1HLiyAe2qGMwDJhkkb13DW6dP4sLNGNZsfxrL+k7j7UQDNm3Zgg2r56kAL/DvJrYc2I3Vc1LUj3NPFzpZS2h/L6HoUA9eaR8SxW6hanCo5xW0D27EoeY1yI4mkRwZxM2hazh3ug8jnJPJJBKpLBBbi5Y8cDrzGmht8NK5VSXYGeQfO9RzCO3D29E+R8WjQpCYGbqI40dPYuRJLVLE+9aJ1O592FJ3AycOdqO2pQgEtqe+2r0fJ2Mt2LetVD2rjpkvVXwVZdE7yaJKHa+jLxE26vTdTdiwcmlJ8N7vb571duMUDh0ZwVZvbV1E54EzGKyrx4qGFWisu4kzp7PYemgXlp07giOXHhc4KhrP5GW80X4Sqc17ZgGjC4Sirpo7M4SLx4/i5MiT3vkIRTtTu7FvSx1uuIpxjuVervESltUnaVKzmGmVxkdU7fe0P8KASlqG0LOQwE6UhjlkWVjJqh99haiBjOKbqWDU8xh1Kz+zd8dH0Ru8QgyjPJ1741hNKql4CxZRthmlqVFkcSMQlarV4rdnPTFtOr+CDLYTmGKPUwik8EjUmTPcMw1FLiNoUT9WjseCRgPI7DVpESDXR7IMqKyskhhTkSZKVsaWPozCSmxqrnoMWH7iKd0sDK2sqpJYaIV4qksJQhXgqZrOKNrs/SAopiJVf6eSzRaI4lgM5FIfT/5oFXjezfESgvPuqSruXHhqYKsPSFWpq7YNBsY5Y3PmiMwYuWVusSu1fDDfGdit4N2oBOWcmEZqIlHSEimsPq+qSQWJCv20gBA7dYsu6c/0tE2lUp5tAdtptXpvjhWMSKEowTbV2ApRtb36hLr7PfDrvATQbhVuE5By/Kpg1Wso9P9UqMvji1kEKJRV4Oteu6b0a7y89SLFmrKYnMziww+yGB1htfkMIpFK+cxmk0ilWXSpHNFwpQcUOecI+gRq0iPTJIobKEoYade0ud+2CJNNXReVr4JGmTfmpY3xElVsbl58+L9ZhadVpBp7BqbO8yVNRrw+I+G4eIpOZrJ2HRjVsjx/7AjNk80vMifezPJs0iJstoV9QSDPF+kjbK7D3jy5r+xHbDj4sicqAHlqOmMQLj1N7XUbz2dTmI3+rAJVRbk/KS9FOKLKihpUxj8lMb/+3ldLWgtBoyACQQSCCAQRCCIQROD+RSCAoguOLdVhHThz0/eRKtZFONaATXsL/DCLeGvyWKoLj7xj/0iofhy7FOR5HX8MVWHyIt44EcFWqiFHB3Du5Gn0DgwZ8DTrxhToF/AUCosZueDkBk4dPAIdLsLLsG7XXjxTpEq6e5rvHxQdxvnDHThX9wyat6/BUgWTQ2fR0X4GgzKoaqx97kU0PWa/9IDJGgwc7kBPdiU2bsoHoJmhyzjX8zZ6B8LY0roX62cTv8n9zPeULR7uj3FPxd9xvlTnwrPZe+pkIue1+NhQ1Kg1+1JUGcdQHSfXjKOxaQ92e34RDvgVS4m9qH/rRRy7HkdtbQPqa2uxfPVyLJOf44jXDKHnlW5EmlqxdmCuFP9ZJvCqXT7o1iaiZLb3PVyNtbuc+16kGxeKUkXYfjyBdTuexVMrrQcrMrj6xkG8fokXToH1VrS2bij+QqBkQF5kIEwLPw48N5c9wI1TOEyvYkpE+0/i2Ol+DCbmfi4ROj/nenUW8wxF/hqvfnwX2nauBt8tzNisn+/TLdV4q6cWu/c6Cm42Jhg93I81e3di9UAX2vIKNJXy8LXzl57ACkUzA+huP47Euh149qmVRu3NdyFX38DB1y9B7oyrfOfv93iNlzLyj9uGUNT46hmUZc3xjI9eOCxV51WFpEWVXKWcUVz6MEoBmw9G/bRpr/CzDFbTrp1zKnK0aec+OnXS4O0Y/crOmn2q12CgpqSyS7Vo46UpxU7MUB33SY+2mfAJpDCfAlW9SvK2Gr1TjMbvRVWRFpCUm0+jijVenYQYhENGeckvLACZBsKRCCqrqr00XcI9qmVlHFr5Wj0LLTRUsMW0+apFi6QatihCCUHkXBlPGWqKE9kUcwuSDYA0+/m9aaOlikTma9V0FvdYZZs7x3xFqQ9PWXjGDtxTvbneozynpsBbIZ8dmyqILaziPbO2COacBtzazi0UM/eHm2HQ5l7TdkCqedtU5dz0FFITpSlFWWFdN70+fqonq4JFrgstXlSouiQEY1Ergk3tw7WQcJW4rmpUlZqEoqzc7io0zZQ0sVG1qp53NtWqHqPp9W6xJe1Loar+bmKZX/xJ+1EVrKvU1vR4XqsbB/U+Vd/ebCaM299LIpkcFWRYEa0S9WMul0Z6ckJAYiQUM0BR1NhUxUZsNXZViNIywqTHG1WxqtE5qwgCzfylaty8kDC+vPqcMb6/cjV2rRt/YeMl6mz0/5XiZnbmSYG0nKhEqcIeTYwaWwrGSl6EGNsEXfMGvlr9tIWe/ksWm6JvXxYZSTWv2aT88zzygofuE5Kqz0iYc4RCMWQzSWRzTIvnix1jCWCgaFTUtizAxMMms0kBusZ2A4hX1KAqvkzWxbe/+457tcHPQQSCCAQRCCIQRCCIwA8gAgEU/QEEPTjl/+kRoB/pUdzc1IbdIlMNtn9/Efhkc4Bq2FeHtuLA/Ea2//5C+3/4FTN93suHtmor+at8mmqtsE3FNR6OAkREiWS+VxDF9i58M6xBvToLP02aqG4eo7SFkVRppeRCUZhAF0emaQojKdT0QYcBPISYhvsJKHTgiOlXlasW4ikB0W4szDCqUarT/Kr3HkLR8ahOzFaVZpq9AlvjrWoAnyg1Lbhz2Uy8chEikQpbAInp7n6xKRaHsZTWVqgyalpWp6+KV6FCfENDBoDaCveCiGhVYAmw2gXo/SHQ4zhUwerCawFSeeBUY5VfKMhX+irYVgWnBck2jj58tX6Lzl3X74yyrwzlIbahspCx8qGoz6ENuPXBtntO69FoFYRmjpoY8F8qWZpS1IWiZmqZiVFVVSWfVH9yH6EfPwuLHnEf46uenvy+EG5qvwokXTBJhSnbT0xM+AWDLAzVsSic1H4VaLqp6u4jSyFnsZR87VPbu326feicUbDK79hW4bCCWVWI8tP415o5nxyP4sP3h5HJpsX2IBqpFOVjJjcpcJRhDocqBG4aFsjK87QKyEr7kE0jN2vaKCjVH1TU1AIZtfAQv6Odh682NypTLmUzD/VZIuvUWlPYkme2oBPH4VehN0XNwohXLMLY+B3j7+ml6Rv/YKNHJ1BWoulDfFHQ2mfJ/8fe+8VGdWX5/l+7/rjKuACT4J4h06Ybd7fpNt147jgzMBN+EpGIhB+MBFL7gUhYih+IBFJ4MFKQ4AEkIuEHRwIpPDiSkeIHRyISfjBSkED6EQk0uKfNXLgXbo/psbtxOkVig8u4qlxl+2qttdc5+5yqcpUJdM/0PTWDXK46Z5+91977pP053/VdDEAZmkqau3lKw2CUPuPYcno/e0SYewndi0kNGkWOYfIC2wJoESr6nJSs+bw8PM0tZqSY2pLELx5NIB7bwPfF303+/3/l/0ULhhdEIIhAEIEgAkEE/utHIICi//XnKOhhEIEgAkEEggj8PxIBSZ93NHgmZVWUeaK21CIiruLQVvEJZHCVWq5SlPGPCy+cFF+jKjXQSkChW03cVQM6hFJmQiWHlgrLfGEAkgJOF0YIRHUBqEJU9SOUtFb1sTQUVavWawo9F3ARyKqw01Y5OtDSwFgGfKS2o/RbUqiawlCiSHO9SGk4oXAYibq1DF4JOFFc9Sf7d8rA+XuFPmRnsIZBaoQPyGbT4vFqCuSw0ozgHPmKLi8hnc4wABWYpt6hNL+iIpNUZC0qJApSj5pWDBCNh6Ppj1kxPuGsM00aHwF+Oh/ajgXEnWJXkuarx2pBLVfFqspWmUtWgvpSxnV5yJhIvVfNKfX0SleoFP3lL3/pwEg7hTyRSHA7BCslFqIeJUiqL1t9qXBQYaEfjNqenHS+glSFraS8pPfpNFUZd/XSAq1FtSxbwlvoiz7TtHhb/em/vu5R+xan66cYKKX+UbuqlKXzaPyyVlXF60JkBvVUBI3TwMNITYcxPZ3kNRcOx1AdCiObTbEik0AeATxSO1K1dNojlErPVd/pOqGYWaPukwsCffrisVgwUYAoZTCYdeeoviUFX2CqeBGrL6d7DzDQ3ahHGbZyISfaP2HURGrZ25Pap7bEV5QWnPoTyz2Er8wPVnTfuvuG+s7qUjMcvpdyQTWq2+SOkd7qQxnuH5YYHNO/7MIcK0Z5nFyZPoJIKM4p89Q2gVNSjRI0JeVsLEpq8rUMVf9j8qY97cH7IAJBBIIIBBEIIhBE4C8QgQCK/gWCHlwyiEAQgSACQQSCCBSLwNp1pCAyf4yb4h2sIlwUUBUKUxVkV1GlfoqqMFQ4oz6gokh0QY4X6lQ70EZhiiel1Sl0Ij1V31CvvaTADgFCfJQFNt3rmhbcVHmfGlRj4abha9kSAz+dIjdGZaZKLz7RtQvg842XKKfdG2hle3ty0STb99TwGiquFInGxANQlbiLOY43gT8bThKUoVT5eE1M1HbRCBZyWWQzGVNRntRkVC2bo8MAlIo2qZeopvCLAE0LxAjw0TnSwiwcVQOCpSiN7eVpIutAJXdVyXy4gXZ5ngvUBcgp0JP5c1+q7hRIroDPhqPiC0tpw/6iTATKTNEdLm5DlddJ2VyF53PPKtr8BEU1FgoV6acWGiMoqopLgoL0XtWidJzCQK6abtK5bXBpv3fWn1kzmuYusRfomkqluB1Ve9pw0+6fPTg7Ln7lZ6lzFJLquRoDP2D1j50gqQ1f3XuBeahCED5fi2+/ySCdnuHYhsIxhpILeVKILrHKmQAfz93SEvuNRsNxXv+kfqSK6zKPZt5NASZVW1oY0agnyZpCgCpXomdATtDRgFATLCkCZ98lZO2pipu9kdVSYtkASa7wnmdvToLuUrHebcO5F8ndy3GSkEdDoliX+4MUkRK7DpNub/w/1d/YuW+qWtTA3XC4lseTycwy+KTjCXxGwzFW3tKYqTo9gVGKA0FUgrkUV1KbjgeFliq6FwQHBREIIhBEIIhAEIFXGYEAir7K6AZtBxEIIhBEIIhAEIFVRECgqJ4gqdec7m0K11CqtioMBQJRgRSCDl7w6VeYleqCwDYtdOJNpHcgmvH2FEhjtWQpP8tfzwJ5TqVmVYOan8xJXLBh8zlSeTkQylzXsA4fyHMrrYtqzMrxN0VrKJ5aEErbJDBZV7eOYSkVgaLiLrmFjFHEijpULruMSDSCxJq1iMZqEKWiV5RanCcwQ4eRgi/LQInmbiG3wHMXChGYkxRvVT3SZ+JdKOnGkmIuBYpEqUkxc4Epta/fyXsdm8RWIZ/fN9T7u4RExm2nvGuavwtl9RhVq2rfNKVf1iYBUz3HLeClQIouo0WiCCTT58+eTVe0I7Zt2+ak3FNfKJ1dCxURpJydnfUUISKQSapO+6Vg0V+RnefKbDRn/ZtAKXzUeNJ16T0pRf0g1Pb8tKGlDXOLqT39AbBhpl996ge6eix9bnuU6vqw++gv0pRLr8V3yRnkFp/zfYXUirRWRcko/q/5xbT46LKqMcGQj95LJXkqLETzTVXkecG7MFJT303FdQfqs6pbjqN/rCw2dht6T1F1unMHIquNKqNANsESWCweowQW2TfU9FnXGStsGcK7AlQpSFbFpZO0Lj35ezIENQpSez04viBWar/OF0FOBaWs2q8KIRKOIZ/PIp19xt6hdAz1j7yE6b5C0JY9W5fzDJhFYRplle7vH/9rRXshOCiIQBCBIAJBBIIIBBF4dREIoOiri23QchCBIAJBBIIIBBFYVQQEiioVFSDKvo7GE7A6RH+Eh10lIwEKVnUJMLDh6Gou7FWx2WpBAW/6vQ14+D2nmRqMYKUPlwZBrrJUlFl2mj2jCSPaMtDOgEbyEWVUaAr8sDrRM9pSCkqCkeof6hah4kraJo2d4EZNrBax2Bpun5SkXHXegE6OK5kgLi+DCu9Qij1NEf0kz1JS6NXEYohECTBRxfoFLObzyGTSyGZFOUrtEcAmb8ZQOGSuo5XmXbsDirNbiVwho6joNL1e5kIhsVeN68bdTbPXdaAKRIVn7u9yrMBOmQP6TlSr4g2pgFQ+l0JZDO9QjUVee5SezS0bUGkVvDLFgliZGArj2bOZipZmS0uLJ11dFaJ0XU2X1yry1DYBU33ZEFTHqbFhcEY2DEYtbH9O52vxJAWqClsJaOs1qH0tbKRATSEq/a4+pv794oeq9jnajh0cG5DS57aS2A9E7fP8UFageRhzM3HMPks6Kk62RqA5Ix9c9tUkVXoO+SVSOVKKeh3vM6qkToCPCjDJFpXdRwpOXrMEC7X6PGkiSb2pDzkYhppzHJ9ky1ZDrQfop25q/tqvNCdPYlGpRiJrOPme+kvzQPvNhZmaqm/S5pfJg9i4jIYipoI9pcmbexsHzr3nUserQfCTPqWUfblPKXDlcVJBJgbrVI0+glCkBpnsHLILKVEWk7qW7jt83hJyi1lW4NZE1vDxFMtwOI6Jr39T0V4IDgoiEEQgiEAQgSACQQReXQQCKPrqYhu0HEQgiEAQgSACQQRWFQEXitKf3ALLpGjPkuNVKbBGgZoNDgohQqUXt2GN9xwbkAr00pebTu4/xj6uELB64Y+LNh1A5FHwCbySFGhVT4LVnA4V9RSFEnWoYZhO5WsuFMMFlrSwlAGkBMhCIVCBKyqwRMfk80vIL+QYHKkPK6nPCMrVxmsZdtA56+tf4+/XrKlDOBJmiwOCZflcDgTrCP5lMvOsDiX4FA6L9yKl5kthJVeVyapRU3BJ1aACSEUt6n/ZMM0FYGr1KmvHhZlytg3K3Dl00+cVhDIUYhUcgSSBnAqWVcnrHiup8/S5eHaK0tVN95f1Qunz0tYi5ubmKlqWv/jFLxwVswJs9dPUokJaRIhiTO/tSut0EVVZ6vhtRWYx0C99lYrv1Jb6w7qKYoFrqtLU62r7BOjoWLFOUO/Yal4PflCpQfDvPb9yVeGsuw+kXfrc9hUtFlQ9l9ddLo5n3y0ik3nKxYEY+pGtAa35JfLBFQhOQHNpiRS3IdREyb91GflchlPVqVI9QT3a+1pRndYZKR+dNWUKpwksJZWmqKyNaailUDZ3Eytv3lY1i2+wbV8sCmqCogQUiXP+qPENzM+nMTPzDAsLOgbTE72PMNQXtWg0IrByeYmUroI9BQxL/9RnmNL7jQOzPBhw+ii2AryuDLRlKBquYYicWUix6jZC8SC1K8dCvIypCj0VtSLlLUPR6igmv7lb0V4IDgoiEEQgiEAQgSACQQReXQQCKPrqYhu0HEQgiEAQgSACQQRWFQGGoo56khEAQ1FNk+dUawZ7Lw5A/R1SFSB5mcrf/i6odKGKq75yL+31kXQhjwvgvB6VboEgLwhyiy9pXwRsmsr1XFxJiiI56lSKg5MOK1emHkoRJjlWUmPd89RX1BmTSTmnkvSJtfWI1hAwIVXnIqfDy7WounY1VzyPRWMC/bAEKoi1bu16VoiyUm1pEbmFPCtDM+kM5uaeYW5ulhWdkQj5abrV0RWI2qpQ9YQl0CNQjKCXjErT5EUtqkrbwmWlBZXcb3SNeFV5XlWcrZBzFaJavEuBp0Bp8UTlFWJSj2kpqkJZ4+oW/pLr61zTmKidSpWizc3NrMwl8KiV4zVmlNJOoJFeCgh13ApsXZ9cd526fSlcu3a1drs4E7WvcNRd41UMTSldXwEoKwSjUYbD9JmCVfqcikDZSl2Nlb0PbGBrj8U+xla4qhqWV4lRbNoQ1P6c5nxhfh2eTs9wejyldisQJAgq9g2kwpQq7IuLWVGKRusElC4ucFEjSvkmAMjV5Emtzc4SNK9h2aMME4EQg9AQLzXZl+o7LIprVolrMSNdpvqVuQUZUbhTxEsfBIlSNM4p/n/7N6+jri6BP/7xT5hPzzt7XuJnrmkAP/UoHK1lpSjtYxqD3iP4WK7RJH6jei353tpz5p6hnqoUL7EFoEJqi4hEa7GQfW4sBciLeJFVtgRCGZaGa0QpWiWFof6Q/J+r+u9DcHAQgSACQQSCCAQRCCLw8iMQQNGXH9OgxSACQQSCCAQRCCLwQhEQpaio0QRNUmprHtmFrChGGYqKYur7vmwI408h5utb5cz1vTcd2Fh2stpKFYcOzvF1z/W/lL67HqN2ASMFNaSQFCroKkXVd5Chl6lk7rmIUaYpLKXUdq1ozaotVnwxKmLVqdOPajCsqK1LMNQRACbwmZBIoi6BcIQgl1S9XreuHq+9vhE1sRpuguBUdmGBPSefp2bx7OlTZBfSqIkSQApjYSHD6fOkBhVgJ4WXaNzi+SjqRCm4pKI0o10z6esKuNzx2vH0x9zo8oy6Tdu0oanMp5uWb1eLl2sJaFMQSmBWgZx8LupXeRkYZiqUy2dyLqccm9RlGXc1UimCxeVfW7duZR9RhaK6JhU+0jzZnpl0LVKQEqykOVF/UVV+6tp17QncPth+oHS+7RVK17OVnnSWqlLpGjbg1D1F/aC+abq9regsBkft/eZ9YGAibBWyKrYvdSTFz6V1FsHc01rMpZ5gmVLll0kFLQpJei8KUSmexCnqi1Q5PSLemKSqXF5kX0yCe6TSlOJGywhVRVAdijAEFZhoVMIERK3HK6L6rHZsKFwU7wJ751GMWmSIYQbvQYmxPAihfUzKVFqDtB/FF5VsL3KmWJITDe6T+BHT0wYgGlnDx4kS1lWqqo0AgV66SjXfL8R3VJXbjk+IPhQw+lf2IV7MI5Ob48ryVVWkGl8QH1OyzljMMAClOJP9gABk+jqMx0/ul98IwRFBBIIIBBEIIhBEIIjAK41AAEVXG96JKzg7lED38bfRYJ+bHMG580m0n+jCtvhqGy19fC49i/T0EzyamsD4/fsYn0yioeMU2qf7MIAuHN85hYHzN5F45yA6WjcgYjeVu4OBjyax48N2pC6dx6O2buz3H1Pk0snr56Ttt3WEadwb6sf97d3o3Fr54ArbWSEu6Tvo75/Cnu592OxcIonr54eR6O7Gm5VfVi4ycQWnr23Ch90b8MXJG9hyqhtvOsG5h4GeUbT1dmEbHTt7CwPXGnBw1wQuXExh/6l92FzJFE7fQf+Fr7Dx0GHscztd+szkCPr60+joOYCmCDB98zwuTO3Bqc6tBefcG+jBpVX8b+WWQ73o4sHQ2K6h6eQxbLp6Epc3HrXmsdygHmDo9A00HnkfOzdYxz6+gnOXIug80e6Ny70B9Pg6uXHvXjRcvYpSXd+4t2eF/kzjTn8fPk+24YOefXjDs5jL9b3y72ld9k62o1cCJq/ZmzjfO4E9p97F1gqumxw5h94bKew4cgYHKlosdBEzvodx7P7gBNrfKNZnmr9LJeNXeEYLDuk65mF8go+T7+DUgSbr0BzGBk5jtOUEulfYSLmxAZwebcGJ7jdB243W4GhbL7o23cT5S9PoOGzvzSJ9z6Uxm5ZiM6knj/AklcP0+ENMzdD9K4nw9sM4sc8NltO+bELcGriGhoO7MHHhIlL7T8E6dIUb5Diu9A1hZvdhdL1pL1r3FN5n91pw8ODbaForn48ucfqEAAAgAElEQVQPncaXW47g/RLnVL6aXv6RBEW5uryqRekP96UlScOm9GQn5dqrwqOe2MCykp6pms0+t5jizFUFShVybxqwq/50FaY2sC2Vfi8gVYCa9FYZrChl3QJQxmRUIK1J8VWU4haD0iJNlpemVeFawQZ/ZGCIKkFFaViN2rq17I+5mBNgQuCibs0aSY3nojZRrF//Gl577TXE4lR1moBoHvnFPNLzaUx/9y2mp79lY8RYzKTi53IGNilklp6rilEKBwlctGGZm0bsjNTxU/WDUxM9B0zr3PtVgw5mL8rTLThlpkzAsbzY19aoRAneulCX4JrEXkEqJQ1rHzl12LxkfMDz55Wlz//sZz/zeNnaKk97fdvjJKBJak0CqQQsi+2JUtDRjpudqq6A1K5sT8eqQlTG71We0u/qTUrn+9PcvQ8XXM/ecn2z955eV3+WPncZiwt1eDadw0I2xanyBBRJCcoV50kpyhBb4CirRZeokn2IiwJxUSIss1KUQB6pRQkq0pyHQjEGpVRZne8dZi2w0tlSWDrFvQhOmsXNY6EHAs6RbnEkTW2nY60dwPufoCVBUeorw2y6lhZFMknvVcvy0EU9T7WgHFV8p3EuLdOYBdRyUSmjfNa9JA8MXAsKUYb6N46q0avZSiCdTSFMlecjdeaBg8SS4kZKUhprmFLt2UpCQO/Utw/spRy8DyIQRCCIQBCBIAJBBP4CEQig6KqCnsTIuV7ceOI7qb4FLfH7uD/lb2wj9vYch8MWV3UtgOBN340M4htiCE/F0XywHTu2bELD2jhmrp/DxVQnThE5yE3jzuAFfNV4GMesi83e7MOZh7txtrsVkfQErvR/AXQcQdONE17gtnEveizI64WZCnIyRXrvBTL+A1YFRZHDWP8pDNd348MDTQx3CTydT7bjRNc2hjSreY0PncRIYw+O1l/FyWuN6Dm6E2uT13Gu9yo808dzN4PGg8ew7d459KcO4sQ+H60qdl7Zzvhjk8T1vl6MNvfgeLuBzdzuXbT1HKtsjfDxk2i3IFhBN8aHcHJ4E3qONeLG6SEkDle+/nJj/Th1swUfUqyshieunMUgDhXGRY8hODraZiAjQb0RNPK6T+L6uV5MtguwXXE9zI7jyqf9uLuxEwc338Lg6CYcKgfhys6Be8BKkJmA8u7xMmO0rpW83oe+25vQuSeN4a8acfiY7wFJsX7R/rt4EbexB927JzFwOY13DndjVwH5teNXboA+uI/HuHL2IjKdZ9BpM1F64HD6LtpOd6O1JPBN407/adxu+RBHd8rs29AyeesTnB+J40BPF1p1cfj2RTiRMPs0gU1bNiKGBDZv24xEYiO2bNyA+No4IpA1cdW7CdHSEsdM40Ec23YP5/pTOHhiH7y7cLWwmEag998cpse+QP8I0NHTia0YQ/+JQTwsFV7f/bDcLLzs79etf81JF1VKSH+cp9Pz7KPpT01+0ev7i8zY7SgsJXCnacQKtAQWiIKrgBH4OuOCIrc6uhziKr/0FAJt9OICSiZtXo40WjFWU8oxHAM52O2DFnKx/Ei5OrXTX76qqL/4XBfuEuykD+Jr1iFPledzWYZ+dXV1nPrO3pDVIaxbvwGbNv0dYnFKo6d0eEmzp5T5ZPIbfPfdE/YlJSiXzaYZzAlMpAJDBD5VUUm/h5xCPZo671VuugBGQLVGyoXIHB83G9kcoOpPF0ZbbNgoZM0smEPseVQo7k6lKlb9ylGBguLpSTCN+qhKV10fulaMJ6MZRCqVqmjZ/vSnP3WO86eW2wpUPUg/IzCqHrxO1Kx1IUtHgJaCaD9Q1N9tVake6weT1J5fWaq/01qgtuz0e7/SU9uzH0j4A2RDVxsO2wpXOw72+ez3mt6I7777mtPgKZ1b9plUUpdxiZco+2VywaU8CCyKwlH8e+lcAqnV7ClKHq5RVljrnuQ+sm1FNem7davLfjelmZx6RpxXTwWL3HpKRj/OH7Aa3inoJAcRYCSVJ12H0uflGINMzT3Jc89QLbipek8KTVKOLtJ+Nn3lgmumaJtt9SFqc6dHrsqc94ytc5V1T+1msilHxapx40Jki1nH01SgqFHRMhQt+V+iivZIcFAQgSACQQSCCAQRCCLw/SMQQNFVxPDWJ6dxLbEfH+yexOdfbcHBzq0MAaZvfYKL47tw7N0G3Oq/gU0HO7EKQWUFPfDDDyYWFogq1oQNSIqcr6cQ2BgAuo63Yvz8BTzc3YP25HlRirZN4/Kn11B/8KgX2s0+wNCFS5jacYwhLCvvvJSj7JhYMUgAxA8py5y5stJQT36AoZOfI9Z9Cs23T2K4QC2p8egEBs5jtO0ourYlceXsBXzlL4prA5JcGo8fjuL2/XHEt+zGjtbN2KCQKTeOKxeIuhzCPpWjOWNJ497AWVya2Y0eH0BjwHZ3O44VgDWCVOfx6K3D6NxqKFQBFE3jwdB5XGvsxlEj7Zy4chrDDR/gaNMozg1GcPjYLg/gLBXeYtCQY71rqjhAajnkKi0LoGhppWPh/BlgdXkCmw90o7NV1H6zD4Zw4fNp7Dh4EG8XxLPs8ipygLsHGhylKBjgNhxsw8PBqyh8puF9WACkMXGlH4MzO3D44Js897Njn+HCzU3oPloKjJrxDY0hsqMb7+1r4vlIT1zBxYt3EdtzCF1vb7agv0LRdkz2rqQYJejehlFVPBcF9wLm66+cxceFC9v7wObxFZy9mEHnmU4oT/UqOQECo5fTB/C+PngpCekrA7vaficGcH60DUe7tiF55SwurNTXXBrTU/dw+/ZDpDe2YsfOZrwR101ID3BE0X7wTZ9q3lkROTz47CNca/rAwN8JXDk9iMjhE2hvoAczJ/DllpXUzC+y9lZ3DkNRo1oSxWSVpGZywR5Jb/2+nqJ+IGpDHq2oTTCP+uFCUUqN9aoZVxqZVjFXMiLwTkAUe3ByUR4BMnZRHz2GAKhWP9dzBAwJOCUFGEER2zeScYXjx2mn54svKL007V7BLvkhRsICRaOxNVwkCcuL7CFaUyNqNJqH9etfxw8bNyNqPiPQSaCLKswnv/kTZmamEYvJ4zuaKyqmpGOUmEraPMFRSvllwRz331af+dPZvd/Z0KYw9rY3qPdbV+Fm+TqaQ4opFt314Cr3tEWNvypHKd6aKk6fydpS5Ssp7WTdSOEnmZ/Z2crT5+kcu5K8f9w2YKxEFVpMTWmvIb8atdjx1AcbqtLvNhTVcdp9LaXiLAU77WuU2md6Td0fNtBWWwFWaC7XIp2qw7Onf5BCYqQCNf9HAJTLcjEUzRu1KCFB9Y4NsQcnHUQPI0hpKarLai4URPtU96OARrNKjZ8vq6KdFWHuBqqqte4JUnZeFbfSJ26L25EXe50SrCWfXlarah/NfUm8MqQd8hFl8MpSVH7PUJQtNLRHBvhzDESdz9c1AF29cgWcasPyMEZ9n2Veq/ieTHHN5ecZGlMfOXW/qpr7zddn5W3YvVZ1Nb4OoOhK/xkJvgsiEEQgiEAQgSACf5YIBFB0FWE+P/QA3QaEEswaThxG9+ZbXvXexBX0329Dd/Hc2FVc7UWUUQAMrErf6cepz8MmtbYSKPo2GqbvYODSFFq2P8QNdGDnoxsId7yPTbf6MJzfjYMdWzBzcxCD11Jo7nQBVrFBpe8NoPfSfeRi9Wg+2IN3K8lJRo7Vao92+5Ruq4jaSoeWVAtu3Isj7zzCxdHtOOVPHdYM69mb6Dsz7ICzcCwBh8V4LppDbMsBdHe2GmCaw+ORC/j4Vj0OFbVWECXuMDpwrPtNeBKAZ8fw2cdDePLWERx5+w1EbAiVe4yb/Z/iRnwvjnT5znuBeBUAMGOhcODJeQzFuj1pzwVA/oWUojkk741g+ItRTDcfQPf+VmxIjuD8cAL7u3dJ6vzsOK4PDuIrvIWDB3ehaW0Fee0lx15qP9VjY2MT3tkRw3TDPrxNwmtSzI624TQprLU96svnX2LmrYM4oJDafJebvoPBwUnsOHQA7lc5zI7fxheXR/AQrejs3o9Wh6A7J2Lsi34MPUxgx/4DaN/WgAjbH6jS1h1McZWtta+dhxsKZ813J5tx46P72EH2EbYthTwJMQ87CMCfwlfNJ7Fn/Ex52wZ9UGDWY9veJK5W8lCEzmuf5PtC4Wsj9h55B48ujmK79rXgwQ897PgUoypaDyeQKCohzwEbd3vS5YEcHt/sx+fjm9HctAW7d9EDLYLcF3HxdhLx5k58sD+Hz3vvo+1U1wqK2hfYXKs8Ze3619wCQ+aPc4JC8/NzpuqxgFF9KWwpBoTsS/thj61O0+NsVSiDBQNn1fPT/akV3L1FevxD5WsaL0GuBs8pxwLMFHRRmw6kNVDD9aCUcRJ4cfw4hcoZyLjEasyClxZoMopUraLuqkvlfE6erSaoRx6SIYTCMVZ+1tbWsJelABRg3boN2PKTn3If6HoEMgkiZdMZfP31H/Hs2TPUrUlwGn02S/BagKjGUyvek+pU0s5V4eqqMGUMhem5fjWuv5iS13rA8j90JXm+8Og1XE9Rf/xkbbg+sdovF+xp+j+NU1Si4odKn7swTc4Tn0mF0HStSpWiv/rVrxh6+307i61rXa8KA/2KVxti+j1F3f5Jy+66L+ozsOKOXglyatvFlKH6cMAPW/UcXh1msm0YSp8TdFfbAHo/P09QXuaB11vudTybmUc6M82p4uyta9a/poVr2jwXEmPvTgOxKb2c0u2NmpRS50UtSv/Es5fUmvoAhwsvGVAoylGx/7CXo0GPZrW70FMDKwnzXt0mqzE51T/PYJEUqrTfHICv/p7ujVEKPJnPWRFLD3kYvmpdeVGsGwdeJ51eYi4glNuneEn+v3kopXYHcv/QBwXUajZHRZbogQ4paaXYllqhhE3cRGxKHsJV+Prb/7Piegq+DCIQRCCIQBCBIAJBBF59BAIouooYr1YR6fo8ruIiRQ8tAjXJM3O4AR/4Up359NwDfHb6U9zNaAp3hVDUXNsFMPVIz6aQnHqI28PDGJ2pR9v+Tuxt3YwV+VTyOvoGgd3No/gS72DbxBgau0p4rRbxpSwVrZcXz1mMX7mEy5k9OMqQe0JUoo3vofdd8vekFN+LSHVW6Gvo6TBB0H5c3diJ7jfDeDB0AZ+OxbH32Eop8uqluQ3vHem0wBpJCu/hs/O30Uy+qnlNnz+I+OUL+LLh1+je9YbXR/YFl1pRKDrVjA1Teew+fsBRD3LzYwPoGdN0eb9quZL0+TBune/DzYYOHNz7Jt6wcvVJIXrp7nYc7tzqjGt2/Ca+uHwT4Y5jePd7SrCn7/TjwucPkYol0Nx2CAf3qUqTPC2HEW/fhrGLN9B4WOdrFo/vXMXwwxTydx9ismR8t6DtrQiwuQP7W+sxc/0iLt7fhO2J+/jqfplU0cY2vBV/iLvh/ejpAoZeGhS9jcTuFJL17+F9kxIv3U9i5OwAYt0CRdNjAzg7eB9Nji+tHENp7lMdh5D/tBDSSjOl7BwqU4rOjl/BpcsZ7DkqynqyabjwVSPe630XvAtti5BVrmtS8F6a2IXDZC8yPYYv+i9jYrOB7xEC8jcxMnINk4k9ONS1E/jyIvof1uOdA/uxo2ntS9lTq+yyc3jCeIqKGku8GglwZNLPHV9HG4rqiTaMWenaqrYsBHDewkrUhnss/Wanyzt6sBWH6cIR9zA7DVxzv20lo2Wl6qTZu56iqlQVtZcq/FYerymyYsbDI2FfUgEfpNokdEJgtKqaYEs1amvJL1TAzJq6BH7+818iEo1gIbtgUuLJrzKLycnf4/ncc6yv34BMep7T6EnNy+n2Trq8qMUIWrHHoeMJK71W0Ow6nbqx9gJQBYs8Mx5kVG6+7bnT+BdaH3jtEFTZWwzK6vXoOxoPgVGBQKSCpdR1+l2KUlGBJoGO6i26vKpCSxIjL5wsprq01c+28tntq/F/tNLo/ZDRVqTa17T3VrHP/Q8c/HuyWH+LjckPcrUdiatAZzrGXkOUnh+LxRwrBjqWCn4JSKaVEkE+/TqePv0Tsrl5xx9UlY8MIE0KOc0Rp8pbvr1kQSHFtqQieyRSy4WV3MchpICUf26VMBs2uqBeFJiWmtPoh41G1LGI0EJpomA1DzDU6oCgaLgGkVAUOaoir4WYzF6yHxLRd9Qvp368PuTRjefwSheLCrDUamcuQC2E1aZVa04IDufyGUcZSip0Up1zgSlSyFeHxWLC/B/N1dffBVD0Rf9bGZwXRCCIQBCBIAJBBF5WBAIo+n0jWYnP4/e9BqvH3MJAuXQaSN/ChYsZHDzRzgWf0vc+w/n7bTjW2YTxz07ji8xm4GEYHew/uUooOnIWA7FuHEz148L9BJpbWrFr5w40NYhurmihGjPG3OPruPDpJHZ/0IVNo6Zg07Z76Ls4iT09KxWhEk/R0e2nViwG831CWQpqN29vQ7hpC+KjKeymNOjcHfSfuI8dPu/OSqG4A29Jedt/Hy3dXXDruUzgyrkhJA4ex9se00RRsl0aa8Xhozu9ilEd9Ctca6WUosffTnBK8tSebqeYlDP/7ckC+4PVFloqG1M7Tf/7TH4uiTuDF3Ej/mt0bhzGhcl2nG4bxfnbLegmhS5ZI9y/jEuDd5HashvdHW9hU0McqZuXcDmyt2L4TCnmw+kDOPQ2qT4LX+V9dhUodgEDfu9Nqz1WazZgxE6fZ/GnTylKa3jiCvpubMIhR1FsQcsE+Y1+hVT9FOqN96tcZRxDJy9j41FK4y8PRVGuMJhHXerz9aXLNW9HW7gJW+KjSO0muw5SjZ/A/R1aQMyMvcKHKI5NQ+4BhvpuYOMBsWHIJW+i/+INZBrfwp72Xdhm7mnUem76Hm4OX8ON5EYcPPruS7ZAqXzxJtbWOwpDUTKKZ2N6/rkFJ1Tp6LZbKs1X/v5fneJNlXJ6rvf0yoCo1TPLD5OJgzAH9Qv1NK7KUnO2o+KyUuEJgyxpERT3KiuPkc7XSunOhflkUYlWIxSuQTgUQm1tjD+nGERravCrX/0P9hbNZDLI5fPI5/LIZtKY+M9xPJ9/DrI7yGYEiFKFeak4TgoxiTu9dxVjqgwtphDVhGF7TKKy9L50HE4EHV9VP1RzYZ3dplvQSj51CwR5r+Wf59IesqwyXFrkdUovAqP6GSkK5Rp0jFSsT6WeVbQhqPq8reL0r3F7neqcuWvWLV6kn+nxHnBmLB3oGIWNdhxt1aibku61IVBYWax/OtBi+1PPK6YO1fMUemoc6Bz1qqXvFJgSdKf3tE4JijrK3KU6zKdqMJf6GosMPAWuk1pUFJkCKUUxKpXnRSEtakouoEVAlHxGlxa5ejtVpSdPUXrR/Gp1eI4zgUh24yRQKutLLiHXU7W2egXLvJnjnAR2VyVqSruZFH/pLwFRSUuXftrzqQ9V2JbC+I2SvyldmarUy/hFKauKVPU4ViDKsXbONw+LeAwmJsbWhAs9oYrjKmsDXFSJVb9VtO5FRaueqvwAxvit8mONqmr8afp3Fe2F4KAgAkEEgggEEQgiEETg1UUggKKriG1PT88qjpZDv5e6kao5p5KYGr+N4c/HkEqEkU9lgMQOHDrVgtGe29jW24XGO/3o+yKF3axGTGPsyi1s2klMRYvyrAKKpscwcHYQyd2H0DZ6yVcQpcjwLWg1fWcAF66msefw+9jZ4C2swx6Kl6bQ9p5bXKYsECsW7e8DyUzK+eimQ6wgS/n8PB8MfYIne9/Hjkf9OP3wLZzxVYVfCQZLV72FhYp1f/bWeZy52YSe4wKzi74qBD/ec1cuelVu4Zb0FCUp4fQd9F+4iljHB3i3dS1D8f5MF05owagXSp8v06P0PQycHUK862VYKSQx0jeA9N7DnPpuz+Ps+Dhm0rdwaegJGnfvQfvOJuDhlxj+8jaSzVotvVhxoCL9r6BAT+VQ1FsgS8/rit/ErcRutG8jz0xf+nyBP6+uCZMm/mg7jhx5G29E5LzW3i60PriCofw7aBk9JZXm1S6CAPz5JzhwpgU3iyhXZbmTUnQKHb3vIj/Qw4XNjherKkfrY6TRFHMT+P+pFtJKXUdf311sVyX1gyF88mQv3t/xCP2nH+KtM1QYyXp52iq1fYr0pcI99b3u1+U2WYXf1yUIiorSStRXlLKdYygqYERBmUkxdaWXzhWKKeX8ly8HSm2IY3M5r9LQBXOFw3NcAc1XLthcMRSq5HNcBeloo0uTEtMFoLCUqs97HYmpvFwASX6YBC2j0RjWrKl1vCEJMP38F7/ED37wN1jILSC3QH6BeeSyWTx69DtWO77++g8wNzdrgChV9BYIqkBUQBWllBdCbJlLFaXZKe2uklV9ON1xaJElOdcFZbbi1IqXjtZRR7rfyRqjivEudC2+JorPsfZd40nnktKSivHQewKj9CIQKpBU3hNYq7T6fHNzM7dRTFXJI7EqhitYtEGjHmNDTumbFvUS1aV9nH8t2WuoWHz8YFaPt9Wl9l5a6eGFfS69p/VDKlCFoDoOLdJFa1fHQ8cwuM/lrIcqwHL+dTydnkU289RRMFLbDPLUrsEBpaoSNX6/IF9hSQHntPqlZUSjVFmdoKfETSqpC9l0d7ytFBW1p0JaF4pKOjsnuDsFleRhiaa8+/evXHOZvUwpjuSPqhXiTfl5UdPKojGp8cbzkx6AhKKm8rw757p+GeA6zwGkYBT32Q9dtfiS8VWVfsi6pnEskBqXxmCgrQJj+il7Qu6DBGoDKOqd4eC3IAJBBIIIBBEIIvCXikAARV9q5FeAj6u+DlUr78NXuU1o3ARM3Y1jz8mDaOUKzvSaxa3zvbiNBJLJBDqOCoh0Xh5VYaVQlNo8gy8mAUdplb6Dzy7HceBdtwJ8ARzMTePO4AV8MbkFnR+861Sn9gMgVpFe+AqxPQdx8G0pOCNDIe/MQeT3+1Rh7mBw3eOBuOpgkg6M09qH6w/g/Z0NyD34DKcH8+i0fT4fX8Eno03YNnkNuc7CdPdKIW5JsMLA+Us0HD0O5onTt/DJYBoHShbp8Y3zL6IUNYuKVK+DU9h9eB/iN40CWAFYyaJf5SGxPcLpW/0YQgfe31mP8ct9GKnvwtFikO1Fpp8B4kqFi3yNegBnBeMoCusqvaZWSac+lPEU3RXG2PBNhNv3YVu8Ak9RR+1MYHQA1zaRrcOUR3nOVx3o8UDRx1fO4mJmP8505ot6nHK0kiM4OxBD9/G3kfRAUerXNTR+eAxvk0muFZv6xyPoH67Hgfd3ooFtPgaR7zyBrm1qDvoYVz4ZRdO2SVzLdXIhN8+rQrhZUNCrLEytYI5faN2t/qS6xHq30BKBhupqLv6TTj83ii1NP1UoqtdQ4OdCpErSdsv30G3XVnTReY4arWgj7nmFX4tfpabFa4ETPs45zfL6E8phUvi9ysnKgKgVI6twC42HwBLBiURiPWpqFN4t4cc/bkLz1p8jm13gVHlKiyfw9J+/H8eTJ99gY8Pf4vnzWWTS6QKFKF0tGqV0efHeVNjipsp7QZ+MQaiMv/CSfE4qPaPwswoz+Xl48VR3W4HqnRNdHwrhBeQV9s2bxm/DbRfsynoQr1iqEE4QjZV5VLJnMWfeUzzyFStFCYraPrelCi4VA5MrrQtbMVpoZ+CuL42PKkSdVaSFgixLBl661oT41aM2JF3pWAKeOmaFnnR9BaN0LsHSeDzOa4v+EQjV2ND3bkX6CLLP1+Hp9BQXAaI50V3Fuk1WgxpVKKflL5rfpZAZpX5zRTD2BaXvgGikzq2+ZQqxOdDZLECOr7F4UHUlDHyWnWypkM2xusb0HuMpfGTwLd8BKIU/HGVwSkpR8Ud1fCic8Ul9JVGsym2FvIOjvBZFBSs+oR49tHlIoVJ2iY1Rry9TwSitSC8tEvikNb7IsV3G4lIWC/m0W1aKgCo9fOBjw1x1XtS3jEj55zfT/1H+FhwcEUQgiEAQgSACQQSCCLzSCARQdBXhHejpQbESISWbqEA5Vtnli0DN2XGMfNqPG7k2HDl6AJvjJNw6j0HsxzHKy34BKAqjnOwkL9BYl6P6oqJSA0/2Gv/NwvR5ShkeGNuGg93NeNi3QsovqTz3x3Hl00FMvXUE77+ZwPTYEPq/TCGeeYTJFa0XbXBUWdSKHZVLzyI9/QR3rw3iy5mNaMg9QTLyFo5y9ffHGDn7MW42HsLpd7cVpD9/P6WoVL2+uumwB/SQj2L/TAdOdLnQueTo/pJQ1OpUgdrRhqLloJWzJ2Zx65OPMbX7Q+ya6kPvZDt6uzbhTv8FXEv8GsdMQTNMXMG5a5skxf3Fp32FkJ4z11aJZLFDKwBmZaGbtFuxUnRvA65eXflu03LoEHDJ2GqUKrTks4CQXhTeTzxQNHcPA6eHUd99Avs2+yHtPQydm8Rbx9vxBnnLjrbgbPebeOiBomMY6BlDm17bHxtSwKen8eTuNQx+OYONDTk8SUbw1lF5EPF45Cw+vtmIQ6ffxTa/B0EFcaaxFKhWC87zx6CCOX4F669Yk6QUpb/jRSVKf7eHuPjP/PM5SzHnVR76YeVKXfWq3fzqTbtQT7kBF6Z7F57hOg96Kq2YA7nfrLhSiGLAklEA0qcMPkiFxYCD0lrVm3L1tgByWVGOsVqLvRrJ77MG69bVO2m19fWvoe3Nf2JYSuo7gqLUz8d/mMTvf/8f+Ju/eQOZbBqp2WcGVpF/plSYJ2xSExVFmOv9arwJS6gyOZ2ZPRsVrCkAJnWlq2a0pGymgJGrHNWxqbWj+Ij6FaquMk8Veu6cUbEkKv7iqigL59MG0qVhK6XR5/MLPKZIhNR5NAZSjBIkBZ49+67c4uLvf/aznzH8YzXe4iL7ZJZScrKyupr8L4sXIVNwZ6tG7bRrv5qUV4oFP/W6xQCs3U4x9ardtg7cBdKWrYOlfqVzZD5kf9DYxac1xCCf/hEo1SJUBf3iqvN1SM0sYW7uO0lfNypzrZzO686kkjMQVUWogYaqwjS4npdfOBI31dVlJM7zCn7IoXFCeikAACAASURBVI833H2vnp9SvMm8LBWnMEfZk7xmaR4dtCnf8ZkmBZ/T58MxAasEhQ0UVbipYN9ZYHpvMZ6eS8aH1N1LcmcR4GnU+eZew6PgWNg3LLnvyD6rRqiK1LpyL5nPPEV+KeukznP1eVaE0tqkhy8uLKZiTNT+NzPjFe2F4KAgAkEEgggEEQgiEETg1UUggKIvEtvHIzg3mMI7BRWlSygyk7fwycUv8CiVwJb9h1mpuLqX1W5uGvdGhvDF7UnEmpsReZjHW6Za84PPenB104c4RvKsVUPRbbj3yZdo6HoXDbd8SkCkceezQaC9m70xy8NBGd3KACiH8aFeDMc68d6+BEbP9WLS42loR4iAhV0te3XRc44eG8CHlydR39CIDflxTNV34L3929BA6tvcY4xc+Bi36veibeYrTLW9V+Aj+X2Uoul7A+i91ojDDF+tV24cl3svYmbP6fJeqv9FoCits+FNkiqdS09j6sYgLozl0RieRr7tqAV9VwBNs7dw/swo2k4eRdOoDSbTuPfZAJLvvI9t9wjyd+DXmS9w4eF2HPPHzgnjNK73fYT7O07iqKegUJF14lO1Fp9TP4CvAJhVAOvK7wk6orIiRTKy1ShFrVhMX0ffR5PYYwFTF4qmcW/gLIZwACe6WhH394fW4MUUOk/tQ3roJIY3HuV1YINIKdz0EImWPWgn387koJU+P4aBDy9jsr4BjRvyGJ+qR8d7+7GtYS3iEVJzX8DHt+qxt20GX0214b3uXXjDBqPloLsZZlml6MRlnL6YRsepTrTG6QIVzPEL3nZWe9qauvXEq5wCIaQUXSSlaGYeS1xR2g8j5Q90GzqWSjcuBZQcsOF01qvGXGkMXrWi2zeX/5WGpwKGJI2b36uK06p6r/6G0gexD7DB12rjK8cb9RgrRSNcKIkqWqti8h//6Z/x2obXkc5kWClK13z27Cn+/e5vUV+/AZFwGN9+98RRjyoQpXbJ55GGYldB556bILsp8zKexUXbN1RUZJJqrpDKjNwBnD51m+PJKInH+pLruW1LrAUdyXcuEHeVkyoClKraNmDyrh23CJdXReraARDEJNsHeknxJbIXIKgXrRiK/vznP3fm2gaexbw9bZWmxNtbWKlY6rsbK58vpW9R2UDUfq+H+a9Nn9uFn+zmbJWq3ZYe7+8TrS2BlfJP46BQ1I4Fz6qzIZeB3AZMTz/FwgJZbxhPT12Hzn4yWs6SUNTgRvXi5KJhaxCqpvumSau36si7dw6BjAqWRZUqa9LVboo9iOx74zWsAnJnDklRadYlt0CevTGjnDY+qGZHk3KTVzkB1CqFnCG1NUWoKoQ82TuI46m7H0yftF8CSN01JDtV9kzI3LNUQUvqz3Aoxl6izzMzZnxyX1MgzKpSB4rKg6AQ97UqgKIvdgMPzgoiEEQgiEAQgSACLzUCARR9wXDmHt9EP6UTH+vEVv2jffYWPjnzELt86qwHQx/ii8QRnNh+F2cvpLD/I59PXrk+pO/gk1P3sevsLtzvHUSyeS/275Gq3aTi7LvbjCNH2vCw7zyeHDAejBVC0dzYAE7caMSHx952lHjl1Gys5Jrebyq1l+58uXbcMyvxbHw5SlG9ZtIUkyKgMzt+HYOD1/BkSyc+eLcVa9MTuHLxIu7GdmB/Zzu2bShfYEraFaXp9P5ecBF788o9HsGFT5PYfWQ/GlNTmJx8iHsPH+HRxDRykQQaGhuQn5zBdqfieYmYvmIoesknTCwAS9Qtgsd9HyP5Ti+6EkM4PTCB+qYmtLS0oKlpMzZtUHsHOrg0aJq92YczD3fjbHcrIqQ4vNWC0++/CU2iZnuIT87gfttZdL+Zx72B87jZ0o333YpVVpBImfglGnu8PpxFo1gMirJKtbxS9OqTMhu1AmV4+T1Racq99sX4hvLa8BcwKu4zOzs2gN6RBhw1RdqoJYWi7ck+9N6oxyHHVoL6M4yGnhNs+ZC+049Tt1twsjuMz099heaTx7CLfDByaUxPPcTYjS9xbTKBjvc6senJGG58eQ0PM5vQtrcDe1o3Y60NOK30+4bZcVwfHMS1J2rBYXxQ78awY3+n8VD1puIXf7REBdtO4MYW83BI9yApxHMpPHn0CPdGb+H2wxnUNzchMjWOZDqOhqYWbG9rQ2vzJmxgSPqXe62pW8cXJxhKPncEFSg9NpvJMCiTlw0aXSi6EvgpNSK/r6QctzIUtZVxLxopF94Y/0FSxOnoHNWfKtmkS6J0K1Z86MV6QYApkViH2to1MurlZTT95GfYtu2XRiG6gMXFZeRyWfz23+5w3NevX8/p85ROT8CUPEQFNC6jpiYqVJBS3Z0YehJ0HaUjp9syECVlozufXmWo+oZKs7QmPFWrjOehf87048L1QNeyCzVp3ARIqdrSTmVW5ajER9YGAVPn5RQTd8ep51OMyGOU1hjFmtSjdA3yY63k9ctf/hLZbNbjHarzZJ+v/S61/kutV1sJ6kRCq5wb9a5CTL+StJRitJgq1D9WG4D629ExqEKUzrUBK8Fm/Z2Uonw3cB4iGLhbBYSqIsikajHzNMnqahf0iWJTIKUptsSFlihVXIstaREmY/1gnnCwhQMpNSNxBoGcfk4p9rY3qS4U3sOihpS0fIGUmq7vKrbFW9OZI3N/kxVmUKT6dxqP2miE/pcCWTGQjyelrVORI7l/cDu8FF0o6cSUoOiSQlG5j8qSJom2/OQ1YeJDDXGBNvMkw9u+qKrJp5ROTs1/YxTtukfFWkK2ihRbE6WoKEwF4Fbjm5kgfb6Se0FwTBCBIAJBBIIIBBF4lREIoOj3je74EE5eHEWG2wkj0XYQPZ2+VGhHKRpG495jlfskEiwaFFKV2H4IPZavp9vtNCauD+DS1UdIb+rAsWO7RIm4EhSduILTF74CZ6uHE2juOIxuS71aHNxQNeqLGKWBhhNoO/QhOh0aXDyI5QGQnldOpfWSlKIG/gj8S6DtPRrDDBfhSe3uxv5WKl6jr1mMXx/E5Zl3cPxAE39YUiH74DP0fHpXVkDjXhyzPUKnb+H8R19gEmHENm5CU1MLWlqa0LTZC1/SdwbQn+/A0Z0rJIm/YihqF9qx5y53px8nPn9oAhNGorkDh7t3FikUVRnQazn0IZpuXMDUnlPgWlbpexjqHcRoSv7A01dBLEvtVVrPg8B7J/bhjaLHVALdi5zoQM5y67MIrCsKKVe+2QiETpb28Cw4vVKl6ASunL6Ar9SeIrwROw4dxYGtLoJmKNp6BPU3R9DQafsT5/Bg6CN8OmpOpr1/sAf7w8Pou9+G47un0X9hGBPYgM0t29HW1oaWzWs91hO52QmMXRvGtWQbDr+/ExsstWei7T182LkVMyN9GEjtRvf+VphnEDxafmBxeQbvHD8A3oWlFLmsfr2KKb49teFgTyfUpnR86CQujuaRSMSR2LQFW5rb0Lq9CZuV0DLQncD9sdsYu/8QqeZu9BxoKrDP+L7/qaj0/No1a+UPZ5M2S3/jExRdyGYNEKSWFFqanyYFtRwU9cMhgSt2mndlKenFYFK58em1bQikqkmtoG2r+1SlSODH9X20U8nLXbH895TaTanylEJPfUkk1uKf/2UXV6HPZLPI5QVA/Z8H/wt//MMEfrj5R/j2yRMurERA1C5WpEWV/FfVOXH9RAXmEBB151E+cwsymYRlYjVWCrVHdUcAR+GWqXwt19YiTPRevFs1LV/UhjZXLVTxSiow/ROFnrQhylHbb5TBqJuzrMTUGr6AYkmlJ8/FJVbLURr93NyKXjlOG9u2beO5pzVQDELasaZ58oNL+r6UYtM+117PqsSkz3Td2WtXr6Gp7dqOO8/uA4ViClJVfNrjsedV++wHnXZbBEa1HZ4h8xBB+8KAe3kNnn2Xw/P5p7wmuNiRPFkQv1CTTi/nmLFCCy0RFKVriERTweGS8R+lCvShUI1TvZ7Bp2lT14SAP1K5EvhfdL0/7dR42zqDin4Z32BH2sldM2CSSxPJg5FotJb7tW7dGiQSdUjNzWFmmkC7qwDnvjs+xAJJOc4OoHWvJueJtyqpOAUYMxpF1bJ4h5LylD4RzKuF8KoZDtOlZp9/41n7ujd5CNVhVoZKqKW9AIqWvz8HRwQRCCIQRCCIQBCBP1cEAij654p0cJ0gAkEEXkkEZm+dx8fJDpzat/mVtB80GkTgzxmB2tqEAUCSZknaIlIqknegAi+XRskf7pW+bPjjhZPSRjmlnX2dcgDWPtYGOl4wK7DNVs6pQo6gCgE1TZVXQLWa65aLy5o1CVaKUh/oWttb/wE//tEWzM/Pc8V5iv+zme/wb7+5g40/+Fsu0jL77BkyGQLUUmme4GYkEnYqmus1XQgqn6idAAEtGZM7bwpELctRgZKhMAs7HV2m8YCkKuDOiwDOkqqF+UpGVitFZgRKeWbOgkdWyrL00lKtuin0MmcCp+x0eVGvSuqzfQ3XUkFgG0H9fD7DqfM0v0+fVuYpunXrVo4rnU+vYpBRR+ZPP9fP/Wteoaaduu5f137obx8r8y7zbVeutwtC2cCS3tuFmmzwb19Xoa49TlHX5h3Yu5IK1b/HFhfqMP1kBrnFrHPfcPw3GfoJWJW1Janky8t5oxjV72VN8PipiJYp1FRTkxDg6Sx29fZ0FxpVpZc9nHOLOamq1VReVyWp3sVENW2vbQMzfRuZlKrkJ7p2XS3q167Dt9PTmHuuBY6WTREmApz0nmCrtKMFlmSVGy0qxcKk2lc5TwzEy9hRkDoa12WEyQuUU/7l3kxjiERqkV1IIZ195haYcuwGxBdaIKhYhAgU5bOD9PlyN+ng+yACQQSCCAQRCCLwZ4hAAEX/DEEOLhFEIIhAEIEgAkEEKolAvLbOpIIaz0dOn19AjovMeFOtpT1bmeagoJKA04ZFfLaXmPHXNrhcCUTZ59rHrQZc+mGQwi1XNWlGaTwVK4lhsWP83pd0DBVXisdrOQbr1q3Dv7z1/3Hs0+kMcvk8QtXVGPvNvyKzkENDww/w9dd/xMJCjgE1gTGFiFRpXuNmj12UecWAqMybAjOFZsRKqZ+hSBTV4TBp1xgocUIvi/uWsWQUprYy0Unr1YEvS+ow2H+VGjGqOVMMx4mPA4Hs1HcFoKqI0/RsHqEDsLnPPkVzQdxNtwkcE9in9UsVwJ8+/baiafzpT39aFIQWUyrbak5/436Y6Aelug9KKaA11gRCY7EYampqPNXeFVwq8LahaLGB0tpRoGorWVXxaatUqc1SDxX8e9OJAcLIpuKYfvoNVN3J2kf1JlUVpIvbHWuKpWXJ2JBjDRg05xIUpbT8aHSNeIGa4kecQq9V4FmdG2FYyLCf2tPvjB+nVGKXwkO0NNU/1yXrrpyZlJqa2s6rtLoaUfYUpbgAtbFapDNpUfWSklPT3819sRriKcpqWCvV313xuosFk8p+k2JjVFXeLcBEcFUKJ9HYyFOVfqexkMcpqhewuDyH+bmsUXzTdpUCcWKFIqp8nmNHKRoK0ucruhMEBwURCCIQRCCIQBCBVxuBAIq+2vgGrQcRCCIQRCCIQBCBiiNAUFT/eGY1J8CqxTwpFy3FYUEKvSuG4uO8isyKL++puG2ftRIctY/zA9FisLQUfNJ+F4OtqwGtxUar6kVlwAS4SCVaUyOApfXv2/DjH/1YiiuxKrcKT775E+7dG8MPf/gjzD57iufzzxmYSrq/VDqXwkqatuuqz7xp7KIW1KJKMn76ndR60lv6ndJsIzECLNVYdCCT6OiW88uoYsgkcIvXRkhlpNReFar5UAGhDtAiH8glAjLUvlUBXK5qlKEmFV4/qVp2LAVIbUeHabVtgTz2OKmQEinhXC9Gd87dAkYEkwmMUuxmZymlu/yLqs/rS9dMsfVlx9+vALWB6EpKS71OKSUp2SMQzCQoSvNGYJx+aiq7rQYtBmhtiE3x0vFQmwrH7c+pXXs/lOp74bWWsbwYx+w0FWeb5XUkfp68irDMlFwVmEZJ7MB7hZiE+1w/UYWppJ4MhcKIROtUW2qApumrKShEiuDFJVJ5i22CjoOLG5mK7dVUQEofDCzmLQ9eV8XJ5xl1pbumqhChwl1kx6BFj4wlACk+SRkq3qVqLWIqvps9R9/KjhKo7zy4MPdPd1sQ9F1Cfiln+mysAMhTtyoE8jVlS4iqat6Ti3iO2kQI+dwi0s/pfi0F4XifGv9Qua+Tz2hIQCkCKFr+LhAcEUQgiEAQgSACQQRefQQCKPrqYxxcIYhAEIEgAkEEgghUFIFYfI3jn6japcV8XtK5iyo7vUpRhWzFlJEVdeD/kYPIT7Subi0Idq1ZU4d/fmsXopEo+4VSgSACHaP/eovhRaJuLb79NskqUVIFqtKP0ub1vQcaG2GmgDACosvcpoJs+lx+14I3pA4NIxyrZfropO6a7wmuUBtVBKrIazZsPGcJshAQWqR/QIiOYUBkilLxJZaofo4BYSRF9aYnCxYlACTKUPZWZB9HNqY0MNRVu7r2BoKs9EVAT+CXe6x6kmocqGgSFV6am5uraJWRUrTcyw8Fi8F7Pxi11cl2+zZ4tR8qqIJTj3UUl1aFexumllJw+vcvHUdxE9WxvNRDt9i4iz1MEOjmzgO9z6Vr8XT6KQM9rTpv990u7CWFj7hnrGwUaGoKnJmiZgxtGa4S5AuhJlrH4FHWqSkWRgpn8s4M1bBvLKksFYgKDBSPUVZZVpF6swp5rnhPKlMp+qQ4VEGomNqaQmy01kxBJFZpGhWm9JwMACQ1XSGnLEZawgJBCfKyOtUgYuqfVLyXdumngFaBnHJWFRaXCdhWIVwtc0SxoGMohV8fPBAArgotIrZmWR4YLAPZTB5zs5TSb1Lmea8QFBaoKtYB1UjOjJdb4sH3QQSCCAQRCCIQRCCIwCuOQABFX3GAg+aDCAQRCCIQRCCIQKURiMUIirpeevTHOkHRXH7BpGVqAREHczhNByC0sihTTKPRGoaiBC2am7eieevPscAFrRYYbDz55hv8+7//Gzb/aAu++/ZbroKeTqcLqs0XQjijPzNFjYiQEAB1U6r1d8E5BFZC0Rgi8bhdZkYglKYwk9ozHEJVjHxGSTFqQCfzS1IG0u8GjHLWvLTrZD8vqhyVhmvAqEmxFwClJeQlxVcFpFSkCdUEwkR57ChUDYjzwzgBo3ZiskJS+YxsIBYWspibq6z6vEJR+zp+xaS/T8zCLFDoT2Uv9p0frOo5/jHr6rLhZDFQqfBM+6I/bRWrXpNiRv/sgmLaR1sV61fAFlvpAvjCmH9WzTEmEEgqaLVqUECqfprcTzP9Cj1FumxS7U0xJoLIsXgNUrM0b9WcPk9wVACqwFIClVSJncAq+4gaEi/Z7wQBw+KraVLH6XoET21oS5BQ4iIgkeMguNOBlrSoq8lrl8GlgnzqxSIrLx0oalLm5Zgl5JbyrCwNUVq/410qKlL1BrXn3YkBp/cvcS9IJctQ1KTPM0Sm/VsdRn4pi0htDpGwAF9ShT+bnmcFt9GRe9LnNQ7JmUeV3bSCo4IIBBEIIhBEIIhAEIFXFoEAir6y0AYNBxEIIhBEIIhAEIHVRaAmVisQisGAnJvP5bkQkPImASQKRy3l3+ou9d/u6FIAarUDkUI5EdTV1SEcjmDnP+9CIpFg8JlfXGR4Mvbb37CvaP369XjyJIlMZoGrqJOylFKbJZ1a1JE2/LIhnCpC1T+SjqN5XFwkZRqBp0VUR2KIxOKsAOWZpJR4YpSUUkweolSIak0NqmL0eRbILQO5JfYXZUDD6fF0vFg3EvPU71gyqt9rwRzWwLkFbVgl6nmZdeXAUGeEDMtsgCjwzlWGcho9KVl53VL/DNhisCT9pRg/e1ZZoaVf/OIXpoL9olPISlPN/cBSYJU7FlWD2mDRnie/EtS/hlY6z/7O7oetFuUIGAWiv22FnvpTlMBumrm/n3o9PxhlWGfGrHORy0bw9Ls0crkMA0IujmT58UpaubmxOFXWNY1cFZtqvyAFlGpra1BbF0fyT98x1AyHa9g3lCq5M/IMhRl60u+sEmVfUoKWpIykNSDKSEoYZ2/NKiBPQJTgPsNTA0MJmPLg5Txqg9PdTZe570tLCIWjZtHZAJ7acgG/pKyrS+gyp/OrDQRfQnYtQ2GKK6lXeS1Tb0jJqvvaKGJZRcoqV/EUZY/SpUWx0gjHMDf3DWrXRlC7JuY8AEk9zSCbFY9W7YsqZgMoutq7dnB8EIEgAkEEgggEEXh1EQig6KuLbdByEIEgAkEEgggEEVhVBGpq4gYkuN56pCIjmOZJDXWgqACo4FV5BCh1nkBObe0abGxoQFvbPzHozOVzDO/mZmfx29/ewd/9XSNmZ2eRTs9jfj7NAIT+0TE1NRGPIlHhmK02ozbdtHlSj5GKjiAJIZlFVIciCNXUMghlSEeAq7pKlJ8EjKJhhOrrUFWzjKWFeTKXBRaWgbzAzipOqTcQdInSfwmKVvHnXKHeqFVJRSoFn2SdGC2gSzMNtpHvyHvUTZuXqApc8qpiKVWYvET1ezmSQLFH2WmAkAJCise3335d0WRR9XmtwE4nkJ+n7AWv32YxMOkHpDw2Cw7aUFTmVPwf9VVMnVoMcq6kFKXvXF/JwjR3BbwcQXNt+xreeEvPSqlHRVVZheez1ZhLPRevTyslXZCrmX/j8ynLQca9SOuNzxFlqWPhsLSM+Joa1MSimP52lo+lBwrVoSgfT/6hUlSJPESper1rEyFQlIoSkd9DFQNFgoEERAlusm+p8ejkiu7Gc1PufJLo7ozXwEs6nhWpDGQtIwCHh8qeUCjKbbCFhahm3SmWh068sjkl3qhM+VxZ15RG76x9k2ofDtUI8OfCTsuoidayTcHz+WnE10SRWEdp9bJX0s8lhV5+NzuJYyAevISAk09/X9FeCA4KIhBEIIhAEIEgAkEEXl0EAij66mIbtBxEIIhAEIEgAkEEVhUBKvyjqaP6Rz8pFpeoKA+TLaPOM++9QPSvF46+LJWoKN0irDyMxeJo2fYr/PjHW1jBSFCU2MX4f/wOX089RuMPN+Ob5DfIZDPsJ6pFcehc8hMtBrJsVR97kxoFIP3M56kCuywHAkmRaC2Ww9VYJjWoUccxvCJAVxtDaONaVIVzWF7IYDGbRVV2EcsLSwApTU3qvJP+S0ajlD6s6fR5Sqkn0GVVHXeqOrmAzSlIw6pBokSmgA35iTpqZaKt3rR4XdSsDOWFquCU4kt9cc83lpUOGPr66z9WtCeo0BLFmmKnaea5HKVmW8WmfGn9NjRU/1PpnkBJLYxkqzW1M351qH5eDE4W+84GoHYf/b6z9pqgdhSiFbtOKTDq3w8S/jCefbuEBVKJsnzYzLOBnJLubUC6pqkLLRdoyApPUlwaT1pj4VATJ1V1HN99O+v4hnKxoCpRN5MKUxSfpmK9AyVVOSyqTYbPhF1Z9S5oXpWkBEylDJgmxQsUZTDJRcjEvoFeBEU57d6MRdWvnCjPvqBa+Eu+keJKohZl8EuXFUmqga+0H0XFynNofE9zi+TjLBXnKd5cNZ4UsQYqMxAOhbGwMIfswjwiNWGs31DLfaTjFxYWMTszLw8oVJtqWQhQe0H6fEW3guCgIAJBBIIIBBEIIvBKIxBA0VWEd/rWeQwmO9C9bzPiyes413sVT8qc33KoF13bVnGRIocmr5/DALpw/O2GChuawJXzt9Hc3YmtcTnlwdBpXGs8gqM7N+DeQA9G2yrt12Nc7/sCOHgUK16+wnhIb1pwqLcLxcJC/by66TCO7So/VjcuSQz0XMJ9Ozob96Ln+Nso1srszU/wcfIdnDrQZJ2Rw9jAaYy2nED3myZo1rfpO59hIP8O3t/ZAJQd60bs7Tku8UrfQf/FFDqOmb7cG0DPJU9PPXOq64WudznSgXdbyfPuXuH4PGdZ18ulMZtKYur+GG6P3cfD+B4c3nIDF64WX6nff33O4lb/JST3dGPfZl/caKwjjSXnoWAx58ZxpW8QM+096NpWOAfu8RSPETRqjK2GHl8/h08n29HTtQ2lWihc/8XiqzFN485nA8i/8z5k6s+ht0QsuRvWukvf6cfFVAeOmY1D1y099bon6HqXEel4FzL1K68X+3q59CySUw/xcOwu7o4lsaW7AzMXfPtCY7XC/uBDys5dEtfP9WKlUBTMb8sh9K54M6Q2B4Cu42gdP48Lo5vQ0dmB1oaI09TElfO43dyNTr2xUT9H28q0W3jbzI1fQd/gDNp7urDiUqvwjvsyD4tGY6bIjVGPmaI8qoxSruX1bjSA4WV25L9YWy8LilLVa/IVJKVoXV0C/7TjX7Cmro69LgmIEMD47W/+FeFIlJWJT59OI53OcjQEbi2ipqbG47FpKylVFUZAlHwFuUBS1TJXXheQI/AwHImzUpSAKEJU0b1aYB/hk3gMkb+tB8KLQG4eS5ksljMLrBJdyi2jelHSiqUKdg2fSydSWj61QR60S4tLlKMsYFQVowZ2cS0lOsXD0I0qz1g3UCVvyYIn9apR/7lCSs/qcOGjNEixDZENgCIuR+UnGGrq6z9UtLoIiiq8tMEhgU1V7doQmj6juSHArcezCtCkmNvQ01aX+jtTCBxdIGcfq33jMFkqVB63gbDaT4WbdsV6PU+P17ZLwVF7rP5j6PfcQhVXnV8iVbkpXiRQkSig3DHUY1TXrLSpikyjEFVPUS68tIxITQjr1tVhZjqNaFjWLbUpFeZJ7ynKTx4PK4qlqJKmxYtqU1aDVLUXOEu/c8EhBoWkdJb1o+pNpz1bMUpFj8IRsYVwrmhS9Y0GWhSqFmw2UJOsBETNSn1wr6XVxLgAlNHThqujkuafJxsCV7VPa5teNL6amgQD3lz+OdLZFIP7dRvijlo6m1nA7NOMA6dJIapFpEgpStf9duY/K9oLwUFBBIIIBBEIIhBEIIjAq4tAAEVXE9v0Awz1XcJU6xEcaXuIvt5JtDtwL4lbnwzgqDgm8AAAIABJREFUYVs3ut7csJpWyx7rgaLlIIkBD8nrfei7ux3HCMbN3sL5M19gstSVygCSx1fO4sKjXTh2bFdRyMjNEihknmGByGJghYGiHTerU7kx9J8YwcYPTmDfG2XDwoDKgcXOtbbh3rleTDa04P59Fz5u3NtjoPJjXDl7EZnOM+i0mSjBy9N30Xa6G60ug3E7kb6HgbNDQOcJB9jlHoxgONOGjtYGRGYf487VQQxPNOCdA/uxo2kttBnPXKwAm7ywLonrfRcxuYcA4bgHAjKYm2w3IMgChPV30H9qGFPxPFKpTdhxeD/aG99A6mYxqC5Qa7K9Uji+wnwkr6Ov7yts7PzAQFxzbMmxloO8Ja7lQLXSUBQ0T73X0HT4GEpx9eJQ1IKsszfRd2Yce8zeTt8bgEy9ArQcHowMI9MmwG728R1cHRzGRMM7OLB/B5rWOjOP6319uLv9GINRuu5Io65De4w0nlG06b2E4nlxEnsI2I3bYNk3Z1Z801fO4uLdPMLpFCLN+3GooxWbNoxj0G5XL2nPS1nAX2QuytwvGP6iHAAtNsc0vvN4coD2Zg6z47dxbWIj2t/e6gLu9D181vsFsL8H7xLNLAdFy90vSy61l7Avyt/Cih5BkEvUU25KrQA2TUuV79Sz0VWK/vWqRF8wlEVPI6jB0Ka6Gg0/+Bv845s7GH4sLIgPYio1i7tjv8Ebf7cZc6lZzM8/RzqdYWWoemRS6nxhSrn6awpgyuUMmGIVXh75PKnOBK6FWKkaZZi5SPPMBYpMvetIGJFNr6EqtoyqxSyWCKamc0A2z0B0ObfEacjxSC2i4SgDG/Zn5MI1xHqqGIoRFF1mKGoKMbEi0PX2dIu/iMqTiyrx/9velhYFZWmqfGe/uFI3qeiqjerOQEiKl75sRS19VqlS1C60JNcQeEYp9PSeIDXDtKUl3h/xeJw/n5+f9/RRYaK2oX6jDMENzPRXpPergG1Q6ld26nf6uQ1CFchqH7Uvts+s3b9iMfODYb+iVa+RfV6F1OyCU0FewKhrmcCKUAaDboq86IMJYIufqMTDFFBi9ShQUxNC/Wvr8XR6gVO/pR1JfWclMqXcK2RksChzpdXjaUwcI1qgQjzNMKUqvcRaU/s1Ajasld7R/4d43il9XvxOvS9RJ0sqvqhGec5RjWVjfktjpDW7zHvG3Ec5hZ+OE+sHhqDVIUTDMS4alVuUhyIyDkmvpzT6WGwdt5PLp/F8/lu+bqI+jkhE2smkFzA3mzWCWB2rUc0ar9VAKfoy7+5BW0EEgggEEQgiEETgxSIQQNHVxo3+KD9/H22dGzF8geBeG0b9KkXTpgviVnsROb6osqxAbeWqq7xKzjTGBgYwtacLzbf7MFzf7VGsFVOKllXBFQzDUii+ABRtKKe6KxY2Gn/bqE9t2YJDh4BLrEo0UNSCfQzBWnvRtamYulcUevVXzuLjr2Z8V7TGR98kR/DJyCYc7GoFifhmJ27i2vANjE7lgPhmtL/3a+x6g77xv9K499kAJnd3o31msKR6sgDW0VojNVt3PYZLrDG5kr+fXvBcXGn8EqEogNzjEfRfc2NjFnBZpWg5FXRxVbMNRcsrFkkN254srfBskcXjKE9nb/ahd2ovznRudSYyOfIJRjYdRBfLN2cxcfMahm+MQqa+He/9eheKT/09fDYwid3d7ZgZrBCKksD43mcYnGlHd/3wispiWymq9wwXvPpgq46mrAq0EqVo6XtaeSi6WijuU5Y7+2IX8p4HBCvdZ0vdJ52geMH0i92yX8pZ5HcpZndafVmL85jiOOwd6PUWdC/seuC9lM78FTZCfogCmaqx5Sc/RcsvtoFSsnMLOU7RnXr8B/zhD5N44+9+iO++fcIV5+l7mhcCMVpgicV3jk+gV0KpXqKqwiOVqEAwUdGFIjFHvUiFlJaN0pMgaWjjOoTowcpyFlWLi1jKLgCZRVGJ5qkKdgjr42sRDoWRW8wjT4WbliV9eZlUnaCCN1K4x4WiAq3YZpTVpDqxMghRrblrR9KSjeeiFlLiRbeEZQajqrJzfR8VWCoYFHsBoxa1lKJ05UqhaFOT++RSIaUCQpoHW31J1yWVKP0kaKr9oOvRe4WQri9sIeBVQFpMhelEzJLX2sfp9bTYlK1kVR9Ueww2kC2lWrXHYHuk2p9TvzQmmbmweFhSyjczRAH07N6pHgYcD7F10ArxquQkJSXPsYGjbNmxTJ6iUWx4fT2ezeSQy2rFecH46kuqcJXnXFPNKb2eACStLyrCZCAm+4WSEtkUQ5JzDYyUAXkAPXvjcr/pgQAByYg8BHC8lA1UZUAvKlFCj+yx6xStM1LZKnKfMEpVVm6bNHyz/t01G0IkVMN2AdmcxFRgseTe03fxGvrfA9VYXFrA7NyfeInE66KI10a4D9n5PObnFKhKISctsKTwNoCif4X/kQmGFEQgiEAQgSAC/+0iEEDRVUxZ//khvKUp6Y7ikaBoYSpvOdizist6FZEFJ5b7Y7/wSqXS570KxHI99Kn1VqU4K5I+T0rN3vvYsYp01pUUtC1v7UZyqh6H32/Dw/7TeLT7DDoTfjWrgUYnm3Hjo/vYcaobbub8SnEtB3V8kNIOZcVKUc9JlSlFk0VSrTfuxaG2UVx6ZenzK6yTCuBbJSDeTfEvAkDLpYEX6d7KSlFSEl8CDpVQK5dTHq7Qn4qVoiXXSymlqDwI8E+xwN4K0+fLjYv7VGRdF3kYUhkUtZSx1njHBnowVrG1h7EzcFTTK92zysPzlWw9yt0NX+b3pIJiIEXKO1MIhKAKpWFryryInlZShgZwtPicUOqtSX+tDuGXv/p7/PCHjeInmltgv9bf/e4BsgsZrFtXj6cz3zmqQ4KpBEUIvGlBGC8UY/zG0INUoo4ab2lR2ubXMqqMD6Fi1KpQNfLMdKoQWhNH6PU4qqrzqCYlW34JIAUrdS23zIBmXXw9IqFqZPIZU8leCsiwwpOrb0tlblbwUYElUoyatHpaQwpnjfDOo0h2FYkCiuhlq/hkBKS+I8WfC4JZxVxVhXCIIJiMlOAgFV0yjQjkMsq9qanK0ueLQVHtE1f9ZoUtqV8FcJJSVPaKt//278XWhV+pWWxv+ZWj/nMUhlL7CjDp58LCAqtYbahpK0v9PqRuzN30bxuClgK2tO4yqSjmn8+zGlRAsAJzxY7cuoGRqvbUewn97sJkugflKHV8aRmJ9bVYvz6B1Gwe6ec5oyq17j+mkFAVedqqbYApmsS+oybVXqCiPNSh9SKcVrwcVCvKyk72djDHcPr/ouiXjQo5RJXvHf9SAfOiCJU1qapSuQuKElbalWJKGh9J519kv2byDpVuqXK1mvcbFVKShxp5hsvqX0pwNlaT4KJTmcwsMtlZKbwUj6C2joB9NTLpHNIMRbn0k1kD9J6uIdf6diYotPQy//sZtBVEIIhAEIEgAkEEXiQCARRdRdQeX+/DhRv16OzpQmtG1XivTimqXVsZsPrhnfXHPwGaLmCgAu9Tr6p1Grc+uYjRhj3o2NOKzWsjZcDs902fp1TxXlydWmkyXJBaDKS1tLTgftJWip5F2+hp3Gg+iKYbX2FjTzfenCkGRW8jsTuFZP17eH+nrfJMYuTsAGLdx/G2BRsF0HmBsBcmu/Ox7Z6rTnTAXiVQFAo3FUKtDsJKfBpK+rauYsmvfKgN0orBwGKgrayvZAW94/T2ESQTzTj4YRe2RUhZOYDekXocPLYPTZE07gz0Y2rXIexrKlTurgRFd03148SNZpw8tovVwK5a26w/z/z5IKUDCG1I6a7bSqAo1HdU41kOVnriLusk6VhFVBBLPaRcGjr72hbxcX3JUNRRdbeS/HgMAx/dQ1vPu+z7ubIna5Gxvoy1tooQvqxDycvSSW02KieuPM+KJoEabgqqm3aq6dxuOr393cvq3X/vdlilGZJiRNFoDf6h7Z+wdt065BYWDMhcwv/+X/8TtWvWMLpJpVLIZNJ8jsASOc8FO2Y+DIphQRxZeRqloqgWBag4YCRs7BEUOFLxH84LDiO8oRZVUYI45NEIVBEUpUrzOfoshPo1Gzh9eGExw+n4VDF8iYGnqvcI/JDSWKCSFlrittjLVFLNVRHJYM+o30glq3007pMWeBdFoChKuTGPZyOnhi8tiZeisQggCBWNer1oVF1bKRT9yU9+UnTB+SGhgsJoNOoppCSQSywL7H/FFJ52ejy9t9PbtR3tjF5f2yHVqqbz0zG2MlQLQ9nX9F/fhrC2mpQBnwdOSw/svjpp/8thZFIE6OZFCclzkmPfT0bZVqq5QEmBfzpffIyxYaBiQgQmqXgQTflrDesRj0fxfG4Rcyki9Ca13eO2KT6bvMwM+KQ2OJZs7UCgVtW5ajXBIzSg1kBSTmUXkMq+pLynpNI8AflQFfnVhiUFniC7KaLE1zLv5SGB5QTKHqcCRak/i9ye6kzl92UDhHkbsCepFF6qCdfy3FLxKrUMYCUsyL+2lvtG8Hgh95z7HImGUbeOlOBVSM/nkE5lGbeSdyrvHzqT+yqK1iczj/5731SD3gcRCCIQRCCIQBCBv4IIBFB0lZOYvH4eQ5n9OEyeouef4MCZFtz8MyhF+2d2Y0/4Lm5MbkHXUbuAUAlFY7F09lWNNYfk2DCGhqfQduQomsbKFHt6gfR5KbREXqwX8cWjxhUgXok0YAY1RnHmg0cMIRtvoq/3S0wnduMoeZ0W9NE6f+IK+m5swqGuNyGOsIUQyIVpq4OUHghXCRTlwNjzuhKE9fdzFjf7zmB4KobElt04/H4DRlZMvS9d9Kri5VJqTCspRVelLPYWMCKP24+/CmPHWxswmejA4aZbuHhpCjsOSzEkfuUe42b/pxjddAiHVyyMRuNXtfcxbBg5geHwe+h51/KxXGGdFcSoAFK6ishKoKhMvQXvV4Kw/vg+GMLJT0eB2EY0dx7FO8nzKxaF8jwIKQdfeaCrUIoW1BKzzy1d2GrzjZO4vPEo+/8y3L+/CyeP7mRAXew1ceU0+jMHccZjEGwUpFMd6H13a/niWL6Gv6/tScX7psSBVERElKAmfZ7SPSmN2qjhCk4zKkP5vJR6NPAbpehIUReBf2vW1OHv/+EfUVMT5dR5AlkEQH/38H/j9Y0NSKfn2U80m80gTCATy1w8iJS89BKhpMHXmmJuCtnIfAk4korzAuUINlVRkRqTHizqQePiGY+iuo5UrHlyQDRQFKgydo11NesQi0axsJRln0NObdY0eUcRR2nJBNUJikrNbSoYE6quYahKBZhonERuBY6K8o18EUkxpwpY5e4KyXTNuapRs56q1QdymVP5CfpQWr+qHym2psaPW0hqeRlfV1hoyYaidoq5HyKqwpV3gA8i2kWW/Onx/nbsc0upRf1AlpTHdA3x/HVT2cVCgYCkCzHtftr7WPe2XwWq5+q4NAYKQj1wdTGK+Vkgs/BcEtGXrertnD5v5ppVpC4Y18I/RsrrKiGrw8jl0qitq8GG19bxUk89zSOTNin2mr7uxFsAKK0IVnoa4GqsPC11pvne53equmM7lZ4uSv65lGrPW2J50UqfF89Q9cCVvagPjuz7nUmnVyhKu4tiYLxFjQkAPxzwFKGiByhckZ7UomsYGC/k0iY1Xwq10TgFOlchsyBKUbpHJNbH+ScpRZ/PSqEmUp3SIKg9SdEXW4PppyXd/r/vf0qC84MIBBEIIhBEIIhAEIEKIxBA0QoDVXBYcgRnB2LoPl4aOn3fP65z6cd4eOsGbnx1F5NoxPa3dmP3zma8EbfVF5VA0ZVSR32gY/oWPrlwE/G32tG+axu08DPBh6HEYVOsqEjQKB69N+B35SweXgPi0hO4cvESZvbsBS597q0eX3CiDe90zO2Y7LWgqO0p+s5ZdLVG8GDoJD6PdePUvs0lqsa7Vb8nrlzExUfbceTI23gjIsC0tbcLJFqjlxeKuqq5UkpR9XgtgKIVVJ/3QlFvMFa0OZi9ifMXbyH1JIFNLU8w03jY8ZL1juFFF36R814YipYouOW/hA0J02MYGLiBmUc5bCcZ9MhlPJxJoHV7CrdxwBnr4yvnMBjpwDvTVzG+8wgONLl7pjBF2+tRSpD+drMdNx9853VGDyZKKUX1oYUX5ldWfb6E6ppjsrIP7IOh8xiemES+oQXxSUihprgJZrmHJH9OpWjuDvpP3McOLSzFheBuoqXnOFrv9eGjqb3oPZBC/6lr2HjkBGjrFn89wNDJQeDgGVj2r3zo+JAPrlaUYi8w1Sne9hK3yGqa4srK/NKCSpIeLJCNXsVS40upQoM0ejv2LhQF1q5bj+2/+h8IhcNYyOUYMM7OPsPvH/0HGhp+wCrRbHae/USlsAupRKlAEkGNwhlVFSQVxVI1JqcvL1K6scA6hqJVYak4z9aEpqo5NVhXA4QJmpAfZJUIMpdEekpFXepq6rAI8hBdEIWcUcpRerPJQzZrhqpmh1AdCiMaqUW4Oo7/y977wFV13/f/r/v/XuCiEMEEDSaSBBNIJC32q9/GbthqK1tx0Ta0xVUWWUY3XUv3I512cZ3ZzCrrz/SrXfy2ZMMtriWtdtIW19hKW9LpIk2g1USaYAqJJIKCci/cP+fee76P9+fzOZdzL/9jNJq8z5ZpLud8zue8Pp9zuz55vV9vxKzi+SLCEaspd+hooxoBRZUbT3Fe4YoV2CamSbCZ8Mz0gXSLGiA+QiBYj8JB0FcdlCsqNZf7WeoQw3Sdokb5fLLL0gCTU8FR83njgdPxHJrG3M3w07za5s8JiMp3U3VeV4BwsvxPoYRyr5rvZfx9vGcd7zzjs3jzqZADIz5q+hOSsFBEFUj3pHBrCieoAqIiakHljepRlQ1qjkSgUm87nC47Zme4BRwkN+WFPh8slhRZoB533yr3p8khKkrmVU6o8UsIIxdUAnfZ2snwahrrYDSFiustNp4qNTfeIQsBSbnH5P6yIhgMyhJ9Xb5r4rnVayGgr8g1JTBJTmbVhEnsbcNRany1qndCrKOMGaBr7DYnnI5UhMJ+RGIa7Fb5iw36JYB8rx0IhC4J2ErvtHeWBw6nTUBR/6UR6Tq1UtYvRWAY5flyXfq5fH7slyl/wgqwAqwAK8AKXGUFGIrOSPA+HH2iCd7yKhR11WNrx2LsqFoS7zIuOiHHgcmMBh7n5CG0PvE42rNXYymOoCWjagIgOV0oKlrDI7EZ0wQlsdoATrY2ofm4B+tqy5HnGMKx3Y+ic3kdKg1CmDzj8aDKpN3nK5DRXI+WnAqsL+qZoslJslOUnrkJ3pqlOLWVMhOzUFKSiZY2oLhAQ9fxMxjMKcOWmly07tiDZz1lshx6MqeoeJ4Aug814EhOOaqW9I6Z0zvlFM1ursUkHFWuhHIo+hp3oC2nCN1NfSitK0Vf/THkVa2BwZUmypO9rN16uVB0QteoAvYwnJPLMfDUY3i2cDXs+1vijZHE3Ams1XVi+VaC2CdQv60FC2uT9zudaO5wbjx18ntAsO0g3NVGrujEjuQxur2tTtGpXL7G0tfi4eIu7N4XQZG3Ccdya7E5+xkcCKzDeiMkdzpQdOpNhtXJmr6V8nm6Zq8P5dvUvhTr34HiLTVYMdiIR/ZrKMzpwElv9RgHqFnvvqO7UNe2GLU1C9C66wAiJRVYvWRePPbAaDhl/iXChBm2at1wDUDRUeimGt3AokqC6ekNMDqT0nh2iRr7hgCdhCYWZGbOwV0F95ga88QwOHABZ8++hjlzsgUgDYcpt5PKwh0CfFF59ijkk6MaEIugKcE/o+s8rRUBUekglGtA1+oW1ZXdKNMlAGO3weqhn41mI4q+LwRFqdGNk+CmFRFR4kvghhxzor12HE6p2cBiccBhd8PhTIHV4oZVp27hsukMQdGIyE5VzXSUMDo1wYlF5bMY1k7lho3ECDhJx2PyIRqNqyxGek4tpgkoapRkU+wAlZZL6KWa4ADo7Z2eO27hwoUJt0wGhmb3qHktjIsMcGcexBhjIrAq3jKRkWk4tRW4NrRKcqJO5N40w1MzfB0PtprnlFyab8w92WWaDHSDwxYEh2XJvHhusf/kfhHXCiAowbSRjznaRZ4eWpWox9ffglmzUpDqdYtrQqEwzp8bhN2eJgFfvNmWyvCUobGiMzthx6golTeyM43SeOkSNeZhwFUqhZcvk8wNFWtg+r9GJig9iyxDt8LtciErK0OAyTf7BxAMUHanhJpGcyWZWSr/j0rIFRCV/ofuJcvmKa9Ul5+JU0lD9c6qEnpydzodbvFs1Gle/EJDgE4FTm0ODAcGVUwGNVtyITXNKaCo7+IILBRHQJpFCZqq8nnlpOVGS+N+tfCHrAArwAqwAqzAVVWAoehM5BaOpk6U1FXCbnYgdh1AfW+J7BTdnIsvlPWjxVc2CiRmco9xzp1ZpqgaIAFWTNQ0KBEGzTizT7C4WgFrByhv1bdWOjKNY1IoWglZPk/HVOXodI7ZKXoaT9Xuh6N6HQJ721H8SD5a61oRyctH0dIc9B18Gr6y7Shuq8NBewmKB1uhrd2KNY4JGi0ZjrUE7ceW7E/XKRrPIlWl3PHrso/hQFce1sVrvCfbGKNrtsw9BE+6LCDWzh7DwaePoE3LwurSSqyIWwEVGNzTh7VVXuyvG3VhTraul+tmlss3+ssAHG1EZ2E5ltOzT1k+r+Y4LrAz7c04FF2G3kNtyFmTgeZxIyt2YVdHFgrQgZ6Fm7A1vhcnb7KT3H1ePlIt2uINf6brFDXc42OdotnHDqArb91oef+kS2/s02VwD3kgl17D2WMH8fSRNmhZq1FauWLUBSqckZSfuwVL27ci3n1+0oiCpNiEq+kUbW9AbWv+aFl8vGkdfScQkH4SbZmrUVuj3Li7G+Go2IzlMtdCHn1HsWtXBxbX1Mhf9GgDaD9YjyaUYUt5Jlp31qGnlPJ/E5sxjftdmrB/33mnKEFROszuurGNYsaDouPBz3j7EiXcexuQyjxRKUV29o24I/9Omf9IpeQxHefPn8P5/nOYnTEHvqEhaBoBQYKZBPYicDhcAqokdp0naGaU7VKepOEMjYm/G0BQrik10CJISX+npi8K2jhtAP0jymtFsS1skjEJ+JLicAt4ExXMklx+MdhVsy3RUEm4RaVz02Zzw+2eDYgyXTus4te25BTVBRQVzlVV2i/6MpGLkMrxBQiSuEr45ETKALkLKbtUOvHkZwSCJHSTGaNST4LH5FI0yoqlg84qoOhobqQ8d7pO0WQomvy1aQaX5jJ5431JLkefyBlqBpHJ5ffGuo1X2p4MOJOB63hf88mA1DjHfK1xT6ODvQFe6drk7wLjuhGfBVpQ5oJSWTYdIstT7RcJCyUQHC1Rl+sYdx7Lf1Pl5TrSvB54vbLcgKDjhf5LsNlcwoEsMKNqkCS2sXIuy89oj6o9TnuF9o6C4oZ71XBvyvvFt1G8fF/c1ADQwl5qRFCoCAw9hrlz5wgn5xtv9ol3WOYt68JFHXcmy2/T0V8oqTxQkVtK4FhlrhqvonS0Gjm9dCW976rpEj23HkM4EhZAVCSD2uiXEB74R84jEg2KuzndDnhnuaCFY7g0OCyyTKl8ntZOgFQFYMmJfZ7L58d7TfgzVoAVYAVYAVbgqirAUHQGcmsnlDt0gwf7tzfCU/koyvP60LyrCVnVVVjSZcChQrTtakTGxs1I6N1jvtfAUeyijuePTHKOOv+tQNGhdmo8k43NW0vjZb7jNyCfpFO6YA3taNy7Hx2RhSgpK8V9BQuQntg7QQCbE0aH9zzTQ84Iio7fjVqOlgQoCaLsfhZBhwbNl4fyBKgpAVinNx+RnJWoojzJrgPY3bkUm4s7sVMYZscvb07YCmJ9erDSGFs7i+Zdj6NvFbllx8v4LERJbwtaKD/AW4yNW8qxSOlEgK3Vex+CbWcExFkWOIqGxjMorqrCkkzgbPNOPNm9DBurlmNeXFsJRYOritHZ5MPabWvgPdGAg75SlKEBdT2rUJt7DAccZahaPk+6lc8exaHB5ViT3YqdJihqfq4ZOUWnu0fFOnvxQH4PDg/eh01GLutMoOi4zcCSnaLmdRun6Y/Whcbte9EWKcCG7bIB05iDyu93tCCvtgbL40GVcj2zv1CDlfMccGjdOFBXj0g5vd8Eopux6/E+rKIohfEyPgtL0NsioyO8xRuxpXyRco/TuK3w3hdE25nFqKlZhsDRBjSeKUZVFWXXnkXzzifRvWzj6BrShAUkDmJVcSeaxC8avDjRcBC+0jLqmoaeVbXIPXYAjrIqLBcbRkP7oVbkrFmBvobaUShqfviJnKLTyhJNVtH0nfEWnKIUadGkckNp5MCJemxr8qL60XJknKjHrqc7gYIN2FZZCAfoFyBHkGf6ntTOHsWePS3IqNiKSvMvBeLTpGuehnfTNlF6fz06Rc2OUAGtTN20E1fD+C/70ymTn4m7dAb/wXgdnWo4RWnKc2/Mwa0LbxM5mzHq0K7r6Ot/ExcvDmBWeiZ8PjMUJVAdE1DUDMcS8yppVOkONRxwo1DUEMkonZWwU/gnCQi5HNBtspGTaPRCeaAEY2OAzWGH02ZDhACXAqGEU8kpKnkXXRAVZfYUVehwpMDhmKXKfx3CLSoax8R0aBoBTsoilZBKsBlykVJJPkFRo/GOAFhGMyUq2R8W8QFxGGzVYRF5ooqIin5NMYS0oHTykSNWQVFy1wqXqBFUOkMoOgoeR/evGUaaO72LFTCchqq827w9zZ3ek7fteNDT+Mz856gz2GgaNPYFGM/tOVnJvHneBgg1ckPN774Z2Jo1oLH9F4GoJmGe7LCuckMV4BMl/qLTuzFfwwErIaA5U9QYIz09RYBRGt83NIyLg36xtm6nVzVUkv3eje8oGtn8LSM7z0figR/GnhebXsxz1A0vdVWNnwxHvNpickw5S4KZIi2XQKtV5n4a0Q3Gc8iSecMfKt2cZu+pGEP9Q02p6J2QCazKfR2/m5ih+sV9iwAiAAAgAElEQVSITZTNkwubtCVntM1qgd1B0FjHSPCicOmK18pmQXqGW7hzhwaGEYtQ1qhLNMCSDZ+UbgDOcfn8dfSfIDxVVoAVYAVYgXerAgxFZ7CyBJRa8h9BaU8d9naXiFxBNO9CU1Y1qqhMlRxQz6i8we5D2HEkBzVVS2DE+iXcynzuFHOYPM+zGwe2NyKjerRUuO/YE9jd7EDhgl50avehonwZcjM9o2X+49yPcsakowOgLNOek51obTmCzsEMFJVXYGVGP9pbW3H8VC8C2fkoKSlBsQFI6Vnrg1j7aDkWmcceD4p1H8D2PQE8ULfedO5EjZTUYDT+nkGUKUDZfWgHDmZuQnXGQezY14Wc+8pRtio5a3WchxzXOTd+o6EEqBw4jcZd+9CbWwCc6kVOeQXKCuYhIdp1zO00aHDAoXIgD/vy8cDmMjhaGtDYmY21myqwJNOgdkPoOvQk6o8DS6s2qo7p3Ti0fQ+OYzHWbiyGr+lptGU+gM3li+CjBjQiIzEfZ4/uwd62DKxatxZL89LlGic47xInNiMoOs09OtS6C482DWBhWXUi3JsJFE2A1Uli0p5pzEB1AswehaIie/eZJhw83gN30VqsympD0xEfclcm5uJqfe1orG9E/9KahJzVeFOtsgU40tSGCOzwFlegtrwQON2IXft6IZc+B+UVZSiYN/m7BMrso3dJ7Tdf/gPYXOZAS0MjOrPXYlPFEowufRcOPVmP41iKqo1rkEegtvsQtu85Dixei43FPjQ93YbMBzajfJFPAH/hgMw/i6N79qItYxXWrV2KPPWbigmbOU1WPq8FMNDbja6uU+joOIWuwGJUbzWVtu9qQTB7ARYuzEdxUQEW5GSO7v2ZQlFy2z/WhuItm5F9+BHsbSNnjRcL125EWaQJe5uDKKkqQU/DAUTKarBhQTt2GaX22hC6Wvej4YgPRRuqsW7R+O2XxLu734dSBVKToehkmaHdB7ajMWOS7OQZ/OfFWz3V7GY03KJG0x45prmEPvkuEzlBGYiSUuby+RtvzMH83FtGoSh9dfb1ChjqTZsFv9+vmiTRdYlQNBl6jYI4giURWK3k2CMIKV2jJipkcmISMFK4kMChcJDJ8E7hJRNN3nXxn8sEyITrT7JN2C2UTUgslOAQASBZBkzNXRyOVFitqeK2VEpvs3hEcxe6Vzgss1ONEmMj3zFKUJRKe1XJuJwyQVaCbAYUleXVYlwFRQXqVPGiBNKCkaB01dH9BFilDvSyMZV0lcp9OF2n6K1UPm9ir5LnSXxlsL1kcDnee2d2Z8afQRHeZJeouRzenA0qNDFsxkl/p58ZwDX5/sll7xONQ++9cT+jQZN5rPGcpMZciXf6B8kxLNdNNs8iv6gE2dLFqVzGKg/UmIcO2jsGpJQg1TjS0lOQPitFrMHFQR+GfQEB+sgpSu8Elb0bjku5MnK5hBuVnJ0i3kE6kOM/F5/L+wjXqLHnTN3j49xWXSdbhslMVCMXWM5T5nqKJzUyTtW+E4BVWVAN46icn3q/yLQtMn4JqkZEJIUQMO56FfkVqimanCs9q83qgM3qFDrTXKgJWyQSQEgbkREU4vcMOtJnu2F3ORAaoVzRAFwOr8gDphcmXqoPoP/iq+NtWf6MFWAFWAFWgBVgBa6iAgxFZyD20V074Vv7MJZ1PYWTheuxwnsCTx3wYN16L57ZvgfP+uzIKatBjagd1nDyQCMiK9ejaJz/7k6gcz82YuuaeRPOgErSHzvcK6DB0uptWBd3YXah8ZG9EDwBgD13NWriHekDOPEUucjovgQRDqKppQt9viDGTwWTY+Su3YLSvno0tAXhzc5FXkGRBCBxemNMU0PgbA/ajjejtR0oqdmMgp4GHAysRWWyLTYOxQpxcmcdpFOVgNMGk5uOPhsPikoo+KxP3te7eANq1xcKwNx99BB8y9cIJyA5WZv2N6OtZ3DS50NOGR6p0LB3Qqdo4v1gz8LSDZuxbpFHQKqGU8WoKJ0HiPs9g1O9/fBNJmi83J9yaJ9BdmUpfPV70F5QgYoVeeN20w50H0L9/iBW1hJcPo3GvR1YXFWGyIHdaF1QEQeOyY2WhroOYV9jBKVb10FsERMUzSaAOr5FOL7vCjbIMuPkYzp7VN7uCTR7y1G5JCKg3RS3g7hfNuVITtZoSebYHhTRc+b3ytgvEooWde3GruYI8kpWJjQGg9aHk63NONLSBXtpDTYX9+Gpx55GsGQjNhjO2vgDT5CtK/hkA04VV0AufRP2P3MKvf2+yfdawQbUybptPPFMNipLfajf046CigqsENQz+aAs23rsD65ELXUMOt2IvR2LUVUWwYHdrVhQYThCkxstEUzfh8ZIKbaqL4dRKNqHhlrK253kEDmaxejc9Rie8WVjwcKFyC8sxML83IRmblpgAL3dXeg61YGOU93w5VegOqtpyn019s5ZWPWJBXhluASfSww3Fm7cPft9WF1dDsE6h07jwN59ON4P9Z3qxcmGOhyM3IeKB1ZIeBw/2tFQu3/0We1e5BOgVzEVkzYmozFELMpByK2Wg7KaGhn/8A4d8r/0m0iQcEWZYcUoMhgFpO/QZK+z245CLgvm3ngT5s9fAE04RaVT7nz/G/AP+5Gamo5hvw+RSFiCF8oD1KNwOl2qpF1BHlP3IaN82MjfJEgmMx1HMyrNPjqjGY3Ae3aXcHmq3t3CCScaKVEzGbtTga2YAKeEbah03k5V+HGnqGwaQ41n7PYUWCzSvWYBAZxUUb5L4IwgrQGPxNKpDNMYzVMAHXpW+WyiaQz1ebJoiET88c7c1EhGnKHKlOM5lQRFRfkwdQw3IiAskB3o5X42IP90u8/futD4f3p0UFMjCXRlVIAaMWEHCsCmwLIBO5OBqNGYyKyD+bNkx+h4LtE4gFPZozQJo+GS+XzzvZOhpjFxOofAMf1J7kNj7PHmQRrQQdBUjk0RBTZoYR0jl2T5uFEyL2IWxDqNrqeAlMoVStcTCBTQ0nDVGmkIqoFQapobs2anip000H9JlNBTqTg18RJ7Sj2ELMuX9zKeWThVhftYnaTmK/aW+sjIF1V+TDVd6aCm55ejyrPlc0WFW1M4kQnaS5+qgrEqWkA9n3Q2q2vVWUaWqAS3MjOWytrp/uTwFmBUdbAXOsXzTSVKFfMV/8ju89SAia7XIpQ9rCESo+8L+b6nzXLCSb851y0iV9SmpwkoGo2FxDgG3L9wsfs6+xbl6bICrAArwAqwAu8+BRiKviNrSsDncfSVyfJOPliBa08B3qPX3prwjN4LChjgLjFT1MAIZlg6nZL5y1Xs3eUwlUBD0BtkZc1FTs7NAooazWgGLvTBP+xDauos+H2XVCk8wRPK+5Tl83HXWxIQlfBG5TGq7EfZZGnURWgu4x2lRRbo1E1bABrqki2bQYnqdHKF2mVFgYR8knFRLCmV7qom4gqkERR1iExRMxS1Wsg5Kjtfa5psIBMHZgI+yYY8skkOueEURANBUUJDGrSIT0JRuj+5RCUTHa3EVs7SQHhENtoREFk6RQ0oanZMvvHG69PamLfculDcg1yUnhQPQsGQAIJCj9Hi/dGxEmq3E/yJyvEnxyJHLa2N0TU+2RE6HpBM/ky4HRW8M4NMY8xRF6ds/COhsNHIygCVVFYtMzIJWCe7Xs0l8gREjZJ6OlfexwKb3YpYxALfIOkif4EiAKLIiB0VSe5Fo6ReltIL1GfsY5WlaQaB1GRp1qxUkRc7cJ7iJKJw2lNUrixRfOlgFkmlyvFJDZbEL3FEEyO1iVX5u3xqFSGhHNGK+MdbIRFsNfaggK6medG4dpsBRaWT2lgDi64K4AWYlQBVrIsagzaSdLAaGFVCejF3keNsEc5w4bUVkNjUeEpBVZmjS88tf1FCjlkbOU0jIZFNSqBWdLSn5mhpdrjTpEualiI8bEFEo9zdEZUpKgk0Q9FpfRXwSawAK8AKsAKswBVVgKHoFZWXB2cFWAFWgBVgBaavgAGPzM6yRLcbO0Wnr2bimRIqSRdaRkYm5s1X5fMEmCxUIjwAn+8i0tJmw+/3gcrKDZhFAIVKZQVnMgFReQfZBEYAEIIjytlLIIrOJagkAIxVdbiWowgXGZXagsCYcIqSf01CUTUs7FS6L4NGpfuT4Cl1qxe3TSyLdhA4s1EGpHS0Wi3UGMojmtFIKGqAW5qPvJbGpCxEWVRMQFMlOIr8Q8JAEWiRSzJ3UUBReY0ZigrWhxhGgiPiBAlF6XkJitJcpKfQgMJvvnl2WktoOEXJSUnPTSAw7pIcl4rKYeU7JPMnpeNPyi2dsBLKSSevBF9maGkAcnVBQqd0Y+zR91HeR0A0U+aq4WM11sdYTPM7LbUAnE6HcvCamqsJJ7BdPKsBQklLcV8FVul64U7VYyBDc8CnmiopVC3AoAC30uUo92R0NC1T2Izlv0tlaC8aQbVyP3tSnZid4Y1D0VjMCruVoh6sYu+RY1OgYbHXpM95FIga7nZJz8UdlNPSwNWjc5PnEBAdxd3qnRLTU/scOhx2ysm1qfFoHVX3eNJTvdu07hHRQEm9NeocsS9U1qhcCwmF6b2z2RxiTHJzElCVDarMv0Cg8+m9kdfBYoPT7oLT7kEkGhK/QDHcpfQnfVWkpksoSo8Q1SwIDGmIiMzh0cccuPTatN4FPokVYAVYAVaAFWAFrpwCDEWvnLY8MivACrACrAArMCMFzI46A8IY7rMZDcQnj1FAQknpiEzzzsK8nFzhmBNQCzp8vku4dHEQqWmzMDI8rKAonS9hjYSiRum8HN7IbDTAKEFRwTxUOTT93Vg/cgUaPxNOQlXkLqYlDGgEduwClhoHuRolqDTAqEW4CwWwjBvxZKkvuQltNnLySecbQVGLxS3AKnHfaMRoniQzJOWhC4Bk0ek+xhzoZxLk6noY4Si5ZqVzVJbPK7eoAFlyDIJIw8ERWKi8WQE/2X1eukZpPgSOyOU4NHRxWrvzttvvUBpLPcgJOwoyR0u1ze+M2V1paC3zPsldaxNdymNGmbpaJ5l3KsFdvOzeBFMlPIvLJdczDidHXZ+Gn1ucq1iseY8YIFSCVwlnJRSlPSM1MsrpaS0DgYCAylo4LJoK0X1l5rDUX7hdqRt6QEdw2ICihrSmRkpif49GcIyWhqtyerE+KppAiibeB5fbiRvmpCMaiWHggp9WQAwuSuf1GGwEJ8W8jLxZAux0H5UtpDI9Zbd1BSCTskPFVhf2zVEn7aiTeRTcC20EFHWK+0oXqHwBRKTC6Jspmi/Jd1rBWJ3QvoSc5l9giH1DkFynd8UWjwUQYJQcn8r5acQ1yEgKlWgrmjzZ4XGmSVgvriGITaX9OmwOHanpMu5AqBvVMXyRsnuVe1VtDHaKTuurgE9iBVgBVoAVYAWuqAIMRa+ovDw4K8AKsAKsACswfQWSS2gNsDP9EfjMiRQwyudJ45TUNOTcdLN0+imoMzIygsHB80hJTUcwMAKje7zhcCQoai6BN6qhJWiVINSAojSHeKMlA74pp6gZ3AkepD4XblHdAZ26z1tkebZs7iJLdiVHoTJ7A+AZrk4JewiYOeypwsUmoKjVDauFIBJlVhKUVF3gVbm70QVcgEYF6SQ2lvCH5hDRh6FF/KqruSyfl6NLUChAqQWIxKIYDgVEExojZ5SgqN0uAVY4HEIoFBLjhEIqEH2KrXpH/iLxvAYopL/TGsXBpakp0JjydlW+b3xOkDHZIWq+veEWNWAbOT+l3uQuTu40bzh0pXNX3iOOROPDju4P+ZHxLOY/BfQ0GnIJxzEECKX5hsNhsab0p/EcBhQWgJ1gXzQCLagj4Kd2Qwb4lODaKB03ysgNB62qOVcQlmIECK4qh7NyAdO1LrcDc7Jmi/kNnB+GzepWzY5IE/nLBQKDtOfp3jQfchTHgbvSxgxFDR2kIqIgXbg35f6WzaGom1j8lw1G9IByu8p3UMYQGM5Zw51q/N5AOoTl+MLaLAC1cn6qX4oocdS7Jz3adC45RqkxGT0TZYQaZfhihQ2oKh9ClN67HG6RLRrS5N6mWAvxSxRrBCmzbKpcn74LovAPhuSzit+AiLcbFy7+jr+wWQFWgBVgBVgBVuAdVoCh6Du8AHx7VoAVYAVYAVaAFWAFWAFWgBVgBVgBVoAVYAVYAVaAFbi6CjAUvbp6891YAVaAFWAFWAFWgBVgBVgBVoAVYAVYAVaAFWAFWAFW4B1WgKHoO7wAfHtWgBVgBVgBVoAVYAVYAVaAFWAFWAFWgBVgBVgBVoAVuLoKMBS9unpfB3c7iYbafTg1xUwLNtShsvA6eByeIivACrACrAArwAqwAqwAK8AKsAKsACvACrACrAArkKQAQ9GZbomTDahtzkXtwyuQnXDtWRzd+SR6SmtRWegZd9S+ozvRgEo8vEJe2XWgHr0lVcho2oLjBdtQtWTsdYET9djdWYyq9UXIhIaTT9WhdcEGVC2fJ/uADnXh6P4D6Fm+ecL7QgtgKKCJe0YGe9EzGISv+yS6BwfR29OHwZwybK9aovqKEhRtQ3FdJcZnnn04urMOPaWJUNT8bPT3usP9EyqbAFRJz7Zi1CURVnru+t6VqFqzAOOrSQI24pGmLNTUrEDmDNbxHVsHmuPZo9h1EKjYnLx/kh7gbDN2t+Rgw/oipKsfnT20E09G1mHburwJn1Zo31Mq9JxqHYACbJhwnafaB8YUTqNxewtyN30Oy8yLcPYQdu5zoHxrKRaMM9uhY7vxWE8pHiuXz3KyoRb7JiLxWauT3jeaWzNyax+GepVoANQmDTAW3GsIDAUg3wQf+s/0wwcNA12d6PXRuzCIQftiVG9dM+6cZ7DF+FRWgBVgBVgBVoAVYAVYAVaAFWAFWAFWgBW4xhVgKDrTBZoQigKBkw2oO5KH6prlCcB0POCzsKAAPhRjcyXQuOU4irZXoUhQzuQjgO5De9GItahZswAO7SyO7t0PX9nDWLNgAK2769G7vAprizIV1BSIKcHtaXd74RFju5GRm4MMuwc5+XnI9GYgNycDHk+6+vnYayeSJxk4jYGiCsyh7yh21vWgVMC3cYDqBFAU6ELjI/XQyrdjfeG4wkA7UY+tnfehbv2iaa3i1V+H8aZ1Fod27MGZ5TWoWZ6I1ZPP7ju6C03eagnLA+1o2HEAnopHUT7J4yZDUTOETxx/FHpmTwGxk+eVtbo2Dva19npsay3Als3L4vCWzu8+tAP7sQFb18wbd226D23HQe8m1KyYCGdrGDixH3sODmJxdTXWLPAJGD8+ay/Ahg3APuOXFQTLG92oUnBT7JOnOwG7F15F2N0ZXkR6AshevRLFmQ64M3KRk+GBJ91jeo+mta34JFaAFWAFWAFWgBVgBVgBVoAVYAVYAVaAFbgOFWAoOtNFM0NRAfwOYxJPZIITLw4OC09i136gomYFvCfqsY2ATdJB0LG4bRL33HjzjjvqxnHSifPHd3lOBMum5RQdo0EWCgqAU5BuxRlB0XHcfglzS3IMEljb86xvGiuYhdUmV+HVWYdCnJwQ4k0wZfF82WgeE1+Qj8WLu9HREZzoQqyuLUVPnTn2oACrV/ehDZXYnNOC+rYCVK0vRKB1N+q7l6NqvR1NkzqCp3aKjgeZBTBd3ov6rfsxZlcXbFCOYA0n6rfjTMmjUEbRpOcawImGPTjYm48Nm8qxyLDKxs+awClKULQmBy3b9wOV21CeNz5Ml8NM/XzT2Fh8CivACrACrAArwAqwAqwAK8AKsAKsACvAClynCjAUncHC7aytTQCgZsfchMNMAk4LNnwBGU37gIqtWEM1xnRuA1CpSvMJOrUVTzO7M8HBqqDR6mwcPjxVOijNnMqoi9E2jSzR5Oc0HKMzdooiudw5C6tpvj1jS+nFPZO0oY/aG2rRXlSHyqJpLOJVXwcJRZNjBiacacL6EbwWG0GWhw8cwxN7O1FcXYklU+QEmJ2idK+BE/XY82wWNlSvwQLhkjSA40KUV69HUaYE5ZOkHYydsoLTfUn709gD6/p3o9Fdha1iU6tDOYJrc5vHRiskl8fTuQe92LRtXUIZ+0RxAOI9zG6Ox1pknG1F/ZMt8K6txfoJoiwYik7jneFTWAFWgBVgBVgBVoAVYAVYAVaAFWAFWIF3sQIMRWe4uEOtu/Bocx+8+RXYUlkIBwI42VCH5owK1KzJgyNwAg31vVi+YQ3ykhxu2sAJ7K9vQ37l57AsG6DczG1P+7B6Sw1EFTHBoOMF2BHP95STmyobciycvQynaEK5O9197Fjjwdo4FF3uxdkju/F431twiqq10AhqHQbKq5YDx55AfW8JqtctSijPJtdr8456oGorSievQh+zwldvHdStBdRsQ/bKMqwsWoB0RxL0HDPDyX+emImqQdMccChTpBmKal0HsKc1FxsqlyBTuIQN0KrhbGs99veWoKY8E61xeKshcLYH7Z2diHjysTA/A57BU2g6cAwZFQ9DVMKb4O24ULQ3H5m9EZQ8vA4JyaftDahtV8BbO4H6x3qxctsaLOg+hO0EQM25sJNEVEipTqPxkSPIrd2MZcY7Jq7JRu3DpSK64mzzDjzeuRRbaNwpHd3mBZgsZ3WGXxZ8OivACrACrAArwAqwAqwAK8AKsAKsACvAClyzCjAUndHSUB7k43jWvhT3ZfbAW1aNvGN7sa93Kao/tyyeIyqg3pNtyNlAWYhd43dzz1qMxZkeFOb3oT3jc6KTO5WDN3qr43mNk05NO4vW+r1oGsxHhXD8mc8eBZmFJydvejSm2c40AdJopqiGwEAv2pv24WBnAHYUoXRlN5reUqMllSN5OICSjVVYPo9I3xBON+7Bvq68pFLqxNzUibUySucnOP+KroNpVlof2psa0dRbjE2b89BudoKOA0Wbd9ShZVD9QJSdI94AizJA63uXYSk60XamE7hPZnxqgQF0HtiDfac0uLOXYXONBITymAi0jkYqrOzagceflTe1e92AL4iIdyFWV1RghUH4p4KiopGYFyfq69G7sgprpD1Vgn0jZ/ZkA7a0L8VjlAVLsLRlEFm9vZPEUAAFIjTUHA9gFm00U3TtghYcbKOYATtyVtegJt6JKVlkLp+f0Vcfn8wKsAKsACvACrACrAArwAqwAqwAK8AKvMsUYCg6gwUNtDegoWUQZ7TFqK0Emg90YtBbhMW+48C6GtUJ+ywO7dwPR9kqDBzuwrJN65DV1Yg9T/uwclMVlnhOomFHI1C+VXaLH2rFE4ez8LlyLw7teBqZm2qwfEyGYuIkJXRtRn/uWmwSLsDxgM8R5G6pQWG7CUYlnzbGFarK1OONkeiCKZyi3dRl/Aw83gH48quxtXReIgBLuGdipqkWOIue5oPY29YHryeC3IKl6Oslh6hR6j16MZWB13feh5r1i2bQCIfmfhwFO6qwxAEMnb7a60CV709gT6sH95WWYnlhtpp7Nw5tb4S32tQ9PUGnJKjdswo7ynyof6wVwYV2aP0+BHPLUF2xBH37a3EkdwtqCtuxa/ezCDg0DOaUYfuGBTi2a+qy+LEd2oGhsydw+OlngZIKrC3KhqP7EHY1e1FWsSLB/TxhpiiByIETqN9zGO6yL2B9UbrYE/XBSmwtzUZX4yNoWbgNVUsc4u/NubXYHLd8JrpRE03AGgbaG7G3yYeSaum2ju9Pil5oy03qUj/Zy81QdAZffXzqVVTgoR/cgpgeu4p35FuxAldPAavFim9+/HfTuqHr6CVEY/q0zuWTWIHrTQGb1YLQilnX27R5vqwAK8AKsAKswLtOAYaiM1jSp7bXo3C1HftbEuHL0LHdqOtcjq0Ubkkl8S0LR+HMUDsa9nViaVU5Fnn6cHTXLnQsNjvYNLQ37IdW5MGRk4tRa0C/aTo2E6dvuCLb0VDbjuK6SojO4oZDTzVa6i2rg2jYPiEUnax5lLzjtLvPT6Rv9yHsqO+Ax2tHr3c5tlQuRaanc3xXrRpjPIA36fINHcPuRztRQp3v35F1kLPTBk6itakZxz3rUFueB4ea1/K6Sowfh5rUGf6UF/kBH/r6M7FyRxUWtO6E7CrvxYkntuHU8tHc2eRMUTGBQBcONJ8EujoRyctD1vJ1CuCb1dMw0N2OlqZn0ZtTgoqyIngjQwhodE4EvS312PdsELllG1G1fJ6Au8kxColl/SLQFA37e1FSvQae+JztaN21C+35ldiwUsPh7U3I2pwEh8ctn9fQd3Qv6tt8CPQPYqKWU8YTxSMl3tJ7NHZ/z+Brgk9lBS5LgaqmXMRiDEUvS0S++JpVwGq1or6sZ1rzs//kIkPRaSnFJ12PChAUjXxk9vU4dZ4zK8AKsAKsACvwrlKAoegMlvNQax/WZIw2dEkoTSbYmVUAdPRg4SbVOCk+tobAkA99vS1oerITyPdgsLcPC9c+hvWFQKC9Htv3D2DllodltuikxzQ6yPc1Y8deDRXb1sCTBEWbdzTAXaUg1HhQdMy9J8onTTxxwkZLY8brw9Hd+4G1NVhhZFS2jddcaYLnnKpD/SgVE27eht39WPdoucq3vJrrMN3yfrNACmqjGTt2+1D+aDm88fVLLJ9v6MlG5NQpDHoXY0Ptehj9hMZA0UA3DjW0Iq9yFfp2U6ZoJXDgGWRXjl4jZnC6EY882TYGNtrdXnjMTdw1IL9iC8oXOaaGoqZHSwSmqtlTZwDIKcOWzcsS82InyxSdRubtGDg77vvETtGpvmn45++MAgxF3xnd+a5XRwGGoldHZ77Lta8AQ9Frf414hqwAK8AKsALvDQUYis50nScANlpXI7bvbUOkYAO2iwZMxtGH5p270BbMRs5CO/o6gKJNFbgv24t0jwND7Q2o2z+I4tUZ6DjuwQObyrFo0vL5qaGoaAbVtRJ1lYWJpex9zdhZ14Jg7lKsLluJIk8bdplL5acLHI1HE1mXheLfpg9Fu9D4SBOyakzNpWYCRWeyXl2NeORAFjY/vALZ1JjpKq/D2Kmq8lIyqCsAACAASURBVO/9HYgsLEFZ6X0oWJA+Jg6AnMePdpYIbam8/EDWZjy8oi8hU1Q6Rcd2mDJD0aGuo9h/oAfLqitRlG7KFPWeRMPuVuSuM2WFUnqrOL8fJTXlWCSaQdWhp7QOlTlHsXvPGeSuXYvSwsz4fKd0ipoEOP1ULZpyZPap2jDYteswepGFpRuqsc686S8TinYf2I7GjKmyeacBRfuoQdZBnPF5sXBtNT4n6/X5YAWuqAIMRa+ovDz4O6wAQ9F3eAH49teMAgxFr5ml4ImwAqwAK8AKvMcVYCg60w2QAGyoW3cnnmk6iOM9bhStXYWstiYc8eViZUKGpHGT0bL2Qm0A7Qfr0djuwMpNm7BingMDJxqw52Af8tdWYPWSeUnd1k2QdUcdBtaqEvgx8+/GoR31CK59FOVUIg/ZUbzteDNa2gIo2FCF5Y5TaG1uQVuvG/krS1G6vBDZZjdgwpjTdIo270CDu0pALwH12ovxyOeSHIA0m64DqGuICBek6E5u7kqecN+p4e9US9fXvBN1faVxcDt6/tVYB+NuUv+Tna1oOdKJwYwilFesREZ/O1pbj+NUbwDZ+SUoKSlWgNS8fgFRHt+STzCRoGgrCrZ/Dktk7yJ1kPO2AcGyh1G6AOhr3oG6vjLsWHoKdUfcqIjnsyY1WiIHaX0jIqU1KPOeQlNjE9oC+SivWouiTNoM3TiwvR6RikdRngdofe042NCI9mAOissqUFaUic6GWuw7lbgK8bJ188faWTTvehx9q+pACRMi23VfF/I21KDMcwwNjQa4lRcFTjyBbR3F2FG1ZGx+7IRO0UoE61VzKnsOVhN0n4xhBk7giW2nQBEGEuuPPU43bsFB7yZsXdyBHXt8WPtYOcQrxQcrcAUVYCh6BcXlod9xBRiKvuNLwBO4RhRgKHqNLARPgxVgBVgBVuA9rwBD0ZlugTgULULX7l1ojuShZKW5iQ4BpJNobT6Cli47Sms2Y1nkKHbWyZxOe04ZamqWw9vegN3HcrEuqXmNNtCOg/XHkEuNZEyO0YGju/DY4V4xW7u3GBu2kJtvnMn3tWL3ATs2VGWjZVcD2oJeZOfmo2j5MizNMxr9qOu0PpxsbUZzmxfr1mfgwK6ps0ST75i1YiU8R4+gB14Ub5Rl1QicxFN1+9DhG2d+dnIGbsa6vJOo3/o0OqlLeFkNapYT9Juou/joOBPmipIrdK8s/xYl3wgg4MlH+SZySarrTfmSV3wdtC4ciuufh4KiYhQVLIDgjeZDC+BsTxuON7eiHSWoKQ9gX5MXZTlHsJfaz9tzUVazGcuzh9De8Dj2nxorqj2rBNU1WTgi9DStQ8KNJug+r51GY10TUFqFtUWZcBCk3i9Jpz3rPlTVrEGeac7STdqL5ZvXA421aCtOzDM1HKzaiXpsfbpTzcAOb34ZqquWIXugFbvre7G8qhxFCVERp/FU7ZPokBscxRW1KDcyASZ9R6cH7cUQ2gm15+SA3sUbULu+EAmM2XyvuFPUjtzVNdg8KWWd6RcJn88KjK8AQ1HeGe9mBRiKvptXl59tJgowFJ2JWnwuK8AKsAKsACtw5RRgKHrltOWRWQFWgBVgBViBGSnAUHRGcvHJ15kCDEWvswXj6V4xBRiKXjFpeWBWgBVgBVgBVmBGCjAUnZFcfDIrwAqwAqwAK3DlFGAoeuW05ZHfeQUYir7za8AzuDYUYCh6bawDz4IVYAVYAVaAFWAoynuAFWAFWAFWgBW4RhRgKHqNLARP44oowFD0isjKg16HCjAUvQ4XjafMCrACrAAr8K5UgKHou3JZ+aFYAVaAFWAFrkcFGIpej6vGc56uAgxFp6sUn/duV4Ch6Lt9hfn5WAFWgBVgBa4XBRiKXi8rxfNkBVgBVoAVeNcrwFD0Xb/E7+kHZCj6nl5+fniTAgxFeTuwAqwAK8AKsALXhgIMRa+NdeBZsAKsACvACrACYCjKm+DdrABD0Xfz6vKzzUQBhqIzUYvPZQVYAVaAFWAFrpwCDEWvnLY8MivACrACrAArMCMFGIrOSC4++TpT4KpDUV2/MgpZLInjjnef5HPGm8lbuW7MNRbAmM50xxOyJGujxhnvZ9N5XprEZPOgW06lyYTrRQOb5pswzltdYzXZqfYI3Wu6us5gtzEUnYFYfCorwAqwAqwAK3AFFWAoegXF5aFZAVaAFWAFWIGZKMBQdCZq8bnXmwJXFYrqOpwWCwrTbPBYJa+7FNXx0nBM/nsS10zWkjiYPwbYAMyyW8T5dEkgqsMf1RMYXabTghud1vgQ58I6Lmix0ZtMAN5yXFZk2C1x3PdmWMcAXTfJcUeKDdkOOfmLER0nh6PxucxzW3GLW83DArwaiKE3SPNIHNBqAQpTbUi3yR/4onIceix6zkUpNtxgt4Bm8tJwFIMR9QPBUnW4rRbcnWaDU2lC83hxOIaYehLSnX5uTIWw5emRmHy2iYTXddgsFjF/l3oEun9PMIZgTIdFPQSNFZsKZM7gxbBaLBhdubEXRnQdDqucl5IdA5qON8NqnabaSBPMhaHoDBaJT2UFWAFWgBVgBa6gAgxFr6C4PDQrwAqwAqwAKzATBRiKzkQtPvd6U+BqQ9EbnRb86H1e3J5CaBP45aCGL5wewc47PLjRLT+LJRgNJXwjztUXiqH6xRGk2oD6wlTMdlgFljt4Lox/OBPAmiwnbnJZEYzGMN9txZ/e7IJFAbJHXwngG68F4wCQoJqdDIfGgunyPv90hwfrbnTGl/EfXgngW2dDAFFLddDfiL9FdR2pVgsa70nFhzId4qfffiOE7V1BzHFahJnxT+a5sHG+S9yHUOv/7Qnh398Ii+chUNuv6XBYdAFDv3NPGopn2cU4L1yKoPzXflyMSpD8nXtScV+GA75IDGvb/fifS5EEwHtbig0/vNeLHEU9Wwc1fLJjGCPRmHjIG11WHH6fF3mpNjEXLabjs78ZRnNfGFAgdgwc1XVkOSz43uI05KfJtfFpMTx4cgQfyrRjsVfO9bVgFNvPBHFJ0/F7GXZ8LEvqR88or5r4oLkQ+KXjQjiGva+HUDrHjs/c5BLgmLSmfwTu1EmzGLa+HECWw4oDRam4QYHvXa8G8dXf0fpOw/06wXQYil5v3148X1aAFWAFWIF3qwIMRd+tK8vPxQqwAqwAK3DdKcBQ9Lpbsutywrpy2hkQ72o9xFWForEY5rqs+PkH0pFPZBNA64CGT3f4cX+2E7Md0qG5bq4T9yo4SLrsPxvC6eGYcE/+2xthAep+vsSLmzxyjINvhlBzOoDD70/DXV473gxG8ZN+DRXzR6HoXxN4NaAZgC/f6saH5zhMUFTytLvSbMg2bJEAzgxH0Z3k7KTzvtEdwvfOhQTc/UmxF7kpNtBcv/DSiACBX7jFLcYmR+tsk2N1MBzDpYgunJC7u4M45Y+hdqELdosFRel2eInUAvBHdLwwFEFY1/Hts2F8/hY37k63oz8UxYbfjODlkaigjiNRHb2hGG7zWPGzJemYR5ZbAC0XNPzh8z6svMGBojSbGLdyngs3qGcjoPt0bxinh6O4oEldSd8EMBqL4UaXDT8t9uIur9R6SIuh7Fd+VOe68Kkcl/jsbCCK3z/hwyvDUfz1rR48tihFfD4QjuGnFzQIo62pMt4A0aTXHak2/K8MgqsWofV9z/nw0HwnvnK7HONcMIaukSj+d6Y85yVfBMtP+HCv14am96XBY7MK3atPjeCbBL0F4J3CcjzBy8VQ9Gp96/B9WAFWgBVgBViByRVgKMo7hBVgBVgBVoAVuEYUYCh6jSzENToNA2bS9CYCmjISctT+aD4vGYZebTh61aAolTxbIGDWtxenYaFyirZd1IRjkUroDY3IBbrxZrdY8aByRh7u0yTw0nXMcVpxsCgNtyuw+rMLGr72ahBN70/DTW6bcFO+EdRxe6o1vibtlyKi7Py1YAw7zgSx8oZRp6MZoUUTl0oYRM2l3LSK9M/h8xqODWr4wywnvntvKtw2q3BRfvx5v4CUi9MIkgKfuNGJT82T8JCu+4/Xgzh4ThPj/tofFdC0IscpoCUxyZA0dooyd3rci5qOjqEodtzhwTyPDeGYjr6w3Es072fOh7H5pQD+V7oN+xen4UblFD0+qOHBk8NYf5MLH8tyCO1JL7dyhVK5+6sjEtB2B2J46MVhnKdxzWLoOrKdVgFFC9OlK/RSOIqPtflRlu3Elts84rPhSEx89uyghi/d6sE/KihKc1j9Kz8uRVSJvg4sm20XAJyO0/6ImNc3ClJA+/C3w1H8/nM+VM13YruCor8c0EDru/U2j1jLZwc0rPqVH5++0YFvFaaCSu0DtEdeGMZ/XdDUYjEUvUa/LnlarAArwAqwAqzAtBRgKDotmfgkVoAVYAVYAVbgyivAUPTKa3w93sEMLykBUaf0RirBHifPUJxrscBpdSES0xDTo6JUW4cOq8UGp80t/qQjpsegRYOI6hEJvt5iPuJ0Nb1qUDSm47YUK56+Jw2F6TaRCUlHKKrj+MUIHujwo0+TsO9fClLxJ/MlSKSfr2v340f9mgB2BNGWzrIL6OhSYxAEJZ63564UpNqteC0QxbmQjuLZEuTRceKihpO+GF4PRlHXHRIAk8rR/2SeU3FAWaJvVJIb19HSESg1LKWUX/pP3UGRDUrHtoVufOV2Cexe9EWEY5KyLnfekQKHFbjZbRUuUuPoHoni9WBM5KD+1W8D+PVQBBvnu/EXC1xiHt/qCYl98VCudJo+/qq8V3NxGtLsVpwY1MT191N5OYBdrwZQ/1oIjUVpWJRmg11pEozq+O+BCB48NSzAZ47LgqZ7vchTZfAEVx/89TB+2K8hZgFGYkC6jZ7fBBQVFD1AY5ucouXtfgFxP3WThJvEPL/5egg/H4jgiwvc+Oqd0uVJULTsBX/cgarHdFTPd+Hxu1LFz39yPowfntPwtTtTQC7Nl4ej+L0kKPrfAxo6hiL43C0SwP7wXBj3t/uxLc+NRwSUtaAvGMVH2vz4jV9FCrzFd4adotP91uDzWAFWgBVgBViBK6sAQ9Erqy+PzgqwAqwAK8AKTFsBhqLTluo9c6IBRO1WpwCadBDICkVGBPAkUJPIlgiWWuF1ZiIYGUY4GhDXEAh129MQiYUQiYUFBLNbHGLMYHQY0VhEAru3CHmmsyBXDYrqMjfzgbkO4QK8STkaO/0R/O3LATSd10CckZ73ySQo+ol2v4B3dGQ4LPh+USoWp9tFyTkdVNL9w74w1t7kgtNqwdO9Ibw8EsNXlWORznn4pWHUUfm8kQ0a01E1341v3U0AT45DZeBtl4RXVGhO60zglfJCU1VZO7kiP9rmxy8vauJelCf6RzdKQEnO0S+eDggIWD7XIQArgdcP3SDzRuloIYfpRVkW39AbxtlgTOSFrrvJhWhMxwPtfjEbgpwE6b59NoT/Oq9hb2GKeN5/ez2EN0MxfFk5Kf+xawRffTWEz+Y48be3eZCpSvUJ0H7llQCODERAjYnmOa0iy9UMRSt/PYwf9IdFXic5Vr95VypyPQT45UFAmMAuuXo9ihbTHAnSUnm/+RiOxvDQqQBK5zhQp6DoyaEITg1HhbNXuqUlJM5PlV21KArg+YtRrCAn6wRQ9H8GNeFoNdy2//paEH/64ogA559V4LxrOIryDr9oAHU+QvNOigGYzosACL0jH5k9zbP5NFaAFWAFWAFWgBW4UgowFL1SyvK4rAArwAqwAqzADBVgKDpDwd4DpxN0MYBmODqCaCwKh80Fm8WOQMQnFBivRJ6uMRyldI7HQUBUQzgSjJ9PY9ttTrhsHoxoNNb47tO3S+arBkVpwrEYslxW/GKJF4vSpIuz9UIYq573g5yNBMomhaLKKfp+rw1bbvWgTDVEOjUUwYbfDMNlI+ZpwRvkpJzrRJ2CogTktpweiUNR4fEkp2SOC/V3p0jtdeDpN0L4y9MB2bFdfKbjJqcVB+5Nw22qVP+SRqXiPhy/FMU8lxU/WUIOTfks1Lyo9YKG77wZBjU+ovvel2HHB1UTJvm8Gv77YkSwWXLIPjcUFZmk1Mjo9UAUK074hAZHl3hFuTzBzb97OYCVcxzCBUqNqRZ6bPHS9Z1nAvhS5wgWptrw82Iv5itX6k/Ph/GHz/vxhQUu/NFcgsVAQSq5kiUApvL5l4djIk+0JxDFlpcDWD7bLuZbdbNL6EjHL86HRXMmmgsdBIV/fiGCj8wheC/P+XFfGN8X/2jYcJMLOxUUpWZR3z8XxoPzXbglxSbW+LQ/invSbWL8l4cj+O8LEXxmvmtCKNo2GMGAFsMqVXL/zZ4gan8bwH8WpaJkjnSq0rgEl2nsDaeGxTO9lV8kMBR9u75VeBxWgBVgBVgBVuDyFGAoenn68dWsACvACrACrMDbpgBD0bdNyut+IMMhSn8SBHXZUhDRNURjGsg1SlB0JHIJsVhsTNk7gbfE/FErPPY0BDSfcJkah1FW73F4EYoExNgELumYTn7pTEW+qlCUIKPLipYl3nijJcqIXP28H36CooplTegUJZIYi8Fls6CpKA2rVJfzfa8Hse9sGA/FYZ6Ou1Jt8RxM0uSUjzJFYwjGdPx9VxDkUKWy9frClDhAo8ZAv1Nl8UJvAMQYqZmSLEvX8T+DEdzfPow3glGU3ODAD96XhlSCgwoi7nstKLJLP6zcoQRgzZ5KGsXIKKVIgBeGovj3e1KFE/UXFzR85uSwiFb49t0puC/TgSFqgvR6CH+a60Ka3YKjFyKiIdEX82Q5uYCivw2IhkVHiwmkjjZaonzTj2Ta8YHZduH6JA9sKKYjxWbBg/OcIn+VDnJafug5H3oDURFbQJmuVqtFQN4vd47gMzlOFM2SbteBcBRbOwPYdpsHOQqUfqsniIdeHBEQ2ZwpSqXvn+rwo3FxGpZlOvC7kSi+/2YYf3mLCzarFYf7Qvhhn4bdBTIbdLzyeQKr1EyKGi2RLjTmQ6eG8XSRbKplPqjB1ooTfrw0QmX05iTY6b0VDEWnpxOfxQqwAqwAK8AKXGkFGIpeaYV5fFaAFWAFWAFWYJoKMBSdplDv4tNkjyTp2KT8UMr7JACa6pwNXY+J0neHzS3K3Ue0S0IJm9WuskOtAuZEQXW90kFK0NRqtQkoOqINCbhKUJXgqK5HMRLxIcWeLsrsyUlquE7JaUrnESilObwdeaPvNBQlp+hHn/eLjM0pnaIKipo7vlM595+dGhbNiAjoGUkDMR2iLNw4CJHR5dRIfk93UDRc+sAsO0rnyK7momd5UlMluerCVCqOkZiOnw5E0OGLCrhakGrF5252oXK+W5SXE7T+4ksjODoQwbpsh1if5EZNNCcaj7q/k6N0OAqsm+sQZfr94Rj+64LMkl19gx1znBaMRHT4osCeghSRKfqyPyrK55cTdNV1bH8lgL99JYg70hKh6NHzYXzseT9W3+AQneKNgyAkPevOfA9S7BIcUk7np38zLEriv3q7Bw8r4Equ2Id+M4yteR4sniUB5EUtho2/HhZ5nkXqM7rXx18YFnP90q3ueKOlXw6EUX0qgIP3puH2NBvaL2loOqfhb25zC9B/uD+EH/Vp+D93TQxFnxvU0D4UFVCY9PzFgIYv/zaA792birlkDTYd5GIte94v9I/HJMzge4mh6AzE4lNZAVaAFWAFWIErqABD0SsoLg/NCrACrAArwArMRAGGojNR6915ruHQdNtTBfz0hwYEwKTsTwKalBdKkDKo+cWflBNqtVjFPwRU6VzKDQ1HgwkCpTjSEYz44bB64LS5xHlRPYqg5gM5RakUX7pS3QLCErqjselzcpgaDtLLUf2qQtFYDNkuK35uKp+n7vObXhpBuy+KkGp+PpVTtCzLicYi2fGdGjF987UQftAXFo2GjOxLM+A0g01ySn7njTA+coMDVfNdEngqGDpZz3Lh+FROVgKi5M78zVAEn5jrFF3fqZScuqATlLvBYcV/LJZuS2qs1Bsk57C8PsdtxYIUm5j3/S8QwNPwxJ0pWHujbPj0k/OaALFULk9/fveNMB47ExQZo9Q4ytzg63wohrXtfrQOashLseFnpvJ5yuL8i5dGxNYgpyaVwNNBoJP4s5E9Sk2pyjuGRc4pMdJv352KT6gmTq8OR/HHvx7GPxd4cE+6dIrS9euoLP8WN/5wrixfJ9fth9v8ooT9S7eMQlFyAf/NbwN4+t40se4/6Q/jmfMRfHWRbEz1X/1hAUW/flfKhE7R5O7zh/vC+NZrITy1ODUOdY39T4C86uSwyGqVdtyZdaFnKHo53yR8LSvACrACrAAr8PYpwFD07dOSR2IFWAFWgBVgBS5LAYailyXfdXuxuVTdeAgCk+QANcNNAp8ERanBknCAWmxxoJnmzEAkGkI4FhIAlUDm6EFQVeZZxmJRMQa5TsWf0GGz2AQwpXPovlosJHJG6QiKHNNRB+nliHzVoChlparO8U/dk4oFqvSa8iBPXIzgk7/241xYnzJTlEjh39/mwZdvowZX0p1J5dWPnwniz29xI0M1GqKczNdUKfzNHity1f2oKRPldq66wYEd+bJLOsG0f+8N45URWodkkEbuXWBFpgMr5kgwSI7Ij7b58Oyghn+8IwVfWugWNlMCjL//nE84UOkZySW653dBATczHVbhsqR/+Ytb3QjFgHUv+NHcHxbl7QeL0kRuJ2V90kHl5JQxuvYFP05ciuCvbnGLxlHx7vC6jqd6w9h4aliM/+FMB/YVpiJbNbAiXY8NRvDJDj/uz3Zg910EkROfjcDsw50j2E0d7y06MuxW/Pj9aVgyWz4nAcmNJ4fxvaK0eBQBQdE/aPPhkzc68flb5X68EJY5q9SkyuwUffaChq93B9Eg4gGseOr1IJ67FMXX70oVkHg6UJTK5Z+/FMEmda/v9IbQOhDB7gIJUhMOXcffvRLAV7oC0vY7wwZlDEUv55uEr2UFWAFWgBVgBd4+BRiKvn1a8kisACvACrACrMBlKcBQ9LLku/4u1mXC58xL0yU8o/J6rytTPDfBTFkSHxPQlByeNqsDWjQkSu0JqJIjVAJOCUUJ5NB1BERjegzSTSo70dut1NzGo5o5JXa4f6tCX00omuex4rv3EGCzicY6dLzki+DPXxzBs5eoS/oU3ecVA1uVacfDt3rwYQUpCUb+3W8D2LkoBZkuWRL+6Msj2PmqdObSuY/cLgEegckPn/Bh5Q0O/KOCogRKHz4dwIIUqwCHIveT4ktlzCn6QzFk2C2oVWXlvoiO1W0+nBiK4FBRGj6mmgCRM3Jlm09AyH+/Jw2Et+t7Qlg914n5HhvOBWP40bkQKm92IaxbJBQ9L8vZCSZuv90T14XyPLe9HMBXXyWoqovmSj96XxoWqRxNyj/9ZLsfRy9ouDPNju8uThXNmmT2KUCd38kp+suLEXisFtQXpOCBm5zxfU3w9Tu9YfzZi8Pwq5yBOzxW/HSJV8yVjv1nQ8IR++NiLwq88jPSatUJP4pn2bD7Lgn1wzEdFR1+fO8NTQDif1QNrloHNOF0/f/vpHgIC+q6AjgTiOKJwjQx1nSg6LEBDS/5o3gwlyA48ORrQZwL6dh6m1xPujetkwF8KV/2wVMjMjqBoehb/Vrg61gBVoAVYAVYgXdUAYai76j8fHNWgBVgBVgBVmBUAYai77HdoKCoy54Cu4VKmAmvTFyGS8DKCqtouBTSRoSTlK4NRUbilxEsddvJ5Ufj6QhGfCIrlFyOTrtbuEjp7/Q/IrM0pgkQSsDJZU8VyZZaNAgHOUV1HaEolUXLxj+S+8ysTNi8olcTiqbbLFh1gx3/lJ8iSsjpmHGmqC7dpP9RmIpPzZNZmVQq/vevBPBvi9PiTtEvdw5jR5eEol/O8+DvFQAlKPqREz58JNMRh3cXw1H8354wNt/qFk2IeoNR0VCpNNspmjpRYyMqa39ogQRzBEXJKUrl4j/7gBe3qmdpOR/GFzsDuDvNhoa7pRty/+shrMhyIMdtQ18ohp/2h8W8wzEIF2hzvwZYdOS4bMKlWZguszsJan70V370hqIC7jksQOM9qbj/RvnM7ZciWPkrH86HdWQ4LCib48DO/JS4U5RyPv/gBb/ozE5k97PzXPhWYSqcCpqORGL4VMcwftBPpeZEgIEVGXYcen+ayC6li6jr/TdeC6FlSfoYKJrphMgKpQgD2rt/3RnAzlcDCY2Wnr0QxrODUXwpT+r2+RdHEIjp+NbdJih6TsPXletzvEZLlCl6NhDD/Tnyuf/5dwHRcOqz8+WYVOI/HNXjusXzTaMxQDUom+43GDtFp6sUn8cKsAKsACvAClxZBRiKXll9eXRWgBVgBVgBVmDaCjAUnbZU744TyXkGHSnOdFHWTpBzqoNyRKlsnsrjyc1pt7rE3w23KUEjjyNNNl6y2BDVNUSiYTEsXUduUOlPlAc5Sgma0iHAqI1Kham0Oipgq9Gt3tzRfubOVnmvqwZF6WaxGLJcVvzClCma0H1eFsSj/q5UPHizhF5U4r2u3Q/q1C7hXQxzHFY8U+zFvarRz7fPhrCXckXfn4Z0h3SKHngjhO9TUyELsP4mJz6qOtVTqXfJc0P4gywnHjNAaTiKvT1hbLrFLYAbQdYnekLC4UjZm68MR/HTfg1/dssoFF11wifiAP7jHsq2lGtH1fFHzms43K/h0TskYKU2W5lOi3CARmI6BjXKjdUxFNFRfWoELYPUWEnH6jlO0YX+BlX+T/OkPM/D5+U+KfLaRad7w8VJjk3q7H74vNwnyZmiP7ug4Q9f8IOaD93ksuE796RiOXVwV+5J2pMH3gzjwVPDopETQdEH5zsFOKWydIoUqPwN3T+Cn38g0Sn60TY//FFduEopK5SO+p4g/vTFkYRMUXJ5do1EsX6+G7GYjr96aQTvn23HegWznzobxLMDEXyjIEV0ox8Piv7qYkTkmK5Q6/f4mQAKvTZ8RP37z86H0R/W8UkFTcl5TPmmbxB1Y4ZQsgAAIABJREFUZqfoVF9d/HNWgBVgBVgBVuCaVICh6DW5LDwpVoAVYAVYgfeiAgxF32OrrhMSlQ2NqLydQCSVu0uYZIHDRl3iIbJCRRMku1s4RanUnUreCYpSY6QxUFSMZxNAk7rKa9Gw6mYv3aD0MzqohD4YHVb5ojIz0zioxJ6yRqkEn0rsHVYnRjSfyBu9XqBocqOlBCgqu1KhvjAVG01Q9BPtflDXdFAmZkzHYq8NzxRT8x6b0OdvXw7g++c0NNyTAq/qqE6qGdIpcyQiMaCpL4y/6wrgrxa44+5Rgm5ffzWIP57vgtdmQVjXEYxCAFI6ftgXxrmgji2qBN8on/+NP4JbPTYBPulU4pkEO38XjGG+y4K/WejBp3NGS9bl+ur43hthkXv5ajCGQFRHttOK7y5Ow4eoo7zp+MUFTWSCEvT7p3wPam5xm9ZZlr9XnhwGNY8aD4r+wfN+UBn+jts9+OKt7jEZnOQirXlpBHtfDwkwu+P2FGxR+agEXUt/5UfnsHTDmsvnP/YrP14eiYrGTgXK2fpTcqY+78fnc2X2KR0El58djOB9s+wi9/UH58L4+FyngMWDWgxfPRNEQZoN9Xcndp/fON+JR2+XYxAUbR+K4J50GUVx8I2wgKqGo/ZfXwvi9WBMxSNY0B+KYuUJPzr80Rl3oGen6Hvsu54flxVgBVgBVuCaVYCh6DW7NDwxVoAVYAVYgfeaApcLRWWeJDXgkQ15DDAi/Ii6LmDYdIEWjSOb8VjiEG2i9UiEaRYxB7p2svuNdramUSUQos8MRyKNIfqXEAZKcmGN15jIfM54OlyTe0mVz1PWJwG6SCwcb6xEpe52i1NIIxooRUNw2j2izJ4+Ex3hqdGS3Ut95E1l7XKdIyoXlJyglBFqHA6bC/QPHeQgNRo5GboTBHXbCBKRjzImrqU/CdzS/Ea0IXHtdPeRWfer5hTVdaRagYfmu/C3t3kwSzk6qZv42g5Z5k0NigrTbPjzm93CUUiHjxr7PC87rBtBnw/MdeHbRRKk0SL955safjUUwVwX4ekJ0gR0iBU5F4qh8Y0wym90xqEoNU76TIcfXYGobGQk/1dA1RscFnwg3Y6PZjnw+wpaDoZj+EibTwDUNdkOAWKphH223YLf+KL48isB/Nl8J/7hjhR4FABsOhcW7tQ5Lqt41q+8EsCu7qDIUf2bW934yu2yI/srBPMA3JYmge8jLwcEEP7h+6VLlLJACfjSPClXtOx5H37tj+Ivb3ZjS54HqQrkEoBc1+EXZfX/cndq3EH7W38Es+wWzHVLCE/RAPe3+3HSH8V370nFWtV5vmckit874cNwFPj5Ei/uVJmifi0GgqLPXYrgB/em4aMqT5XctB96bgifvckVjyW4EIrhJxc04YwlRelZVWW++Iz6YN3ttWFZhoTBHZfI5enDX+S68HcKip4YjOD+djkPWus7Umz40fu9Qkc6vvLyCF4diYlmTiLfNBrD/S8Mo5kctlw+f01+xfKkWAFWgBVgBViBqRRgKDqVQvxzVoAVYAVYAVbgKilwOVCUQGC6Kxs53ny84fstLoXOxYkNfZbimI3uSx0iL3IyoGUAx6yUW3DL7HvQP9KDVy++IEqux7uOzqeSa4Jp5F6k8u5bZ9+L+d470X7ux/CHL8QBrSEjXUPuQ6c9BSPaRQE+zT8jB+RdWSUCwp0+3yqgnLkUl6CHYlSj1wl8QyhDR6Y7Bwsz3o/fXWzH+cBrAhJfk0cSFI3qVL5MSks3qN3mEP9Ga0ZQ1OUwskd1jISHpPuTAPiYnE9qCKM62hgPrirm7VoKHFo6oFsQsQ8j4vRBt8Rg0Qlm60hxeOG2pwpXaCgaEIqmOmYJh6jd6hTl9npMh8WwRM5A2KsJRec6LPjXQtl5nvYEOfyoGdJRUUIObL3FjU+LZkDyAagCmsrmv/q7oCjXFpLGgD++yYk/u9klG2KZYLDYbSZn7VgZpJ5/8/II7ki14QuqHD4QBf7ixWE8NxRJLLnWpQPzXwtSMcdpFbEKVCL/o/4w/uHVID4914nP5LhESTw5RC9GYnh+KIrXAzH8/e0eUXpP8K/hbAhPvBbCg/NceOhmF+wWiygJ/+uXA3gtGMPeu1Iw322Dpuv4h66AcCr/TZ4bDosFPYEoXvRH8fFsh4DAHUMRAROXKmj8rddCaHwzjH8pTBFQmDToDsREgya6jsYuEi5LwB+J4f9Tmad/nkuuU6nft3tD+Fp3CF/L9+DudLv47KQvgk0vBeCyAf9yVypuI6INYJjK/l8cwQu+KLbe6sb9N0rn9MVwDH/+0ghucVuxdq78xQGNI9HrxLG3tFy0tARMf3xBExmrm3Kd+PwC2UiJXKKVp4bhpxMAfHC2QzyTaKyk69jyckDso28VpIrPBEh+JSg0mZiQj/+CsFN0Bl8cfCorwAqwAqwAK3AFFWAoegXF5aFZAVaAFWAFWIGZKHA5UJQa5nxg3h/hwXu/hn0dX8Kx174HC6QztHLxP+HO7A+i7pefRP/wayLb0XwYzkr5mY5oLIol89ageskenO4/jj3PbUQo4k+Am0YJNl1Rlv9XWJhxL/7lhS/i/Eg31t65BR/NewiPta5Fz1CHyWkqXacEE/73zQ/gg7mfxA86v47OC78U2ZgfzavGOf+r+E3fT/HFZf+BYe0S9jz3oOqYbrhJY7g1430ouWWDyOAk4NVz8RR+cuZbIj+TStDvnPMhfH5ZA/7zpa/hv175hnSsCpCqAOJb7xU0k+Ucc26yw1V6DyG6wosu5KAMUGp2Q5XbUZEzSmeIvwtI6hJl7ASJA5osn6fDyAQ1bkhrTo5S43yr1Qbb8Cw4u2+Hu28hXNpsQLdCs/nhn/0K+m78JfTMC+JetA7kJBXl+jaX0N5qsQttaUyColSOL/cQdbuXd52Oc/RqQlGCetTFXZkZBeikJjnGQc5LKq02DuJggxFyWhudxGV5vctqgfMt7hcaKhjTxRhp6l702WCEgCeBV9PAui4AJs3Z4M00XTqXYCc1LSLFwzrtjdHnoIZS9ByihB/AgKYjIn7pYEGmGovuMhLTBfgl5yYddPsLCv7dYDqPfmxMi+AgofV0dU0wBgFlyaVqSOeL6qJc3W21IIs6NKlHIqD7Zjgmnp0+N8akWIF+LSbON8agadDa0B6iORtrJrTSdAFw6Xxl2BTPSW5O6Qq9vIOezdCE9OnTyOUuxyRdSRvVZwznxVoA2abnuRSRkFo+9/Q3CkPRy1s3vpoVYAVYAVaAFXi7FGAo+nYpyeOwAqwAK8AKsAKXqcDlQNFIVMOHbqnAn9xbh2+2bcax1w6oxj0WVL3vcdyVvRw7flGGvpEekRVpHATb5qQswG0ZxeIjAhP0WbprDj6e/5fC0fmDzv+DweCbwnFJvCAcCeCl87/AiHYJN3hyUfvBb4tsyyNnnkQ4OozFc1fizjkfxDNd9RgMno3D1FAkgBfe+DGGw4MoyC5BxT2PCiD47+1b0ev7LbYsP4hfdH8Hh1/+Z3xx2VP/j73zgK+iSt//MzO3t/SQTgqQhJqE0IuCYJcVwd4LlnXVda3726JusSKuYMPesaBiF7GiFOkQSoAQSEJ6z+1t5v95z9wbAgSS0P6AZ/zxS8g9c+acZ+be/fDN874PnP42PL/yJgbkCGrSV+q5OSJlKq4reBKb65YgwZKBBlclftz5JtIiBjBIatJG4NSMS1Hr2IXVVQsZqqCE9aUVH8DhbwqVQncfYBzmbW3v1UlwVgWOMvyyD4pMAS1hKKoCY4evhV2OhSWxsncBGuotGgKj6j1QGBQ16whuKgwes/YIogSDZGaaUso8wUyCUZq6JBiLhiNCSkVydi9EJVghigJaa51Yu7wIa8p/hnFcMTSZ1axnKZXK03zk+iWV6KtW1MOgscLha2Ku0fChwvE9ztSDwdFjBkVpcZ0Bs30gZKf3dd/AnMMGb2H0vc/VOgvmOdC1aOxer+2Bjwfc52GvuwdP/X7rC597gL13NvUB5whB6gPdz0PlouG3/37zdqHtgdbeA7loKIeiPRSMD+cKcAW4AlwBrsBRUoBD0aMkLJ+WK8AV4ApwBbgCPVXgcKAoOfpOz/ojLh74Nzy34masrv5chWIQcGPhs+gbMwwPL/4DGt2Ve5WTE0wdnTodNwx9mjkSO/afDAf+qH6xPUezqxZPLb8Ctc4dOKfv7ZjW/160eRsZ7KODoJxBa0abp5E5DRmZU8DGEOSsc5VClmWkR+bhzD434/vS15AWOQBX5v0XVW070OapR3rUQLaWitZiBgFp7i+3PYOi+u/Zeqfm3otHf5mGCRlXsnL9spaNGJk6tX0NdEFKX6f90/ppLXNX34J6167Q/o8tFCWYSVCRWgKwnq8QmesyrJdaJk+9Q9X2BvSfIZQiTxCa2hOQrqRn2CkaBpLkLtVJRlh10az0nbULIKOjIENsioN55anonZqNQROzkJbeC232NsbSbFYrthWX4sM3P8f28iJYz90AMbYZFm0Mg+EU0hRuPUBglByp6vVVEqWXjJBEHfuextLe6F4fSNljCkV7+ubj47kCx1ABDkWPodj8UlwBrgBXgCvAFTiIAhyK8seDK8AV4ApwBbgCx4kChwNFCW6el30npubehf8tuxYbahcxp6gk6HDr8JeRGT0Ejyy+ANWO7ZDEPU5ROo/K2GcUzsZ3JW9gddWXzHF4sIMCena1rgP1Hf3zqDdRbS/BvKIHGBQjsHp61o0Y1/tivLDyT6hyFIdK5llhPlo8NWxMgqUvc4w6fM3MmXj7yNcQbUzA9qaVrCw8N3Ysg3BbG5cx0El/ftj5NrY2LsWolGmY3v9+/G/5NRiXdhGSbf3xypo72F6HJU1h7svfdn+CAfGnsnm+2j4HTn8LXP4m1f3Yw1LXw308CAAz56YoweN3Muhp0tqYe5W06Jg+T71DVRi9twWOnJsUtBROn++YOG/UWBBhiAsBytB59CWogXHFeCRKeTjlkgKkpydCEkWsXL0OWq0WgwfmsmsVbSjGk/+ai0DaDhhPKWI/ozJ9BkGVgKr/Puuh/eglM3OOEpwl16rT16q6ejtzQVJ7AFHEy1PKuyWn5rsWBFktOz+4AiefAhyKnnz3lO+IK8AV4ApwBU5MBTgUPTHvG181V4ArwBXgCpyEChwqFCVgRnBtau59mJJzB77a+jwWFD/OIKVOY8afR76JrOgCzFxyKbY1LguV1asCkhuTnJczCufgrXX/wKIdL+z1+oFkptCdjKh8DEuegpLGVShtXsXK5GUlgNOzbsK4tEvwwqo/ospezByb4YNep6rxmwufg4wA3t/4H5i1kbixcA4+3vI4ftr5BowaG+4aPa9DT1FfCLQJbL3DU/7AWgLUOctg08dgZ/MGvLPhHxjcazLSIgaiT/QQPLfyZkzJuRM2XRxWVX2DWkcJNjf8FAplObYuUdo7QUQqQacAI3Jf6jVm5hSlvqEmnY19JYjd1UGuUDqfoCgd5AyNMiS091dlPk3qOynIkGoTEbH6DIyZMgwDCzNgMVOqPPD9T79id2UVpv3hHJjNJrjdHjwz8zWsLFqGpItL4dCUs76yYbgZTqYPf6U5jFoba8NAUJugKLVboGR6coxyKNrVXeSv/94V4FD09/4E8P1zBbgCXAGuwPGiAIeix8ud4OvgCnAFuAJcgd+9AocDRcnJd8XgRzAp62pQ785PNj+JhTtegEUXhXvGvI/UiFy8vPov+KXsXZZqHj4IMpLz8sZhz+Cd9Q/gu9IXu4RzBGB7mfrg5mHPwqKP2i8BnZXPS2bYfY37hQA1u6sxd9Wf0C9mJKYP+Csanbvx5vq/Is7cGxVtm5jzkM4ldytBtpfW3NYetETXJTfi8OQpuGzwv/DltjnIjRsDEVosLJmLmwqfxQcbH8ZpWdewc2LNKViw+Sn29x1Na/DW+ntZSjS5LY/VoYYrCay0neChX/awS6vl5n72PQFSjahhvVwPXHzOYo3Y2gOKnzlOqddojDGJAVd6rf1cSrUXFGg2DUFiw6n4wy3jkZAYwxyfTrsdCz75DHprBKadfy5zb9Ia3339E8yf/xmyLq+HP6ocbZ4mtrZ2IAoBZl0EK/H3sLJ6tcSfzqX7TffGE3AxhyuHosfq6eLXOVEV4FD0RL1zfN1cAa4AV4ArcLIpwKHoyXZH+X64AlwBrgBX4IRV4FChKJVnEyD70/BXkB45CFX2Evb1/Y3/RXlLEf48+k1Y9VH4sfRtvL3hr+2wi74heDgq9ULcWDgbb697AN/vJCi6B5p2JibBNbM2CnkJZ7KApXAv0T1jWRdQ1jez40EORwJna2u+gtvfhuzYMcwVGm1MxqkZl7SHPFE/y3hLBltbvatcTY6HwJyhL62+AwPjT8EFuffgP4un4LSMa5AZVYhvSp7DTYXP4fmVtyDeko7r8p/Ahpqf8Ob6+3HHyDdQ0rQKb264nyV7Hww8HumHJ5w4H9aJysvDP+sIHHsQXM16itJ4my4GNl0sK2wXlA4BMawHqwLNylHIEMbh3BljEKn1Q25rRH1DIzZuKkZM9hAUDC1gmvv9frzz6sf49LOvkXV5A7TxLWhwVjIAugdwCsyVSvekY9ASuYOpQWm4vP64CVo60jeSz8cVOIIKcCh6BMXkU3EFuAJcAa4AV+AwFOBQ9DDE46dyBbgCXAGuAFfgSCpw6FA0iEhjEu4fOx/Nnlq8te6vuCb/cegkEzbWLsb49ItR76yATtJj5tJL0UpJ8qG+oSy1vvdlLM39lTV34tfy97qEosyzqKip5FSenmjLCoHGA5Wlq9CMeo+2eRtYiA8dMcZU5npMseQiJ240LLpojEmbirLWTdhSvwwjU8+DRjTit4pPWSsAu7cRP+x6DXkJk3HJoH9iXtGDyE84HSZNNHPFklOUoGiUMQE3Fc5GUe1ivLnuftw+8nUGRd/acD/rJ/r/A4qGnxOCiKSSTGBTUZ2YYT3ZC/u20aT1KgJzfrJxLgOCTWbAbUSENQLmWBHaCB9CbFKdj9opQIFm1XD09o/D9NsnwmLSQFAUBCCivrEJkZERMBmNDJ56vT488a/nsWH7OmReVgOtzQNvwMNK9L3hAKVOepwSiCdXL/VrpeeBaXuAfqK0f95T9Eh+WvC5TmQFOBQ9ke8eXztXgCvAFeAKnEwKcCh6Mt1NvheuAFeAK8AVOKEVOCQoqiigPpOD4ifhjlGv4ofSN/FO0d/RO2IQCzOalHktC1ZavOs9XDb4Qby9/u/4pfwdNZleEBCQAyxBfvqA+/DsbzdhVdXne5XXH0xQ1t8z+QJcV0D9S/2shLqzg8rGKTzp1bV3YcXuBezaBEavL3gaNn08nls5A23eWqTZBuP+8R/jm+1z8eX2p3HXqHdh0Ngwc8lFalI7gUEFGJN2Ma4rmIkmdw3M2ghsa1iJb3e8iBuHzsFHm5/AxMwroKfwIX0sFmx5CmN7X4TS5rXHFIrucYOKbK+SoGX3QU2MBxz+5g5Q9CAqsxR5BYJfC1tVAezr4tBc64VeY2R6ByUXbH08iB1uhy7GF4KqRCdloDgHsTtOwRlXjkS/IWl7BWyFr+gP+LF8yRq8MOtt6LJakHRmFQRRZiX/LBpLCcATcMDha1HT5QHWXkGEBK2kZ31S3QEHcwsT4KavvHz+hP4Y4os/BgpwKHoMROaX4ApwBbgCXAGuQDcU4FC0GyLxIVwBrgBXgCvAFTgWChwKFCX4RmXqVwx+GOPSL8ac327A+pqFzLl3SvoVuCrvESzYMguLy97F3aPnMYA6e/k1aPFUs16gdFydNxOjUs7HE0suwfam37rsKRrWglymo1Ivwg1DZ+KjzTOxvWHlfuCNAnv6xgzHtP534ZW1d2Jp+XwGBmNMabh/7EfY1bIBL6y6Bf6gB3kJZ+DWES8ycLuk/D38ZdQ7MGhteGLJRcxFGmlIwM7mNZiUeQMmZ13PXKGj0qYi1tgb35S8wMKbyImqlXR4efWd+EPOX1ivUp1owLqaRXi76K/HzCmq3hfqwxnFwqcIYNLPCJCSw7LN1wBFVph78kAHa0dKFNivRezWM5DQOA4RySakDIxBamoiXE43tm8uxU+LlqE1WImUs5thTHGrYFRQEGyKgGnJZORm5WLy5SOgN2th0OvbLxcMBlG1uwazH38VpRW7kHZ+Iyy9yfUptPcSVQcTPPei1dvAACmFbBGMpjJ6X9DDvicg6vK1qm0TePr8sfi44Nc4gRXgUPQEvnl86VwBrgBXgCtwUinAoehJdTv5ZrgCXAGuAFfgRFagx1A0VMKeEVmAP496A/WuCvxv2VWw++qRGTkUfxz+PPxBH55adhXqXKWYlHE9Lhv8EH7Y+RY+3PQf+IIuRBtTcPdoKpmX8Niv09Hsrmovre9KS3KKjky5kDlF5/x2PdZWfbMfUKUx+Yln47YRL+G1dXdjWcV8Nm1h0hQW1DRvw0NYVPoiTJoIXFswCwPixuGJpZegsm0z7hz1NvSSFY/9egELVzqn3214cunlOKPPjegXMwKP/HI+zup3CzJsBfh6x/OsfH511TfYXPczVlQtQEHC2RiVOh3ZscOxtvrYQlHq80qaWvWxCAS9bM9qEwECo1o4/E1dOkUJotJ/lpKRSK84H4NOycbQCTmwWozQ63SQvW5Ao0XxllK8OXc+djZsRPr0Bmgj/WxugqpyUS4iS4YhITMaOaPTkNM/iwU6BQNBrFm5EV998h3KKqrQa5wbMcNqIIihwKYOnRDU/rDUfzaIFk8tXAE7dKKeBUSRQ5hcwOQkPVjIEu2fl8939Y7ir/9eFOBQ9Pdyp/k+uQJcAa4AV+B4V4BD0eP9DvH1cQW4AlwBrsDvRoGeQlGCWwQTryt4CvmJk/D62r9icdlbSLUNwjX5j7HE+dfX3oelFR8y9x6NvWHo0xjc61R8te0FfL7tf5iceQOmD7wfi3e+hzfX38dCfA7WF7LjzSDgOSJ5OmYUzsK66u9Q69jV7j4Nj6Ny6nhzOgqSJrOQpGW7P2JuySsGP4KRqefjiV8vQbOnGmf3/RMmZl7JwqDe3/Qgc78S6CVo+/LqOzA27WL0iSnEnOXXY0bhbLR66vHGuntUN6gpHV+XPI9bh8/Fz7veQ1XbNggizSDBoLHizL4z2PreKvrrMQtaIqBJSfFmfRTrzUkBRXS/NJIWBo0FTh85Mg/sFFVD62UoditSVl2D/plDMf7CPCQnxamp73IQgepSSPG9IWi12L5lJx598FmIfXYiYUJzSH4FTVUp0FRNgGttKZzOBvRKjIfeoIe9zYHa2iYIxiBih7sQnV8PUaO2P+js/ofT7QmyN7orGdjVaQwsjEkvGWH3NTFHLFi4lgpRmS23w8Gh6O/mo4xvtAsFOBTljwhXgCvAFeAKcAWODwU4FD0+7gNfBVeAK8AV4ApwBdBjKCrLiDQkYsbQ2azf49xVf4Qr0Irz+v0Z52XfjoUlL2NB8ROQFT8rgSYol2zNxozCZ1BjL8G8ogdw5ZBH0S92OJ757QZsa1zW7dJ5ul1q+fzFuKnwaVS2bWNBSPsCNQJ/Vn0MUiKyMXfVrVhS/iHrI/qXUW+x9Ty7YgamD/gbRqb+Aasqv8K8Df9Eq7cWgiDhwv5/x2lZV7HEegKp35e+gWUVH+FPI17BxtqfkRqRg96RA7G8YgF+KXsf1+bPhF5jan+SCORRqX6cOQU/lr6LtzbcxzidGGobcNQeOXJoKjK7tklrY0FEdOglE3SSgcFC0upAAJJ+TlBUEYLQlPdF1tarMf6C4Rh2Si50GjWkKuBxIVi/G7qUPgxE2x0OzHttARYtpgT5OmisfjTXJsATcxks6bnwbd0J58qN8FbWI+jyQIEbEekORA1ohTHBqfZrJdx6oKyskNMVigCHr4n1RG1vCSBq2H4lQWLuUYLA9Nq+zwKHokftieMTn2AKcCh6gt0wvlyuAFeAK8AVOGkV4FD0pL21fGNcAa4AV4ArcKIp0FMoysAZZMQYU6AR9ah17mBbtulikRs7Dhvqvoc70NYOAdVybBmJlmx4A040eXYj1piGZFt/bKr7gYXqdNclSteR5SAyogowKnUqlpTPR5V9K4OZHQ9FCSLJmoMxadMY0KTAI61kQEZkPnSiEZsbfkZO7FgkWvpieeVHcPlbmMOSVmrWRrH5jRobHL5G7GxZA2/AhcyoQjj9zciMyoMoaLG5fjFaPXWsVL1jsjzNQdcYmTqVJd+vqPqUORh7sseePkPhgCXqu0mAlmAu9Q/VCDoYtTbIcgBBxQ9PwHlwKEpZR2IQms1DkVN3KSZcXoghQ/ugoaEJm4u3Q25rQJxFj/7jJkEjScx1umLpWsx85FmkXFANj8YIT+RlsPYbDFdNLXSRNuitFrgraxBwuBBwt0L0boUBG2GLqIXGIHddzs8coAJzh1KrBnIKE+hkz5WiQK81Qy8a2N6o1yjp3FFrDkV7+jSd5OPVprnqbwDCNP5gVP4kkoND0ZPoZvKtcAW4AlwBrsAJrQCHoif07eOL5wpwBbgCXIGTSYGeQtEQUYAcggtiCCgQoKKfkSNS/dEe+x/rUqmo6eI0np1LoUBs7EFsgp0ITXOp/xfqQ3mQm9E+Rg01Z85CFVCqAJSVkneAaKwAW5HZuPARTm4nsEvrV/dBa5fUknKWMNT50RGW9nSfPXnGwmFKJm0Ec0vSQU5RWju5KGXZz4DhwQKJGCeSFSiiAmlTHnJrL8Xkq0dhUEEWfF4fyioqUbq5CM0tLcgbMRq52X3YfVy7qggz//08YidVodadjpjTrofWrIe7rgEBpwutxaUQ9VpobRYEnB70GlWIoMcJz7bvEW35BaYINaSpK30Ihja4d8MXUMEn3QvVJWoKOWRF5lymfqNhDWgch6I9eZJ+J2MddmDXdqB/ngpGe/gZdKKqxKHoiXrn+Lq5AlwBrgBX4GRTgEPRk+2O8v1wBbgCXAGuwAmrwKFB0RN2ux0WrpZasaGbAAAgAElEQVRuH5mjIxg9UnN2f2Uq3JVg1FoZECRnaxgM7jvLweAjc5wKCuTSDPTZdhVGnV2A4RP7w2Yxq6DV5UJjUwvWF21CdGQEhhfmY/mva/C/x+YieUotnMYU6AbfCnNSHHx2B8o+WQhvcyuSJoxCa8ku2EvLkXnhubCkp8Db4oB9+dtI7LUYkvbA6fHh9VPgEkFRCpAi0EtAlJyxLn8r/KHgJXLISqKW/YwODkW7/wz9LkbS8y2KMJVugXnFD2g+90oEzNbfxdZpkxyK/m5uNd8oV4ArwBXgChznCnAoepzfIL48rgBXgCvAFfj9KHAsoGi4vDsMqlR190BJ9fVwf8kODtOQG3Vf52nHu6M6R8NQUi2dDl+vK/fhXvOEUtfJ3Rme40DnhxPaw2PZbvY5f98nqHMNQkocYP/dfQrb9xtSMayz+nMBBo2JOSjJSbn3Pdj7CmpFsQx/swVxv12KgWmFOP2qEUhJiWf7C+vh8/mwddsOxMfH4r3XP8WPP/+ErCvqIVkV1DWOgSH7bOjj4lD13WKI1I9UFOCsqIY5uRdsfdKhtZihj41G+ccfoXfqQpijPFCUsMN4nzWF0DX1km1wVzDYa9LY4A44YNRYWT9bAqZ0qO0DjHD529r3yZ2i3X2KfgfjFAUaQcAjyQFMNnjwn2Yz5jeEHrDfgVuUQ9HfwTPOt8gV4ApwBbgCJ4QCHIqeELeJL5IrwBXgCnAFfg8KHAoUVUvlVRB1oIOci2G4KIka6CQT/EEPA3NqyXm4/F0thbbqYliSeDggiOalkCAZMusnqZasq8CTStnD7kg616KLZqXsDn9Te5m+Clm7LssOA0WTNpJdr81bh4BC8JAhzw7XDINbQBJ0iNDHwx2wwx1QXYmUOG/SRKDVW4cgO59dvb3fqF4ys0ApT4ACgeT2snsaQdpQD1OnvymkD5X507UpVb3rQ2XCe6DlXgAWAsy6SPhlL3OQdqWJ2qsTUNYMRd+GKcgbm4Php/dHXFwUM9bSugLBAPu6+IflmPv0O5BSG9H7D/WQtDL8HgktTcnw6fKgWPpAgQmSXgdDbBQEjQR3TT3rNSpIGrT++ipSMzdAo1dbE3TGpcItENx+B5rcVUw3csTSXuh+0bNA6fS0fyqlp336At5QVTQvn+/66fkdjZBl9LdosLDQihSDiE/rfLhkvQMe9vgde4f3sVaeQ9FjrTi/HleAK8AV4ApwBTpXgENR/mRwBbgCXAGuAFfgOFGgp1CUoBmFFmVGFkAnGfeCe+EtUaDSjpbV8AXd7EdZUYW4dNCD+LbkRayo/AyptgHIjRuL5bs/ZqniZl0Urs//H6ocJViw5dFQirjIkuCDShAfb3mkQ59IEUN6nQ4KUyqq+5GVUV+bPwsEHV9acxsLczol/SqWuP7TrjfgDbpYiNKBKuXDkPXsPndgeMoUvLjqT0iy9kOUIQE/l7/F9kCBRRGGBHYtgrRxpt64ZOADWFH5BX7b/TEDcvmJZ2Jc74vx3sZ/oc65i7qnMsjb6qlhLs3zsu9E74hBeG3dX9ieKXiKzqu0F2N40lScl30H3lh/D3Y0r0LviMEsKb7VW9slxGQ4NOSUpT2TW5L6h6onqsFU1Ac13Pu0K/esai6VEbAbYPjtNGQGRyJrYG8UnJqNiBgzDEYDWpvasGTxCnz56SLYAy1I+0MDbOluKEoYbCoIeEW4nRa4vBkI2EbCkj0MWqsJAZcbfocLno0fIS5yCbTGAEXeH5BJhXu/Nrur4fLb2bbI+Rr+OQFSFrAE6lUbZPe7I/jlTtHj5IPm//cy1IQ43JNpxqP99PSJgAY/cO4aB35r9rKy+pP94FD0ZL/DfH9cAa4AV4ArcKIowKHoiXKn+Dq5AlwBrgBX4KRXoKdQlFyO0YZE3D7ydUQbk6GVdAzEqX0sA4AgotZeineL/sHg4ab6XxgE/cvotzCv6EF8V/oyxqReiqvy/ot11d9hc/2vGJZ8LrJjR4DAV2XbVnxf+gaDhfeP+xirKr/Eh5v/HUqzFxFrSsW9Yz5kifIvrr4VUYYk/N/4BdjZvAHPr7yRwbIzs27B2dl/xJqqb/Hhpn/D7mtgPTfVsKS9j7DrdWrOvTi736147NeL0TtyAKbl3otFO17FZ9tmIdqQjBkFzyLK1IsBSNpzrDkJDm8r7N5mNqFZFwGbIQoNzmrmbCX42OSqwUurb4Vf9uDeMR/A4W/Fe0UPwhf04px+tyHFlo2X19yO9Mh8XDXkP5i17Eq2zqvzHsPiXfPw9fY5zMHWNcgMuWLJcauPYdcnQKgRtQwqkztVdWLu7Ybb02aAodX2HqvMfWm3wlU5EZENWUho0iA2Ig4RUVZoNRJcDg82lhShzFWBXmObkVDYEmKwzEoaCvZW16TIMpytJjS5ToFlyLnsZ+6iD/cBop279MIuUW/AjUb3bnU+agspiKH+qTKCSoCB8I4HT58/6T+2er5BRYFF8OGztE2YkGQCNBoobhf+UarDfxuzWYuHk/IIuchpbwyKTo46KbfJN8UV4ApwBbgCXIETSQEORU+ku8XXyhXgCnAFuAIntQI9haIE0giCkpsy0tALlwx8kJUsz9/0MHOQuvwtsPsakWzNxpVDHsGspVey8XeNeRvvFT2E70tfZQ7TyVk3ITMqH43uSuQlTMIX2+ZAI2pwXr/b8cmWWWjxVOPW4S/h17IPsatlA4KKH+tqvsXw5PNwZd7DeL/ov1hZ+SlznF5X8CS+LXmFzU3OQBESJmRci4zIPLy/6SE2Fzk+48zpEAXNfqZRSjYfnTYNp6ZfjrfW/xNV9mJMyLgObn8bft71FprcFUiPKoBONDDoGmGIx4SMS1FcvxJb6pew56NPzFAM6jUeP+2chxZPLXMu+mQPtjcuR0HimZhR+DQ8ARf7U9q4DotKX8LVeY9gR9NalDavxyWD/obX1tyDSVnXsRYCb63/K1t3ZzCzswcyDDjJOUnfkztVJ+kZIGWQthPoEz7H0xwHUQpA1Loh+zXwtaVCMJyO6LzJaN1UDF/xDhhqHLAKJmg1WvhEGb6UCMj9kqFxfILE9DJAITduh8AkhVodMIwJQVDQ1mjFjqKhiEp2ICl1HbSGYJep82q/WKDN18icsxZdFHO9Ov1toFAlgrfhNg5h6L1vP1nuFD2pP766vzkFiFWa8I3jQhQklEKIEqFU+DHLfRXuNv3nyGWudX9FR39kyEFu0whI0IuI0UtYOsxy9K/Lr8AV4ApwBbgCXAGuwEEV4FCUPyBcAa4AV4ArwBU4ThToMRRlnEsBgcQz+tyC87Jvx6tr7sKulvWYMXQOfi1/H4vL3saolAtwXcEsPLn0CtZL867R77RDUY2oZ6CUemaemn4lzup7M9ZWL2IOwLyEyZi/6TGkRuRifPrFLDSH3I9NrmrMXHopTsu8Cmf2uRnN7loGYw0aM2z6GLR5m+AJOBmMJJhGkEwtJXejyVWFr7e/gMsGP8T6a+5/kPtTzyCi2+/cq1/qzuYiPLfiBgxJmIy+0cPYmmk/Zm0kvEF3u0uRQC+thYAmaUPwblvjChTVfY9bh7/Mzvli6xw2N8HWZk81cmLHwRd0IcHSB1Nybsdb6/8GjaBFnbMMu1rXMYdnVy7RjnuRZZmBaZs+GhRMRECw1dvA3JoHhKKCgtbS/mjd0R+2rBgY41NgTOwDW1YG2kp3oXnTdhjiolHz01IY42IQWzAAQa8fUYNzIRpMaPp+LlLTlkITNEDwGOHx+hCUPJCsPuj0GhWMKkAwIKG2NBqxqU3Qm6ik/8Al8ypKVXvOUml8o7sKQdnPkuXpFdK340HjqK8sOXI9AcdeIJlD0Q5KtQeSKYDf3yGg7Dj5MDqUZUgaQJLUM9ud0ATT1V7Few4B0XIjFtqnoCB+E8RoQC4HZvluxj3mRztElB3KIro6hxLMuhpzBF8P3WeLRkBBhAYDLBpEagVoRREPZeiO4IX4VFwBrgBXgCvAFeAKHIoCHIoeimr8HK4AV4ArwBXgChwFBXoMRUP/4B4UfxpzaO5oWocvtj3NUr8vyL0PNn0snlp2JVJs/XB9wVMMilIZ919Gv415Gx7Ez2Xv4Oy+tzEA+fm2pzEp41pMzLwaP+58k4HMUzOuxLLyzzA85RwUNyxhpfQ3Dn0Gq6q+xGdbn0S/mGFIixjIgJleY8ZpmdcycPbjzjfUdPV94AONo5CerQ3LkRlVyErf9z0IVGZG5uOUjEvx4853GOCltdDR5mnEpvqfcE3eTAxLORtLyj5WwVsodGjPBVX6R/IQHB2VNhUrd3+JT4qfwF9GvY2Kts0MkJLDsaJ1CwoTp2BM7wuYq5P2YdJZ4fC2sL0QHP548+P4pfxdBlO7e6jhUyJz4lJZOTlm9+2x2XGucNq8uzEe7uZrkDx5MgOgBFCVYBC7PlkIfXQETIm90LxxK3xtdvS5YipLlCdYK8sK7N8tQlLtZhhbkhgU3VZZjEZ3DQzxXsTn+2Ht64SgUR2fqutV1ehgsDcMRMnt2uyp3a88vjM9CGrTfQwD0/D8HIp2UIv1HhCB3Tsh/vQphID/xA4YkmXImblQxp6t7iMMRRUFkiAjUmhlXwmv07MXLTfhfcdVGBxbDCESUCqB531X40HzP0I9H7r7TuvmOLWDBNzQwyGb1b8c7UCn0OdznE7EGXFapBul9muSCv/K1Hdz8XwYV4ArwBXgCnAFuAJHSwEORY+WsnxergBXgCvAFeAK9FCBQ4Gi5MC8ufAFDE06gzk01aAb4i0SLLpILK/4DJvrF+OKwWqfzH2h6AW59+P0PjdgUcmr8AQdmJhxFX4p+4CByLFp0+H2u5BoS8dPO9/FJ1sex71jP8QXW2djacWHzP1ILsygHESf6GG4Z+z7WF/9Az7Y9O9O3V6UEO8JtEGgnqJKuKeo2vuSHeRiVPwYHH8abh/5Gl5fex9+ZTBSdSUS1yCQeemAfyMjegh+LfsAybZ+ao/TfQGHAgbmKtu2Y2TqVJS1FOG9jf/E+N6X4w+5dyLCEId6Zzm+3/E6az+Qn3g6vtg2m62PFkRXizdn4uy+f8T7G/+NRTtegkaidXTv6Jg6H97gHk4UIjT7pbzL8Lv1CPj+hKTTLmGnBd0etu/S9z5HwONB9MBsyD4/gl4vUs85jUkX8PmhL6mH7fsSRCoapOT0QnSSFW2eFrQ0t2D9yk3YsaMEkYPt6DW+BaIhSNX1XUKhcMm8X/ah1VvPgKgKwE3sPux7sLT5cLBU6EXeU/QAz4sss16awqbVkBa8SilcewYeSydj9x7nzkfteYwhyEHIfQYjOH0GoOnwPlEE9JYq8FLk7bCKLhgEN8WeQUIQGcGdMGq8oN95KH6gQYlGtZjYsaXu4axu73PZ867gPfc0PGK/U/2wOQZQlByiU3vpkW6SIIdaBbPPZ0HgTtEjd3f5TFwBrgBXgCvAFThkBTgUPWTp+IlcAa4AV4ArwBU4sgocChQlcJUbOw5xpjS4Am3obRvM+ohuaViMAXHjYdJGoda5A5cNemgvKBruKWrQWHF2v9th9zZgd1sx8hPOQGbUUAZFtzUuR5w5Fcm2vqyM/NPip3DLsOfx2tq7GGiVRIKbqrFrev//wznZt8LhbWZl9lTaHj4IgBIc+770NXxT8jybe0LGVciNG8PgKP1HsI3OaXRVYmPNz/jjiLnsegtLngtB0T3J7hH6XqCy/zP63ITx6ZdgefmnIOBKc9BBmhg0FoxMnYLlFQvw+bbZCMo+tHhrmBv0jKybcVa/m/G/ZVexPV8x6GEM6DUeb6//B9z+VrYOAqpJ1hxcNvif+HDTwyyUqqdOUVoP9RXd+6Bk9gBrL0BHR2hIa1NkBc6ac5A46X4EPS44K2sh6bRoXLcZjrJKJE0YBUd5JeJG5kNntaFp02poKmrRryoOaQlRGDypH9L7JEKRg2hobEKfzAzU1NTj+69+wYL53yAivx5x4xsgSarDtLMjDENVl6jIWge0eOoYsCYnbbQhCVLIvauer9IeAqIN7t2Q5WCnLQK4U7SD2vSmoVLzTashLngNvSItmDHtLFgtRtXIewIcbAuCgO+Wr8Oipaug9B0Cedr1e0NRWUS2djs+irkO3/ovwTTdy0iTdh773YWA5HPO63Fr80z1mT2aIfchl+ipMVqMjdKGzNnhTygORY/9A8CvyBXgCnAFuAJcgc4V4FCUPxlcAa4AV4ArwBU4ThQ4FChKMEqFkwqM2gjcMeINNLkr8cqaO1iQEbn38hMmt/cUDTtFCYr+sPM1BigFaBjw6xc9isHE07KuZS7Tr7Y9C0obV8OMrsDSio8wIeNKzFp6OeqcpcwpGpRlJFr64c5RbyHOkgK3347vdryGNm89g4u0rsKkc5EbPxJvrvsbvi99hV3z9KwbMSDuFJi0EciKyUeNfScDrwRFF5e9g9tHvoqVlV9gXtE/2DxhgEegjoFURcblgx7GuN4X4fOts+HwNYbGUKiQzGAw9VhdUfkZXl93D3NmmbVRyI0dg8G9JqMgiZyhc7CzeR1GplyAcekXs/J8mjd8kFY2QzTeWf/PHkNR6ilKbl2jxspgIvUnJWhI8+s1FIJlZ9qQhuGDuUsFGc7q/oga/DAkgx5+pwuy389gadUPS6AxGhBXmAdRL6F103zoDMuQsXsi0jAa4y/NR59+KdCIEnZXVaN4awkmTRjHHHE+rw+vvfAeFi5chKgpm2BMdUMvmlivV/YMCARsRAY7FbKRKoDD18xK/0kHCogi2G3QqlC0M6BKJfYNrgqQs5S5d/c5OBTdH4pKm9dA+eQV9E3uhQ+e/D/ExVKA1YmBRVnQmyRh1usf44lXP4CUk4fAtBsA6i3a/lCLyNaU4OuY6XAKicgQN8EMOyBoAYVabOgBxQtmF6VfaigBQNCFXqN5Qo1wEbKTsvNoTOj5UoIdxpNDNRAqv6dx1JIgNBcRUEHEs45r8KfWJ0JO0aP4wS/LiNCKuDzZgGid+jm4l2uaO0WPovh8aq4AV4ArwBXgCnRfAQ5Fu68VH8kV4ApwBbgCXIGjqsChQFFyTF488O+styfBrRRbDgOh1fYS9g//NVWL0Ogux7X5MzFzyRXQSB2Clna+Bq2ow9i0yyEJWmREDkFh8pmodZaiwbWbOS7rHOVYXfU1biyczf7e4CzHnBXXwx90MYhB17xk4EMY2/siLC3/hPUfpVL8T7fOZH1Fs6KG4U8jXkSrpx7PrpiBFk8NgwMEbAleZkUPZT1OP90yG9/ueJ4BUKPGgnvGfIgmdxWeXXEDg4qqe5HAggpDgkoQ49IuZW0DVEdjZ4eAdTXf4+ddb7LzEsx9cE3+E+hlyYBVH40GZwU21v0MnWhCv9iRLKTK5W9ud4qmWAfgmoLHMP8QnaKkjV4ysYVRyTk5KL2yCyK5L4PO/UBJuK+opzkKUsQ/ET98LJyV1QyE6mOi4G1uhewNwFG2He7KN2BMWAuzNw6918xAwbihGDGpPyKsaqJ1RWUVtmwtwekTx7PryMEAysqq8PDf5sCevAbmcVuZw5fgJdNUAYOf1IeW+qDSPSIgTiFU/qAv1CqBwLulSyhKcLQzaMqh6P5QVFe8BvJHryIzOR7zHr8P8TFR0AsCpCNeQn8kJ1RbWXio5F8Q8b83P8GsNz6CLmcIvBfcAKUjFJUF9NXsxNexU5FiNEDx16nBXroU6LybIOpzAF8xFDECQdEGf6AZ0KUB3u2ANg2Q3Src1EQDvlJAlwn4qwCJQtoCQLAR0OUCvq2ANh0I1DPIqmhToXhKIBqzAd8OQLQCkg1zmyfgztaHQ07RI6lJ6N6GgbaioJ9Fg2kJeoisxere1+Ll80f1f0r55FwBrgBXgCvAFei2AhyKdlsqPpArwBXgCnAFuAJHV4FDgaIEMydn3YhESx9WZj6416msNHtL/VK22OL6ZfArTlyX/yRmLiX4qcFdY9T0+e9KX4VNH8f6hFLg0FfbnsFdo99FUd2P2FL/CzNulbVsRKNrN24Z9iLyEyfh3Q0P4dsdLzAYSiXmw5LOx/VDn8Sqyq/wzoa/Y1r/+zEmbTo+3PQoyluKcPmQ/yDSEI8XV92GLQ2/tLsSCdRREA/1Ir17zDws2PIUvi6Zw16nNd4ybC5SInLx6C/T0OKpRnpkPgtNKmlawa6bahuIWFNKlyXtdA0CvBVtG9ncNMe4tCtwZt8ZmP3btahs24pLBjyEIYmT8PW2FxisJM+kAhlxpt44o+8N+GDjf3rsFFWDltTrqY46HQJBHwKKj7lG6Tqqm3QfR6UiI+DTwlV/JRJOuRyGOEqhUZ87b4sDDat+gOx8G6b4UkAKwladh4ySqzDxihEYODijHV6u37ARpcVbcOb44dAGvBCt0fAbbHj8oeexrvJ7RExZD1Gj7OWMpQuRY5hK/snhqhX1DIi2kQsXYE5XCvHqyinKoWg3PidC5fP64rUIfvwKspLiMe+J+xkUjZZEGERqJ3FwaNcTR6n6ftvjgqZnXA2K3+NKJVgZZI0v1UN1D1O7hw7nEbBlvYQVNARk+AQBs9/8BE++Ph/6XBWKyh0DyRTAJLgxTLsOeoKlBCwBRMCP/zrvQt/oRghmB5R6DT4KnI8X9VcCggGC7AREI0BOUBB81QGyCxBNgOIJOU3pFyU+QLQAsiP0mo/tSa5vQaBoGbSnToEgeKEI1C5Cgwp/JLYE+h35nqIhGGqQBMTpBERIArLMGgyySmpzCQ5Fu/Gm4EO4AlwBrgBXgCtw7BXgUPTYa86vyBXgCnAFuAJcgU4V6CkUJatfKGeduS4NmgjcN3Y+GlzlzGGplmyCAdP+ceOwuvorJFj64s5Rb+L9jf/CotKXkRk5FHePeRfzNz2KnS3rcPeY91BjL4U34EKfmAIWMvRr+fu4aehzKEw5G6+vuQ8/7XqDOQyzoofhxsI58AXceGbFDaiyb0WEPoEl1PeNLWRzEFR5Y939WFX1GURR0973k8Am/ekbPQJ3j32PAclfyt5BhKEXnL4WDE06Bxf0vwdzll+PdTULccmgf2FA3Dg8ufQSOP2tuDZvFoalnMPK7qlH575R96QMwdVEawaWV3yON9fdDVmQIcsBTMy4HlNybsOsZVcxUHlGn5sxtvd01DvVfpiMACqAVjIgzpyEdzY8cFhQ1Bt0tztZqVyd1kV7CIOnjg9DGHQ1Fecj4JnAwpSojN5ZUQbHzkXQmRZBH9Wg7lcMIrJiBDLLL8Poi4dg8OAsaLVaeH0+fPPFVzA66zB4xGjEp6ZD0JvQ1NKKl2fPw/Jt3yBmWhEEbRCBYACKLECRJSgBCYossmeKsnKsZhN0kg5BRWbuVm/QxWAxh6JH4APsIFA0RkNQVMQv5S1YU2OHSFbD0EGnaUUB5/WNQYrN0O2FNLXasWN3VTsCNel1yE6UoIEKKQnaNXkMKK1xqeX7CmAxGWAxGVHT2Ky+JRQF0RFWZCYnsvENgSB8EPD0waAoc3jT2YzAhnErIuUGLLJPQUH8RojRgFwOPOm7BfeaH1Mh6AG8351vONQwtH16ESjbBs3yhQhMvRHQdgxIoxYVBFrZu6/b+h10IH3OAuhjljAqSoteOhG69t91qB8mHIoeGan5LFwBrgBXgCvAFTjSCnAoeqQV5fNxBbgCXAGuAFfgEBXoKRRlDkRRB4sumpXBRxlTcE3eY8wpSiAz0pDIAoYW7ngBLn8Lgx/5CWfh1uFzMa/oASza8TImZFyDiwb8DTOXXobc2NGYnHUDZi65lPWSJED65dZnYNZF4Kx+t6DN0wCtpMMb6+5DlX07bhvxKqKMvfDSqj9ja+NSxJvTkRM7BqekX4YUWzaDngQEfyl7H0W1P6LasR0OXxPM2kgMTz4f0cYkJFqzMCRhIuvnSe5Jk9bGkt7XVC3EvWM/QFHtT/hw039xY+Ez8AXdeOa369nabiiYgz4x+Xhq6dWhfqJ7Oy4JElv1sbhz9JvYVr8Sr669ne2fAOppGTMwbcA92Nm8AXZvE8jZmBWdjzm/3QCnr4mVkwdlPzKjCnHL8OdY+XxP0+fJBUquSyqfpxAoOiy6KObm9QQcDBgzLLOPg0w1nCkIeoxw1qYCSIEgBiFqy2CI3g1J72eQiblZhSCsdQOQUXw1Jl85BgPyMtica9YXobKyGv1zs5GelgqNRu056/F48fDfZ2N9xVroRrRAoUApmcr7IwAhEoJkhSAaoMgygt5mCEoZjLHbYIhpgEFj5E7RQ3xfd3paN6Do//1UitmrKhkEDR90H01aCe9P7Y9xqVRC3r0jGJThDwTaoSiVb+s0oQB2egaZkxTwB9RftNBBYwjIBoIUhKaOpfeGVqMCzu5B0faVd1iogFi5Ed/Yz0dB/CYI0YBSDszy3YS7zY/s5V7t3u46jArlJ90kPYuzvPPxgOFprA3ksV69e44jBEPZW1VVK8ci4ex4HcyS6qLtKtmel8/3+M7yE7gCXAGuAFeAK3BUFOBQ9KjIyiflCnAFuAJcAa5AzxXoKRQNypSQno0ZQ+cg0hDLAClBN4KHHr+TwbddLRvx+dZZmJR1HWJMyWx8srUf5q66Db/t/gQ3Fj7L+pB+tPlxXDnkP9hYuxhlLZuQEzcSA+LHoax5M9KjB+C7Ha9j+e6PWU9OKq1+efUdmJJzJ1bs/ow5H0enTUNKRA5bQ2nTOiyt+JCFCY1OnY4B8WOh05jQ4q7Bb7s/w2+7F2DG0Nmsh2Wrtx4tnlrYvQ0s2KfN24idLatR1bYdFw14AKdlXY2qthIkWDMxf9Mj+HbHXLbH6/NmY2jK6dhQ8wProbq/60uBVjQw4Lqi4mu8tu6O9pT7Swb+G5OyrmZ7/XLbMxiTeiGyYgrx6C/nw+5rxJjUi5EVXcAgb//4sXhl9Z1YUvF+l6X6He84c+lCZEA5oPgZVNKJRgasyXFJxwHT3xlTof9HafTqrCo7pRApKqtWfyZDht4Vg96rb8CQocMwbspgWM1mNDY1w2a1QKfTteub0l8AACAASURBVC8pGAyiaH0xnvz381CGDYR+xECIWg0knQ6CVgOdxQxRr2Wp8azU2uOHu6YeDWuWQqf5GtG9KUDJDZ1kYDD7YEFLvHy+G+/9bkDRn8uasarGwXpSth/U+1UScH6/WKQewClK96+xzQGdRgOzQR96gPZ8oZYNzGEuK9hWWoq6+gYMys1BZISN3VdZZnFme22C5mxqc8BqMsKo14XK57vjFO1Mi45QdGMHKHrzEYCiCrQI4u2oGzHd9BmuaJqLea6LAHF/N3k37lLXQxQFZknApUl6JBqopUiXPJTNyaFo19LyEVwBrgBXgCvAFTgWCnAoeixU5tfgCnAFuAJcAa5ANxToKRSlXn8WbTTGpl3MwGCzu4ZBPXJjqm5EJ3P3Uan79AF/Q+/IgSCQStBy4Y7nWVL8GVk3M55Y0rQKY9Iuwhdbn0ZO7Cj0jSlkcFQjGlm4zlfbZsMTtCPVNoiVvC+pmMfS7ls9tRidehEmZl6N4oalWFezCOWtG+ENONiOqQQ9ydIP/ePGIzduNJbtXoAVuz9BlDGBBfkQIKRAJkUJtoMYFbgJsOnjcV6/P7P17GpZj/mbH2bXEwQJFw94EDlxI7Cs/BPmRt3fcamwcKPRaVOxuXYpPtj0LxUyKjIGxk9Aii0Xi8veZVpd2P/v6B05GHNX/5G5TiekX4MxvaexnqdlLZvx1fZn0Oqt7TRR/UC3NVwGT25RgqN00LXJ5UpHV/0i1RNo4D6lwR0uqF5DQK/tZyGl4XRMunwY+g5KDYUnqSSNxtCftlY75jz+CtbtKEfK/ddDiotE69YdsO+qhKehCfrICCSMGwZdVIR6YYI7Ggktm0tQ9vEniB+8DPq4MhgkC4ei3XgvdzmkG1C0yzkOMMDr9+OZ+YsQCPjRJzmu/XmjJ8Lu8qCyoYn1s42JsKKxZjf01FZCbwO0enj8fiRFRyHKZmbgTm0xqsAfCGLl1jJMHT8MY4dkH59QNPR+MAlePGB5FBP1P+Pspg9QH4wFxAO/jw5VZ3aeLCPTrMFFiXpo9qLXB5+VQ9HDUp2fzBXgCnAFuAJcgSOmAIeiR0xKPhFXgCvAFeAKcAUOT4GeQtH2nqKKzHo9ht2SYahIJdbhg1yZFPxD3EB1VobHUxK8yMrKJVHHyu3D81D5O6Xbs3/7UwI0CyAiB2R4XhU0kDuUXJmuQCsDf3SdPc5GOkNmEEUnmVhJPV1rT2K8Otd+UDOUNk8p9SZtBIO8gQ6OUGoZQMCRXKY0Z8e9qhiHeopKiDQksPJ4gp/7HuG9mLSRzLVKQJRAMzlfyY1Kr9M1aU9hTXtyhw8WhNMtKNrFxdTKXRlabySSNl6EZDEfQyf3Q59BqTBZDKxcWhIlbCvegU/f/xqr1xUj7srzoBvcB5XfLoa7tgHxowrgrmtA3W/rkDC6EMlnjIcSCEAQRQiSCFdVHUre+RSmXksRlb0BRk0Eog1qT8l9D9K5wVXB9Obp8924eZKEzoKWwj1Fe/KsdRwrKwpKK2uZUzTSalL7hbY5sHprKRpb2hAbaUNGYjzioyLgcLTB4XAgJiYObp8fu2rqUVXfBL1Oi7y+GUjtFaO+/2UFlQ3NSIyJRLTNcmAoOvX6vYOWOt2EgJgO5fPhnqJP+cgpGkqG7+nmWetOESlSJR62/gt52iJ85jkbD9nvg5/6mXYRWtXTy7WPVxTkWiRMTdCHgqm6NxOHot3TiY/iCnAFuAJcAa7A0VaAQ9GjrTCfnyvAFeAKcAW4At1UoMdQtJvz0rB9AV0YWu0H7qhvYNikyMq11TLaPZCLnId7Q8z2Odi5B+7Xt/9cXW9APUeFr3uvQS3wZd01DwA8mEuSQVy1F2LYK9ZxHWyW0B7D1ziQVl2vtvMRahK9CL1kZs5YBnGPEKRR+xcq0DljEb/9LES3DUR8QjyiepnR6KpBReVubN+6Ey3+AKynFiLqrLHY9em38DY0IfWciWgrLYezogrO8mpEDcpBwrhCOMoqobVaEJGTxaQvW/AZdPqXYYivhlFj40FLh/ogdDzvKDpF976MgqKSMmwsrUBOejJy01NY+fvBjkAwiF3VdVi7bSfiIm0YPSgHOq1mr1PU9PkO5fOvfQhd/zx4p82A0jF9vtMLqeXz39qnID9+ExANgPUUvRl3mR89tJ6iCkU5yXjK9lf01ZTgbvvD2BbIgh+hdbPwqG7Wtvfk/soyehkkXJ6kh0lD/US7x185FO2JyHwsV4ArwBXgCnAFjp4CHIoePW35zFwBrgBXgCvAFeiRAkcTivZoIXzwEVWAABK5WsnxSi0LqF3AkYKitNAwGBUDBlga+8JU0x9iSw6q3E2wy07oUxMRecpQOFpaEPT5sfubn2FO7oW08yYh6PGi4uuf4K6tR9LEMdBaTIjIzkJbyS5E9M1gSLnqy1eRmPEt3EKd2lPUwHuKHvYDcgygKJXIL91QjPqWNkwsHIQIi7lHy/b5A1hWtBUtDidOH5G3F0zdF4rOfH0+DJnZ8E44H7LUMe29s0sKiFRa8YLzduRGb4cQIUCpVvCm/yI8afzzIUJRAXHaZnye+Uf8t3oGPm87HRDI3Q5AowUiYwBR7B6x7IlK9N4WgDPidBhq00CNpOr6MhyK9kRkPpYrwBXgCnAFuAJHTwEORY+etnxmrgBXgCvAFeAK9EgBDkV7JNcJM3iPM5WcZGpy0pGEomxC1gaUoreD8NQlQFFuQ9LEiZDlIJqLSxil0UdFoO63tWjdWgpDbDRMSb0QPyIPZZ9+y8rlMy46F/bSCggaEbI/gNj8AWjbsRv2dbMQ07cInoALBo3p5Iei7Xa/sG06FDrUHRtgeAxLdA/fmE7sg7IMsPL5dQh+8goyE+Pw3sy/oldsNGI1InRHwEm8ungHKusbcebIfOi0XYHKzt9O9Oz+tmkbGlsdOGNkPjRSuD/u3k7RmW98DINOA7fbA0h6QFQT6g98KLApbdBQABJxRBlwKwa4hZ6B2/b5FSDa7MEXt3yHhxcV4Iv1aYBGBoIKjFYtAlOuhj99AOsBemRL6dX+u1aNgMmxOpZCL3Xj3hEUfTDj4I7dE+YDji+UK8AV4ApwBbgCJ7ACHIqewDePL50rwBXgCnAFTi4FOBQ9ue7nvrthifShFPmjsdOwY7R5yxD4faejz2XnQWs2IeByQ/b7oTGbUPrhl7Dv3I3UM0+BZNCjdukqKEEZqWdPhCUtEQG3l5XW6yJt0JjNqFr0HXTy8zDHN8IX9EEr6hFzkPT5elc5AkE/KOF834N+9vKU8m5tXfNdC4Jqys+xP0ItGwR7K4SAH7LOAFhse9bBgGcIdHZovaCmUwmA2wXB5WDfK7YoBj/Z0fE8gnMaDfRb1iD48SvISorH24/eC+oHapJlJERYERtpPaS903NQUVuPH1cVYfppY2A2Gg5pnvBJ5Dj9cskqxEfaUJDbB1qNZr+eok+88RHirCb0MumgM1shSHuX23e2gFBjiw4v0U8O8Z5T+bwI/HvKYrjbynH3G31R2WTE4FwzbpuwHK/H/BPfGS8E4AeE/Z/NwxIo9AzoRQH9zBKyzBIiNaF4tQN0EyEo+lKu8bAuy0/mCnAFuAJcAa4AV+DwFeBQ9PA15DNwBbgCXAGuAFfgiCjAoegRkfGEmUTtZ7pPf9bQz8Kb6ImjlPVQFYDmkgFo2zUcfa+aDktaEkBBUSHQ17qtFJXf/gJRIzHwqY+JQtywIcxFyqBtB3jns7tY6Xx8xlcQtF7mRPUHvYjQx0HT3jdSDd+iwxtwo83X0CGYau9bcUJBUY8b59Wtx4XZCZi7uRZLYnMAvxcwWQFnG2C2MvgJrU4FpMEAoDewnyW1VOFvWQaUNTkwq8mAQK9UVQi/DzCaAKcdMNsAjwv6sq0IfP0++ibH45+3XIbamgZk9IqB2+XBRZNGdwqXu3rAya359scLEJBlXD19KkzGw4dvqzZsxHe/LMHE0SMwPD9vfyj6+nyMHNAH9191HtJ6p0OnVwPajuUhSho0ly+GbtfN0El2vPqxAqfPgr4ZTsxOeB6VOecCAQqS66S+PQy3u+HyPOCe2vsvA1rhYN2VCeAKcJ4WeSzl4dfiCnAFuAJcAa4AV6ATBTgU5Y8FV4ArwBXgCnAFjhMFTmQoqvIABUowxByYOY5CkI4TcY+nZYRK3TuGXdH3KpQUIAqUlg3Iitx1uX1oLpKfJI8IBhDpkoCybMQOHgUhJQutxlS0mtPh1VoZ9PS1tsFvd0LS6SASvAqVFGuMekj6UJm1JKJl8w40r30McX03QYAGvqA7FBIlqgFXHTRV47BovfsGc+0ZdMJAUVqyw4G75R148PR83PDpKrwnJgM+NxARDTQ3AJHRgKMN0BtV/Qi2mSxAWwuyvU349rz+WF9RhwuXVMObnKm6RL1u1XHa0gRExQD2VugrS+Ff9DH6JcfjrmumwSwAYwb0Zb1AL5o05tCgqMeDzxcugiAKOGfSaUcEihZvL8HSVaswuH9/FA4ZvD8Ufe1DjBmcjf/MuABZmVkwGAwQ93nv05NBKfZdeUHpvRA+lT1XLCFNbUcgCCFwH3qs1JdEuFxOLFq4EMt++gmnTx6JiadEQ/ZU4u0v63H/f99HoHdf4LRpwOAxgCUy5PRVP6P2v1iH8LVD+QALt004yGcOQdHA5Kjj6VOJr4UrwBXgCnAFuAK/SwU4FP1d3na+aa4AV4ArwBU4HhXoKRQN/9tbrcoNp8KH+IHaurJD/7w9r7fny4fpRHtJtwIlEMp6J1bA2FyooJXmpznD0fRhAcN/FwE5oCAYMmJR1opACSThyHeVmbLKVTFMS36nwFQFhwIMGrV/oifgYF8lUQujxgJJ0MAve9kYf9AT+r6TPqQKw5DQQEKGz408lx29gyJskgFajR5QRASDPrghotGcic3WiVhhz0FjmxuKtxWyrxlKwAFF9kNRdBC08TAl5cCWmQl3XT2cFaXQ6l6AMbY+hFzpGTo40jqYs/WEgaK0x0AAKbvWIy3owHZTPOpTctQy+I5l8+19Q8PvC/UBN9bswkBfE5xBBVtiM6FYCcJ1HEPEe//y+bkP3I6tOyvgbLVjaJ/eGJ/f/5A+puhSPn+QXVOnk/aC14c0IQD6XYfP54dWI0EjUm/cvXuKPvH6fIwdlI3/3TwdA/r1xXZ7ANub6ckLF8QriNBrMCY5Ajr6XDjAQe0D6pta4PWpIUkmvQYxZjcE+mASAIdXiyanWpqvkSTERSjYvGkT3v/gU9gswGVX3obe6Zmo8ykICAJ+WLYG1/1tJvx5IwBPC1BTDuRPAHIK2D0mty7cTvWPy666fweNABJSj05afWjfDIpO4k7RQ30e+XlcAa4AV4ArwBU4UgpwKHqklOTzcAW4AlwBrgBX4DAV6DEUDVHRgFuBp42gpcLcYYZIAX6XAjkAmGJFFurjd8lwNcowRorQWamnnsL+TlzHGK322COg6WqQmZuLgAqdqzORg1GAzynD2yYj6AeoXSBdh65HVcMEQA0RIrQmAUFvyCmoBVx1KkRjPENSnZA6s8jWwI7fNRQF9JKRudw8ASdzhxo11v0CmAhKuwOO/RPrFXKSBhFljMc5KWcjt2wpzKZ46JPHQLIkQhRECK56yN4W+B1V8Nath8/ViOqY0/F50wZs9e+CqAlAkNQ+jnSPg149PI1JcNUXwF1vgCGqDsnDlkCvJ7QlsjL5gOyDL+hhz09PSvvpdp9QUJQW7PerpfKRsXsS0TvtJxp64+/VM5QAaYc+ouHPhvCYjunzn7zaHrQUFWFFW20DesXFYUl1K/zB/YOBwr9ToCny4i3oF7UnnEjxtwFNSyHQPQq9v/Zg7JC/l060ZAG2gXs+sRqqoBT/BgSD+7u7O/bg7FsAJKR3DkUHZ+Ppmy9kUPSxVdV4YV01KxOngz5TBsaZ8d6UXEQZDhz6RP1L6xpb4PGpv10xGTSIt9IvCOhDRIDbo0GjQ8Nc1E3Nzfhx4XxsKS7BpDMmIy8vFy45Ek1tbuxqbkVdqx1rNm3HR98thZySAZjMQNk2wNkKRMaFHL5+tfUBQepwCNP51wGDR6rQtJPeuIf5Mc9O51D0SKjI5+AKcAW4AlwBrsDhK8Ch6OFryGfgCnAFuAJcAa7AEVHgUKAouTPt1UHozAK0ZgGeVoKhCrRGAd42BbYUEaIkMADqbpShjxBh6SVCCSpoq5ShswoMitJYv1uBMZIsogLcTQQJFFgSyC6qBssEvOq1TDEidBaRgVKCqNZECRq9Cj9oDANgWgGO6iAkncDm1ehC5jiDAHOsxNKmcYTzTo7ITThGkxAglkQ1sCYoB2DQmlmpPPXsNGqtkAQCRwQeRfa609/CVhYus6ex8eYkXJV9Ewaa0yCLEgRTLARRPY85Glt3AZ5m5l5UlADkgBuS1ogm1258WPkt1jpr9gGbKshzN9tQtXYozAm7kZC7HRpRr5b2CwKCsp9BXAKkJy0UJaFJPwpLqqkAMnPVp+JQSqn3ep462KY7QtFQ0NK7j98Hi9mEjes3I7J3Jm76fhvijdpQGbpqyabTSts8sPsD7PtHx/bBn/JDPUtphL0YWHs9INmA9r6voUV4dkPwNwNyEEifAeT8c8/qln8F5cW7gajE0H0NWcAJFNbuBLxOdezNs4BJV3QJRXfYAyht8bRLRmslp+iIJCt0oQT77r7VymoaUFpVh2a7A41tdjS22lHf0obV64uwZuMW9M7MgqgzoMXhhNPtgcPtQVAOIsJkQkpsFHZU18HhcqntPMjtGwbTnSyAfXqdcwVQMI4B4sO/553vkkPR7t59Po4rwBXgCnAFuAJHVwEORY+uvnx2rgBXgCvAFeAKdFuBQ4GiBDf9HoW5NAl+elqD8DQrzOXprAsyqCnpBdirVAcYlcBbkyTIfhVw0usEMOl1AqsESGkczemolmGIEpgLlAExH4HUIMxxqtvU55DhrJNhS5YY/Az6FTavCjsFuOqD7NrkWiVoKgcVaEJQlNZxpEOguy30cTBw3zJ0KpuXIbPSedJOK+rUHp6QoZOMcPiaQC46cluSS86iteG6AbejwJIO6KyA3rZ3ua/fpULRoDfkGOzYpVFAs7Mcr5R/ji3uOlASNh0EOul7nWRAU40ZgsYDfUQzdJIJGkGHoOKHN+g+YJBSV7KeME5RJoaiBiM5WoGoOHVrHWEavUYOw32Pju0iOr6m0wPiPin0kgR98dr29Pl5T9wPcop6m1pQLetwzbdbEG3QhAyn5LRW79FuhxcOf5BV5D82Jgu3F6S1X0lu2wJh7TUQRCNAz1K4vQV99dYA/lawxr+9bwRyH9yzwuVfAs//GbDFqfsMn0dv1IbdgJegIoBb/gdMvrJLKMqChBwOmEwmuN1u6HQ6BIMyC3/SaDTwer0wGo1wuVxsjMfjYT+nIxgMsvF0nsVsxt9enIcXPvsePllGIChDIVAb7jNKgDX8dygw6nU4o3AQJEFAY5sDl08eC1ESsbW8CguWrMa23TUgynygGCQ29+kXASMmqfD4sEF45+8KDkW7+rTgr3MFuAJcAa4AV+DYKMCh6LHRmV+FK8AV4ApwBbgCXSpwKFBUbQequjzZH5cCnUWA3iKgrUqGwSZCYwIDnAQ83c1BmOMJioK5QS2JInOQ0r//LQkivK0KA5k0h6dFhrtJYRCU3KfkAvU5AK0R7RCU2JvOQj8ToTGoJfhsSRKY+5RIjt+tltjTz1iZvVkMhaZ0KclJP4AFycgyjFoLDBoLc2IS9KTydyqPF0NuP7ffzlykzCkKBWdnXoxpyWdBon6ktgy1zJcAFt0Qn13tn/j/2LsPOEnKOn3gT1V1dZyeHHZmdzYHlg2kZclhiRIEwQCKooJwGJBD79Qz4MX/mQ7hVAwnIAoCKkkFJEtUcl7YvDszOzl37q7w/7xvdffkne7pmd3p5Sk/e7s7XeGtb9Ws5zO/9/3Jae6jKxzTk6lt4N2e5/Gz3Y8iYhkyAxPXNW1DTuNPmBGYomu9KOhVNPj1UsSMkKxadU6Z/9oHRReKinUmu9uBxiVDjoIvHgHuvxXoah2aXm3b8HjcKPF5ZRgnqqyH1t+1gXUnAus2OM8oE66OE4qW+H14+813Uda4CB+57xWEerrHLFUgZ+WL5+UrwfdOOxhXjqoUTfztQrS3t8OUjYmGr+vrLIVR6jNRs/azwAHfHvr+ev5BhL/7KXRGEum8cdRxAKrdCsq+eH1OlaK6riOVSkHTNBlyimcvNvHDAPFn8TURghqGIfcRgf/wxmPD9/nurffiG/93p5hzPv67J9dTttFYXYnvf/Yi+D1ufOfWe9FYWyXXJl13wGJccMqx+Nebfo/bHntWnmfiUNQETjwXOPasoWc1A/8KMRSdAVSekgIUoAAFKDAFAYaiU0DjIRSgAAUoQIGZEMg3FHVSBqdoSlRtpiI2jJQTivrKVIQ7Tbn2p5hKHx+wEJwjvmbJqlKRbYlgVFSUxvssuEudkCvSYckQVM7udYvp8E4A6jRRshHrseEpU2TFpxG3ZYjqq1KcStCUE3yKxEascyrWHBXnEUGqCEXFMeJcYsq+rE7MP1ebCfZ9fk45lV5xwaeXImXGkDDjcGseGdzomleGoCIUFVPmxd9r/Q34wtp/Rp0IQDUPULbQuYdYt0i/nUpAsU0YXDrljGZqEHc0/xFPhXbKhjimbcKwEvBpQcTNsAxl0wtjwqXqslI0M41+KmhFF4qKbvH93UBdenq69FSAgR64fvMD1NtxuN26k33aNqrKSjGvtgpvbm9CSqxHmX7BQ+EIelYfA5x5kTMlWwbY4htsbKVoeWkJQp3d6NUC+PDdLyLSJZ7nyKUK5NIFYk3ZknJ874x1Y0LR2HMXYkdzB5zlSEd+k4lxVpbYmHfo2FC0/zufRnM4HYqO+uYUxzX4VFRfNXkoeuDyZfB6PFN5RcY95lcPPIFLv/tzueLGuGF8OhSdV12Jr33sHDRUleOZ19+RgetAJIY1yxbiriefx8tbdiJpOkG/09J+2D+gmb+Jnw4ddxZw8vnpStGZWeODoei0vR48EQUoQAEKUKAgAYaiBfHxYApQgAIUoMD0CeQbisr/XZ/uCi87xYuGSjEL4Q5nnU/x52TIlkGkyEb8tU5VqJjmLvIuEY76KpwAVCSrIkRVXQr8lSoiXZac3i5CU7kWn5hSL87dbqKkXpOVocOnz4ulLJOhdBWcaK6dcjrRi+BUnF7MHJaNn8R6pAFn3dIpFBtOH/YsOlNmKr2ueaCrHlmNKdYbdaluJMwoEkZMPiBZSWqncNzc03DRoo9ADTUBegAoXwLZAat/q1OqKx7cZIFz+qG/3f03/F/bM0jCktdNWXFZKRpPRcRXsmuYZrimUiGaObb4QtG4DEBRO3dYyKzIoHTxI7fgR5/5MN7stxFNmfDpGk5fWo0yr5atiszc950PP4mvvdYFnPmxoWY+E4SiwRI/dmzaDldNAz5yz0uIiGrUMaGoKA63YZVU7DEUNaxR32PpH6BUlVgThqJNmVB0xDen88ONud7cQlHRaMkzjaHog397Fed/638QTznNloYCzUySmQ4409W59VUVqK8oRanPizd2tiAUTyBlmIBL/GRG/HIBusf55fECXl/6VwDw+oEFy4GFK9h9fhb9G8mhUIACFKAABWZKgKHoTMnyvBSgAAUoQIE8BaYSihpxp6t8oFrNrt8pqkFL60W3cGfavNhEuOkR64BGnHVAxSamy4tw0zRs2VleNGkSgagIWJ0qUAv+Gg2eoOg0D0S6TBlsisBVrF+aCJvyXGVzXVDdIpezkQo7IWim0ZMIS8X0eTHlXnSmFw2aRCVrJmjNk2i/3T0TjIpp87LJkgiWLUNWb8opx4oqGzCJJkefWfMlHBVcBkQ7nbS5pMEJQ8XfxTZR2iySrcxn6T/3hbbh+zvuRGsqnM1R/a5SxMX0ecsYE/AV8gCKLhQV0+dFKDl/2chQtK8LK/56G3599SW4Z0s/BuMp1JfpuHx9I0rdOiIJ8cMBuaoFvB43bv/LX3HZU9tgn3HRpKFoaTCAtp3NMEpr8KG7X8RgZ5tcojfTxV0MxKnztWEFyvG99x02TqXoBdjV3AbTUtLrmA6tJysee2XAwtxxK0U/iZZB0bVeHVr/VN65k6bWexVU7YNK0Rff2YpTrv5PDIYjsspWUVXomiZ/ed06fB4dfq8HpX6fXL5A/NK9HgT8PnT1DuCRv70Ka90JwIqDALG2qwhCZSjqdgJSsURFpgGTuHe5eKvzb+RM/eSGlaKF/EvCYylAAQpQgALTJ8BQdPoseSYKUIACFKBAQQJTCUXFFHXRAV5MbRfT3UU25vI51Z7if9cPtppyvdDSuSpcbhVmypJd50U2FhQNkkRzppApA1FRBaiqolFSpsJMdLIX4akm1xMV1xHhqgg8xX+SUUtWlAYbVLh0EcLaMvh01sl0ptCLqfbhdkuGoSIYTYREh3sRvLJSdLyXZXQDpky3ebGvCEXFNPd/PPQaLFW8QHIgHdyI2CxdBij1R4U5manCMvBJhz1iP0VFIt6Jn+68CxvjPdBkkgcZykZTgyJ2m9LaoRN9ExRdKCqaKUUGgfLqkaFofzeWP34r7v7aJehKxSDaA82t0KC7gIGohc5BJxRNmibqykrx4gtv4R+e3gH7jMkrRcuCJehpaUPYV4bPP74JB1Z40RFN4pXOsPOMs6E2YCkKvnv8cnxx+Jqig+/Aeu1ymJ6FgBEBBl4F7HSFZfrBqLYB1+KxjZasm74BY8Fqp7HSzjed6f/ZPFUs8QBon7sOOGXyRkviWYfDYdlMSTRREmuMindbrB0q/iwaLXm9XtlMSfyeTCblGqNin0yjJXGcaMK0c3cbfvGnJ5AyUqgpL5XLFJR43aitqoCuKvJ3DTYqy8sRLAlAU1X0GCYsRcXjf38Vl11zPVLv/wRw2LFOc6zMOquZ75XhL2z2e2WyUuuC/qmXIbdxSnlhJ+HRFKAAhg+s2QAAIABJREFUBShAAQoULMBQtGBCnoACFKAABSgwPQJTCUXllW0bRtKZEi+mv4twNNPlRYSZ4n/7i/U8xX9EZCmqQMWW/Zpck29YBjKsUbmYlS3PJ9YwtDIFZE6bEtFNXnzu8jhT9+VZh58rfR7R/EmOSywzKBcGdMbH6fM5vjfCVFYLulDtq8cXDvoa5olwJxUemk4sAk9PHWCEnF8y0MpMNVYAT7Wz1miyNx3wOb8ZyT78Ysfv8HK0TXbsFu+B6HgvqlTlU5rGh5RXKPpIH0wxHdoZxeTLAeRImfNuAiISBjqagcUr08NIrykqQ9Hf4J5vXg5XuR8lmo5S3QNdUSW5adsYTCURNw3Z+fzBB5/GFTmGoiUBP7Zs3AJv/Tx86amtOKy2FLvDCTzXNpCuEHWG4qycYeM7xy7FF0aFonjj81CCK4FUCOh7zglFh2/i2S68HDjgmqGviu7zv/k3YPk6oH0nsOWlYfc8bA3OK67NqdGSW3chlUxB14eaKYnxyqpnTUMqZUBzuWQzJpfuGdGMybJs2XxJrAkqjk8lE/J3ZxkOTa5HLDrZa5oq124VYao4n8ulyXfYsm10xJMQ7cNEKHr5t65D8uyPA4cdM7Sma84vwszsyFB0Zlx5VgpQgAIUoEC+AgxF8xXj/hSgAAUoQIEZEsg3FJXhyLDisRHDSoecU/raqPOOd6oRCU06pZH7DSuwGn3chGOdIc/96bSZQKnUW4kvH/rvWCA7WIVGrrGo+QB3DWAlgWSXE4apXsBTm/5ad7oJk2wNJI9NJbrx4+2/xauRVmgiWE1v0xmGZs6ZTyh64sthtMdMdCQtDBjp0F6caBpD2j2+H8LXSAGREFBWOSwgdNYUXfb4rbjvW5ehrqYKHkVFyEgi4NKlofizW9VQ4nKjz0jgnj8/gc8+szOnStGKsiDCXT2orqrCs22DTmMgRZFVmqM3McSDa0uwvCIw9JExCPQ8C5ixtJXofDZ6s4DAUqB09dAHPa3Axr87lZSiEdSwd2HE0csOBeYslOFmt2EiCQXX//oefP9Xf8Cxa1fg+is+DLGm6MudUbzWPjAmVHeaUgFHzivHIfVlsI0wjI57gVTfsGc77Ga1AFx1H4Cil8PcsRHGG0/L9VRHvAcizLcsaAtWwnXw8fLnLiNC0WuuHxmK7q13aA8vGEPR/elfZ94LBShAAQoUswBD0WJ+ehw7BShAAQrsVwJTCUWLAmDcVLUoRj6rBimWSnBpOr5w8DdxkLfO6TYvAqzMlin3dVcBroATjGl+INmTrh4dFiqKafSKhnC0Cf+z/bfYnugfEYrOxI3nE4r+fLeotLTQm7KxM2rhzbCBLRELYXOc5QGme7CZ0C0qKkVbnEpRUSYtNhEWpqfP3/Otz2BObTUqda+sCm2NhWHYFuZ4A7JyVFSMdidjuO+BJyetFF3cUIs7vv81lJYE8Nqrb+Pcow+BZVqysntPE7lFMa2ojBzaRFXteEHoOMFodimF9H3JdykdmI8xdb4uwlm3yzn/RKHo6uXL8G/P7MAfN3WgIeiFuAtRWy4aUm3qCSNhWvjXE5bhS0ctgRltRuKV86CoPigi1M+smBrfBTO2C4pnLryHPwitZDkSf74JyTv/B1rtgqFX3kjBatkEKzoI/X2fhP/KH8plBYaHopd963qkzr4IWHcsIBouqTM7NT6X15GhaC5K3IcCFKAABSgw8wIMRWfemFegAAUoQAEK5CSw34aiOd09d5pMwKkWtXD+8k/hnPqTgXBLOqgbXp4rlkuwAb0E8M4FojvSHenT0+kzF0kHqDv7XsH/7LoPITMFdYbDorxC0ZZkOkxzYrqkZaM5buH5AQOvDJoIGzMYjso1BCz4WrcjEOpFqGYeElX1TnViOhQdUSmqagilnEpRl6JgMFspqqPPSO6xUtS98WWYd9+IpXPrcNN/fgmdvQOI9g9i1fx6zCkvlRWZe606VlQYi010TRu+ifDUSgCqR3aVLy8tyYaiCSj431vuxvd/9Xscu/YAXP/Zj0CGos/uwG0vbkG55oTJ4hmKMLQzbsHw+HHNicvxpSOXwIo1I/Liuejrj8Gy3dllEuxkLwJ6D0rKGuA5/AFogeVI3n8zem/+T0R8FUNLnVomlP4OlNtxeN93sROKjlcpetZFzvR5EW6zUnSyf2r4OQUoQAEKUOA9I8BQ9D3zqHmjFKAABSgw2wUYis72J7Tvx2daJlZUrsFVa7+CQKTDCTyHV4uKIYryQVUHvPVArGlscJqpxjMTeKDlj/hD9yvpNV5ntoIur1B0dzJbASlzQVnkakMUiu6IWni4J4W3w6a81WkPucQFo1F8JvIOvnjkcnz96U34c81BgK4PVYo+9hvc863LoJcHENB0lOlu6KpTQSkqREOpBGKmOemaouqbL0C56/+wbH49vvtPl6O3qxerGuvxblMrPnTqMXL9zL2xyfU6d1wLy4gDS/8Fipw+75R4W/2vQt35A1jL/gNqYLH8uiDqN02YUHDdLXfhBzfdiWMPPhDXf+5CGYr++7M7cd2jL0GNhbJT6EXAq7k9sMvr8O0NB+DqIxfDirVg8O9nYMe2rUiZoo2Y8/qK686ptFFT2wDv4Q9ADSxD8oFfoeX6f0JHPB20Ks6+uqpioddC4AxRKXrtmFD0imuux4oLL8a7BxyFhCEaLQ2rrt4buONcQ1MB45SKfXR1XpYCFKAABShAgYwAQ1G+CxSgAAUoQIFZIsBQdJY8iFk8DBEsuVQdl66+GkcGlwGxjqGmSplxi8RKVPtlQlE5VX54EOSEXT2hrbhu5x/QlBhwps7PcP421VA0e1viD+LWFCBq2ni6L4VHug1EpntKfToUvTzyDv7x6BX46pOb8KeatSND0cdvxR+/eTmSfi9ElOcU2Q7rUAYFSctEqceNRx95ZsLu88obz8tQdMWCBnz/q1egv6sPK+fNwWtNrThjw1Hy1mc6F81Mvi95+1JEQ72IHXInNJfuNE1TXHD3PorAm59C/5q74ao9QnRYk7cqQ05Nw7U3/R7f++XtTij6+Y9mQ9Hrh4WiiqpBKSmDoukwdS++feLyMaFo0tTkNPugH/KXz23BFxwZiu6+/p/QnnC6tYnAuMqtwKMpKIEBj5w+P34o+r0vfwabDjgaN+yKOg3hZhp1on9D0ksdyOnzpzIUncX/1HJoFKAABSjwHhFgKPoeedC8TQpQgAIUmP0CDEVn/zPa1yMUQZRlW1hUthyfW/Nl1KZiQCqantqdDuVkKJqpFG0e1Y3LCUSNVAj3tvwJ9/e+uVeqRIVboaHo8MxXkattAm+ETNzVkUR3chqn06enz/tbtiDQ14HBhiVIVDeMmD6/4vFb8dMvfhK/eLsLScNETyyJlFPimN1My8bpy+agoW8nPvvMjnEbLYlQVL37l2ioqcBVnzgfu1o70dzehYNXLsGS+XPH9DObifcvM+rDE/+FuearSFWdLp+Vk0ErcCV3I9X1NB5Wv49U6SGyWZdo/iSegAjT7330Gfz+oSdxzEErZaXomhXL8e/P7sCNL2xFQLURThoQj0fx+OVxwuWaE5bi6vT0+eiL70dooAe2rcA2+uF1W/C6ndBVcTfAtz5dKXr/zRj45bcR18U6uTEgEUOJLppQieNScJ9+MXzjhKKXf+t6/Pyrl+Gs952IT74RxoNdqUzp8Uxwjn9O8U7ZgN+l4NCghlOq3fj2Eu/euz6vRAEKUIACFKDAuAIMRfliUIACFKAABWaJAEPRWfIgZvkwMp3oj2o4CZ9cdjG8kU6n03ym+m2iUDQzD90y8WLHk7ip7a+I2eZem6I9XaGoDOvSSZ6q2NgcsfDb1gQ6pisYzazjGYsCXa3A/GVApilRek1REYrefPWncO/OfjklO5Ky5LT50aHoUfNroDZvxhXPbId9xkVDa1qKtS01DepbL0K9+//kYbpLg6pq8jyioZForDXT1bvDLf/3jBdx6rxdeKG5fKiy2AZqSpJYXB3BB247Gu8MNkBVhq3LaQNiSYdkysTxhxyIa69w1hT99tPb8eDWTjSW+vBOTwSdEbH6qLOJUPTfTlyOLx8tGi01OY2WXOVi4jyswZdgWyknkLUtqKLR0vqHnEZLf/olEr+/Hq6GpbA6dsLq3JVtQyVD0TM+Bf8XrxvTaOkfrrkeN/zzZbjknA14I2TggtcjeDfsVLvOeMVoOgwNuhScXq3j4gY3jq1woUKstDB62YtZ/u8Oh0cBClCAAhTYHwUYiu6PT5X3RAEKUIACRSlw6X2NsDJdrovyDjjovSUgglFddeOytf+E9SWLgGjXUMgjQ1GX02hJrCmaCfnSvw9GduH67b/DlkSvrLLbW5sIRW88tzmny4nu8yO7qo89TEaQ6en074RN/Lo1gf7UNDUmElapJBAZBMqrnYtLKyXdff42PPqVs9AweAtsMw7FDDnB9PBNVDrWHIeb3liGy5/eNbZSFAoOsfrwscS2bMqbSqWwrakNKxY3ZtfizAlsGnY61fNDDHa14K/4Jkorq2UoCWiYq76GY83/wi3Nn4PWcLxc23W8rb6iFGvqyrBi0SI80jSAJ3f2QEwTH0Eiw04bZyytxYZF1bCSfTCafgY72T0moBT7qa4yuBZcAdVTC+PtvyP1zH1yiv3ozbZMaCvXw33C+WPWFBWh6E+/chk+/f4N8oX5XVsKl70dwaBYdmH4DxKmYrin7x/x/AEcV+HClxd6cUqVDr9Iu7lRgAIUoAAFKDBrBBiKzppHwYFQgAIUoMB7XeCi38xlKPpefwnyuH9RoXfQnMNx9fqr4Y+2A1a6WjRbKdowNhSFhWd3PYIbdvxVNi3ai5monJJ92yd253SHuYSi4kSZYFRM5had6e9oS8JZcrLA8EkYRsJARzOweOWwMTuh6LInbsfj/3wK5vX+EBCVjUlRrZvu3p7ZW4xjzum48Z2jcdnoUFTsY1o4u86NG9b44FJUOR09Hk/ipTc34ehDV8kmTXtjcxZUAErf+Qe0bXsFoSX/jbr6hmwo6g69APe7X8fLvu9h+dEfgybHNRSMyvBSUREaHEC8o12GouFIBAMD/RMHu85s8vQ22bMaFsJO8FzFGILBIGqqq+V5O+JJGFDw+N9fxeXfuk6Gopecc5K8XtKy8ZXNUVy/M+FcXwFcigK/BhlaBjQFflU0cHLWihXnMy3nuLBlI2JArmMr3jNx3cw5sn8QobENlGoKPj/fg6sWeFHn2TvPcm+8L7wGBShAAQpQYH8SYCi6Pz1N3gsFKEABChS1wIU3NTAULeonOMODVzKzqZ0gRgQybs2Hq4/9Bg4rqweiw6rt5Jqiw0LRdHJjpPrw07dux5Pd253mSumqu1Ezv2fkRkQoesclrTmdO9dQ1HGQ/1dWCN7bkcJjPc7067FbFnDyMchK0RQQCQFllZJJVNWK8Ezp78aCx2/Fw1/5OOoHt8I20uHa6LPagFY5F796vQuXPZ1eU1SkazJps2Xr9PPmuHHtSg8ykZlhmNjd2Y359bV5V4qK9TrFr0zX+Mlv0nETfGI4Ze9+DvqOXyOpVsGl69nDVTuOpJnAk/h/OPD4T8LjcT4T19JUVVb0incxEgoh2dmOFYsXywA8ZRh530NuYx67l2xA5nLBretDlaK2gseffxWXffM6/PDqT+LzH3pf9sBdMRNf3xKDWwVWBlxY5FPR4FFQqasyFPVp4nlDPhfhI1YyEEXIIgwNGTY6kzZa4ha2Rk28G7GwOWrKvw8YTiBa71Hw38v9+Fi9W4ar3ChAAQpQgAIUmJ0CDEVn53PhqChAAQpQ4D0o8NGbWSn6HnzsE9zy8CnKInRSYaVcMBNumHEvjJgXRtyLVEzHaQcdj3/+wElwRXYNW2xznFBUUdDRuRNf+dOzaEsOwO1PQPPFoXkS0NxJKC7RQEeEOpkQZ3rDHBGU3f7p6a0UzeDJpjyKgr6khdvbkrI7vVdVYMIJskRYFTaFY/qI8SoOhyXDIhirMyKo69uNYw5biwVeBTVuFWUuBT2dXfjlL27EjRccg4pbvgrTSMHqbYGdGlo3U8aNpo2SEz+E25d8CJc/25SePm9K3xKXgvPqdHy+0YMDSpxgUYw/EovjqZffwqlHHQKXJhaezG0T998XCmNXW1feoai47qKGOahtuhqJ7reRmPuPCJaJNT6dTQm9DmvH/2Jb1Y8wZ+UZcLt1GYL2hyK44y9/RW1lOdatWY5YNAo7HsOihQvh9njGneae291Mba/0jwrkM44YpgyfH/+bE4r+z1UX44sXnDl0YttGwgZ0EXwWWFUsKkh7Uza2Ry28NGjgpQEDH6hz47xafa+FwlMT41EUoAAFKEABCjAU5TtAAQpQgAIUmCUCDEVnyYPYV8OQ85hl3Z7sxG2ldKTCASQHSpEcLJV/NhNe2IYLtqXBMi2kkinMrSnBz6/5KBrc3YDoRi9CnvEqRRULT7/0Jr52WztMuKBogKKZUF1JuHwx6MEQ3GWDcJeF5N9VTUSKmY72eVRZTuA3k6GoDCFlXyIbMdEHCGJKtGjdI6Y9Q4aiojrwzbCJTWEL8UyneGGVbobj1RSsKVFxarWODZU6FqgppAb6cODCuSPuqLmtE5/9/s/xs89dgPrmV2ClEs7SBaPKbUWjJPe8pbh5RwKXPrUd9vs+KksODyvT8C+LfTirWoe45vAtmTLQ1NGNxQ212Q7wub6Ou7u6sW13mxNk5phnZ6a+H7CgERUtX4JlpqAd9OsRq3Zavc/AevNTcB16L5Tg6uxwNje14vhLv45jD1uF//jSp+XXVU2Dz+eHso+rI53KUQ2PPfcKLv36D/GDL35iZCiaK+oU9ss0ytorXbKmMD4eQgEKUIACFKDAkABDUb4NFKAABShAgVki8NFf7eXp87K0ShnVh2fvdLzOi7wYxpmuQBRhZq6BVMbA6X/khKFmSkeyvwyxriok+ipgRP2wDFc2nDSSccRCA4j09iDS34tYaBC6CvzhN/+Nk9fVAZGesaGoaN4l1qy0ovjm936LH9+9Ff7ScgQqKhGoqII3UAJVdTnvgWpCdadkQOqr7oG3uhd6IAJFtZxO31O4v8x9znQouqd3KpMRiqq+rVELj/akZAdycc9BXcGpVTouqnfLpjiiIlRsfQMhvL2jBccePHxNUWBnWyc+/u1rce4JR6K6QnRqd87uBIxKtupTTEwXj/Wpl17Dr/rc0M/8GC6a48K3lviwWCxgOc4WjsbwxCtv431HHiK70ee6iWvv7ulBfygkxzB+K6RxzpZuvlVfVYmyXV+CFd4BbdFXhiocxf0Mvgar6SdwrfvziFB0S3MbTrjiX7FoXh0uOveUofw854vnenf57yc8xNT+tzbvwM/vuB8/vPpTuPIjZ+R/Ih5BAQpQgAIUoMB+LcBQdL9+vLw5ClCAAhQoJoHzrt270+dFpaC7JFOd6KxFaKUUpKIj+qjsc0I5zmB23vPQOCP7fGgjBqCX2LJAM9fgMBOGivBMTImPdtQi2lYnq0JtIx2IyUUNbUQH+tG7uwkDHa2IDQ7KKdvDt698+dP47298HOqg6DYvmoaPmj6vqmhr3owzPv1TvL651zlUUeD2+mQwWjm3EWV19fLvsuAxXbUqptZ7q3oRaGiHp7JPVpbK+xMBaY7ViJlx7stQVIzBuSVnmnrIsPBErwGh/NlGD06sHNsZXExH39rSjsNXLh1h3dTRhZO/cA22trQBano1UMvGuccdjtOPPAT/75a70NLZ46wdKjbTxLwNZ+Czl38KVza6EXRN3HQnkUxhc3MbDlw4L93QKLd33LQsNHV0IBKP5zVlW4SH4ld1WRmqWr4KtNwB6LVDz1YuqBkTTeiBwx6EXbJKVuMKw20t7Tj5C/+B1o5uII+p/mPuSFHGrYoVSwpABPqFbOlz/Oirl+ELH2YoWgglj6UABShAAQrsjwIMRffHp8p7ogAFKECBohQ4/gNr91qjJcu0oZaHMef4BNRMQZporL3JhdDbQWiFhBzTpO90dlZge2KYc2IELq9M8uQU83Czit4Xg3CJCsd005dpumzep8kES97GMKoOTaYLB/dcMSrvTREhtC6D0FBTI1KhEmc9T5mlOcFTPBJGx7ZN6G7aiVQ8NuHY5jfW485bv4sjVgShxAcA1TXUaAkKkqkIfvDjO/DtHz0NQ7SdH7WJa4lwtG7pClTOnS+nQTvpqNN+W3UZ8Nb0ILhgFzwVA+mj86uK3dehqFQVIaDotO4SU+U1LPFpCIp59uNsA+EodrV3Ye3SBSM+3dXeiZO+cA22t7SnQ1GxDquNb37qI/jU2Sfhg//yXby+ebuYS+4cZ5r4hw+fjRu+/JlJ16+MxBN4YeMWHLd2pZz+ncsm7kk0NdrZ0YFEMpn3tHtxfMDtQV37V4FkN5Lzvg1bNG0SVooLWvgleFq/g9iK22H6VkKBJV/RnkgcP7rnMbR29znVsnmG5OJBiMP6BsP42+vvyHsYKje1sHT+XKxauiD7GuZiMWYfMY1e03DxWSfi5ENWwi2ai+U7zildmAdRgAIUoAAFKFAMAgxFi+EpcYwUoAAFKPCeEDjlvCP2WihqpEy4l3aj8qBEtrGOCEc6nwlA6amEOmqtw33xAOT0YyhIWFFUn9ALb4UlGw4pioVYj4qep6rg0URloxMg7qstEzEmjRhKD+1F6UIxLTvTCXzUqGRzaicQTQ4GMbBlCWJd1YAlwhrnPpzAVEGouwu7Xn8Jkb6eSW9NFB9ec+XxuPpzH4ZXFedxA956INYEKxVC07bXcdm3H8ITr/Tv8VwiDK1ZuBTzVq2Fy+2WgWhm2U0R2IrK0eCCJgQXtEDRxTqauQej+zoUdUJ2YJ5HxRFlLtR5xDsz8XvT1T+IN7fuwknr1owwa+/pw4e/8T28u3M3oKWrPm0bFSUB1FaUYVtrBwzTzMIploUrP/J+fOuSj0z6HKPxBF7dvANHrFq2x0ZL4l4sy0IqlYJhGIgnEugMhbJT9ye90LAdbMuC1+1Gffu/QLESiC++YUQo6hp8Gt4dVyG6/FZY/gNhWQYSqoaUpsMSlbKj1lLN59piX9Fc6s3NO5A0RKOv9NG2jfn1tVjQMKfwsvX0C+xSFAR1DUHdBVe6wndf/ruRrxP3pwAFKEABClBg+gUYik6/Kc9IAQpQgAIUmJLAyeetnzAUzf6P90yoNuoKmc8zwc/oAWTDNvmBgqQZQ+XRPfDXDQWNybCCrr+WQzeDIwO6ce5mT9fLTK2W4d846wsODyLGG++IoEJ0iTYSKD+qByUNFmxLhHC27CfU+XgZdEOMVeRPQ+s6jnfvma9Ndr2pfJ49twWk9EHUHCuaFY0/jT5TIRrvrkLvxhUwwiVpa+e5ZALR+OAANv/9acQG9xxiZq7t9yj4xZcbceKhlXC5/dBcbiiqDtuMI5WMIRGP4b9+04ZfPpCeOj/JGzpn2UrMX3MwlGxlnXiqTgMo0b4oMLcdFSs2y/VHxbhzyaT3ZSgqg3MAKwIajijVENjDFPYMjQjr2rr7sLSxfoSWmKq+q60Tg9HYiDA+UzEs1rLMPEfnqQJza6pQVRacUD3z3olGS5uaWsdUpw4/0DRNxONxJJNJ+e+FmGYeiscRSaWmVAQpMk1NUzG345vw9T8O03+IM+j0Wr6K0Q0ltQuxA++SlaLxVBJNPYOIJJIy+J2OH0eI64/cFHlvE/17lu8/sPJWREWsx42FNeXyd/E+ulwu6Lo+Kyrj870n7k8BClCAAhSgQOECDEULN+QZKEABClCAAtMicMr5R0AEHqODgNHVTFP9PHMeMXXe8A9gzokhZw1MEWqpFkJNGgZfrIbb5XGqGdPbVK+X2/EiaBsVh6QTtsx4k8kUSg7uQtlSE5YpAjgRjgIdT5VAHagQPYRGbHse78TXc3KT0YOROnuwcPwym2lYUOp6UXNEPD17eigwdCpabSQGStH92hqkIgH59/FC4ua3XkPrprdzfq8CXgU3/ONcrF7oQVKMYcSRCty6ip/c24MbH+zL6ZyqrmPVcSejtKJavglyaUnZDCr9FxsoadyNipWbnXVGcwhGZzoUdR6dM8bRWbx4RcR0+cPLXPDk0Bk9lkjinidfQHNnDw5atgAnH7YGqpqu/hUNlTJriY6j+crmHdje2ik/OWb1ctRXV8g/izA188MJ551KjzJdHfza5p24/bFnEY0lcN7x63HoikVjglRRFRqJRGR1aNK0MZAwYNkWUoaZyTBzer7Dd5KFyQAaOr4Gf+h5pEpPhDsbUqpQk7uhxl5BbOUfYPoOgPjmS6QM+avYNo/ugviV+V4Xz6OkpAQej6fYboXjpQAFKEABClBgGgQYik4DIk9BAQpQgAIUmA6Bkz5wOOpq63HO6R+EW0xddoqb8PgzD+Htd96Qf1/QuBhnnXqurHASm6imeviJ+7F527vy78sWr8DpJ52dDW1EyPrAI/dhR9M2aOk1DpNJA55l3ag6KJmdOi+mbne/7IGxqxou3VnLUBy77uAjcfT64zNtahCNRXDv/b9DT1+33Oeow4/D4QcfOTTlOzSAex74HQYG+2UAdPxRJ+GgVYdmP+/r75GfRyJh+fkpJ5yBlctWZT/v7G7HfQ/+AYlEXJ5f7JNKGPAc0I2qNUnYpjPNXPzqetELs1mMN12ZB+Ck407DqhVr06Gugu6eTtz74O8Ri0WlyekbzpZGman5rR278ce/3IVUKgFNc+HMU87FwsbF2Sn5u1p24v5H7oVppqDrbrz/9A9i7px52c+37tiMh57487AKX0WeK7CmF2XLU+np5UNVrLapofv11bKp0uhANPMOWaaJzX9/Cv1tu3N+rUr9Cn75T404bEWJNHNyZSd4E++QYVq47g8duOG+yStF/YEgVi45GKuWrUcoOoBEMi5n9xtuBTG3DUNzKoDF+CvXbERgbuuI+5xo0DMRimbWCBXXFFmnrijwqpDBZ2YFCMOyMder4vBSF9w5BKLiXN3Jf9SCAAAgAElEQVT9g3j4+ddx8vq1uOPR53Dq4Wtk0Lls3hzs7u5D0OeV3c17Q2HMr6vGpibRHGkuNjW34a3tTTjn2HVo6ehGW08/6qrKsbihFht37saqhXOxpaUDDdUVCEfjMCwTVaVBNHV0Q9dUfPw/foT+cBTL5s7BHf/+j1i1qDHLKe41Go3KKlFZVSwadMk+RIUtH5FeORb+HVcBdgqxxT+VAbB4ccSaos70+SsRX34rDN+BUGwxzX066kNzfr2nccehH4qIdZO9Xq8MRIv3fqaRhqeiAAUoQAEKvAcFGIq+Bx86b5kCFKAABWangAxFa+rx/vedD7fuVC6J4OOJpx/G2+++IYOu+fMW4UwRioru4iIUtS08IkLR7U4ounTRCpy+4Syo6QDUNA088Oh92Nm8HYqtImUloDeEULkmDpffyc2sJDCwzYXo5lK44YeiOtO4xa/DDlqPo9YfL4M1EYOIUPS+B36fDUWPXHcs1h3ihKKi+m0wPCA/z4Sixx11EtauOiQbIvb19ciQMhOKnnz8+3DAcicUFcFElwxF78qGorKq1R1G5eGD8NWmp+MrQKJPQc/zJXDFS+V4M9sGGYquya6tKEJREbJmQtHTNpyFpSIUTV+vrX03/vTQ3SNC0fmNi7KfN7XslKFyJhQ9+/Tz0TAsFN0mQtHH74ctSlfT9ZmpVBLeFT2oXD0UijrLhIq1UCvR9fLBsAwXVDUTRw29j5lKVbGWaPvWTTm/qCU+BTf+cyNWL/QimjDTYZkzIpemwO/V8ON7uvGT+/a8PmlNTQNOPfI8rGo4GMFgCfqVTphaEv09/WhtbkcklUA0oCCmi6nNCnzVPag59HVZLTpZsDSdoWgmDBXBZ5lLQb1bRZ1HRaVLgV9ToCtDzd/FkxF/1/II8kTn+d89+jcsaKiVzZY+esrR8vm6dZdcL1SVjYUUmKYFt64hkTTgdetIpFJ48O+vQ3ep6A9FsXpxIw5Y0CCPE53lPW4dYoq8aP4jpr2L+3BpqlxPU1REn//1H+C5t7egLODDly44G1d95EyU+GSHMblFoxFE09P2J/PO9eXJvIXebV8E7CTiS34qWympsGGJUHTgKfh2XIno8tth+g+QX59t22TT7J0fFDhd7sUPlDLT5vdU8Tvb7pHjoQAFKEABClBg+gUYik6/Kc9IAQpQgAIUmJLATE2fF2GOaRiwS8IIroyiZK4FRRSD2kCsW8HA235YPSXQXXp2fc7hIUNh0+cnma4+zrqjmbBHTEW3SgZReVgE3qqhQDTWpaD3pSBc8SBUOc132FT/PZxPPJSprBma+xqowtkEqvtQe2RsaGkCp+gOimpicMcC9L2zQr4f44VambUoRXOlzX97CsloJKd3SRT3XnRaFU45tAxL6nU0VImGVApSho1t7Sa2tiRwy8PdeH7jxOcrLavAuRsuxkHzDsPCg+Zi9bHL4Ctxoaa6EgP9g9i8cSvuvfNBbNm6E+EgEHNZ0Lxx1B3xMnR/VNRq7nGs0xGKZsJQEXI2eFQs82uY61ER0Mb3zAlvnJ3EVPfdXb0Q0+iDfh/qq8rHfV6iUlsueZFe21Ocqi8UQfdACLrLhQVzauDz5jY1W1zzO7++B69u3YXHXn5TTon/l49/AFd9+Azc/MATshr50rNPBixTNlgSf893m/CdgwLXwJMADBhlJznvp1ODCjXVBq3/CRiVZ8LWhEO+V3W+74av+ztyjeP8zzf6iMy5M7+Ldy0TgoqKUPFLfC3z9ekKlAsfOc9AAQpQgAIUoMC+FGAoui/1eW0KUIACFKDAMAERik4l6BgPMRP+yUpLJQbvopCczq37nAjRjAMDW3TEtgfhsnzZbvP7OizILOlppAwoVQOoOiwKdzDd4FoBIm0q+l8OwpUqSY85tyY/M/2iybBONFpyD6LmmLGNlsRnoppycPtC9L2zfERzqNFjc56dgr72Fux6/WUkwqGch69rCo5dqeLr52nwuhVsabPwjTtMdPSJhjwTn0Y89+OOPBNnHHw+Dli/GIedthINc2rwzLN/x9rVB6KsvBSqomLb1p244Qc34d2tOzBQqsD2x1C3/iXogdgeO7mLKxcaimbe6Tq3ioOCGuZ71Zynw+cMmMeO4ntVrO8pAsrhYbsM42QlKeSSCz6fb49rkGYuKc4xGBHNm4Ab7nkYN/75cfzbpR/BUauW44TPf1OuSfr0Df+JRQ11MojN/JLNltJNiTIV3qPD/8kqKZ0UVITaIsEXa8QO38S9iC7zIoSd/irRif7NGf71TKWnHGa66jMTeo73++j983is3JUCFKAABShAgfeQAEPR99DD5q1SgAIUoMDsFpiOUNSpyHLyi5SRgloVQtmBMfhq0vPfbRuRdg2Db/thD4jqUFe2T9A+DURlIagTBorp566GAVQeHIfLl1nO1Ea4ScPAa2XQrUC2udI+HXP6dcoETkkzhrJ1fQg2imZZ6aY82X3S0+e7qtH1ykGwLFWugTm8SdPwcMwJqRRE+3vRuvkd9Le2wDREp/fJt4oAcN7hQLkf2LgbePgNsczCno8Llpbj42d8AYcccChO+eSRmL+gTgZ7jz/5LOY2zMEBy5fK4M8wTLz64hu49v/9DF1IwGjoRu2hr0FxGU6n+j1sUw5FbRsijnMrwKoSDQeVuBBwTaFccXK6vPYQHsPDydHBqKhOFNO0M9WJ+ZxcTLXf1NyKlQvmycDz1w/+FaZt4ZNnbIDP46w3PPp9yQSi4uvDw9HMuCb6fcx7N8FAJwtW9/S9ODrgdF7voWc4Xog5uvpz9N9HnyMfX+5LAQpQgAIUoAAF5P8vYU/2/+HQiQIUoAAFKECBvSJQSCg69F/nzhRu0x1BYFkEpYtT0HTRlAUwokD/JjcSO4NwwQtNE6sDFtakZTpgsmO3gaSRgGfxACpXJ53p5+mO4gPbXQi/WQZdrnnqXHX2BKJOkOtd1ovKNcl00Dm2glXcp1hLtPvVtYh1V03YaGl4SCXuUTReCvV0obt5JwY72+WU+un6f980lw5fWRkWLz4Q56z5EA49bg2O/8DBqCwJAJqGt97Zgq6ubmw4/uisdzgcwX9/63q8vHEjtCPeRWBB88w1WkoHogFNwZGlGpYFtLzWBp2O95PnGBKY6L2bDd+LfE4UoAAFKEABClAgXwGGovmKcX8KUIACFKDADAlMNRTNVoCJ6lArDr0hjPKVcbjLnIGKqtHIbhWDGwNQwiVw6aJzvVM6uK/DDGe6vLPuaMqKwX/AAMqXp7LNk8S9DWzWEXmnDG7VNzuqWtPPPzN2sfapXEf0qBhUQStaTo1TyOhU8dqI91Si+43VMGNe8ePpPT6DobUYFdiWiUQsCrHeaKinG9GBPiQiYRjJhAxOxbqWE2+KXH9Vdelwe73wlpQiUFGFYFWNDEVrPGU4unwdjjlnHY49bRXU7t2wjSS2NrXhzW1NOPqU0zBvboM8fTyewK9+diceeOw+eE57GYo/BthiDcc9f2NMpVJUNCMq0RQcX+7CQp+zTiQ3ClCAAhSgAAUoQAEKTIcAQ9HpUOQ5KEABClCAAtMgkG8oOrzCUkxrFo2USldGEMg0UgKQDAMDGz1I7g5CV7wybBTB3HjTtqfhFvI6RWb9UNuykVIiCK4dROnC9HqGcmlDG30b3YhtKYdb88jp5LMpExPjl2OfYB3RMRiZJQIUG9H2WvS9cwCMmDddMeqEqRNuTvt652NFkZWilmHIQDQVjyGViCMVj8sp9sMDUlU0mNFccLnd0L0+6B4vdK8Xmu6W07ptcU7LQrnixTEV63DU2YfhmNPXwqvrgJHA5rfexFtvvIE5K9bimKPWZ4f361/8Dn/48+3wnv4y4EnmFFbmG4oalgWfquCEChcWMxDN63uLO1OAAhSgAAUoQAEKTC7AUHRyI+5BAQpQgAIU2CsCJ527Pu9GS5Zlw1Rj8C5MN1LyO02JLAMINWkIvROAGgvA5RLtuffKbeR1ETl+Txjlh4QQaDDlNGyxmSmg93Ux1b8cbpd7Vo5dFNsmEUP54X0Izhu7juh4EJnqUvFZoq8c/ZuXyt9ldak44VRS33yOySTR6cE5hbo2fNBwdNmhWHfMWpxy4REI+v1yj5RhoGV3G55/8RUcfcQ6zG+cCzF9/qfX3oJnXn8InlNeAdxJ0aN80ueeTyj6s5aErCA+qsyFtSVaTqHrpAPgDhSgAAUoQAEKUIACFBgmwFCUrwMFKEABClBglgicdMnSvEJRWe+pWwguTsJXI9qbDzWHjrQp6N/iggZ9aA3OWXKfmWHI8bsslC5PwFslyyidTQHCuxUMbtGhaXI++qzLc9Oz/uGpS6J8ueGMMddwcljFqBn3INwyF5GWuTBioquU2JxmWfnetfS0nXZVmfHI6fcZ8AnGZ8GGZts42L8cBy1cjTMvPRYN86ohGgVltt2t7ejq6cHBa1ahpbkV//6Va9EdfAX6+o1Oe6wc7j2fUPSnu5NY6lVwYoULutORihsFKEABClCAAhSgAAWmVYCh6LRy8mQUoAAFKECBqQtceFNDXqFoulm7021eFhk606plmJZJ7WZznpQe6oTjl9P8Z+mWWYEg4yu7zec3VueZpddTjQQQbZ2DaEctUhE/YKnD1k/N77z57p3pVF6tBHBU1TqsOmIZTjz/MFSUl8r3KRN4yvVdBwZx5y334cEHHoL7hNeBuq6cmiyJMeUTiv62I4VTKzTUuCevQM33frk/BShAAQpQgAIUoAAFhABDUb4HFKAABShAgVki8NGb8wxFs+MeL42bxYHiGO9iHn+eSeg475oTPDrBtpnwIN5TgVhXNZL9ZTATXthmOhgcdql8A9iRl80E56Kq1GngFA+HYSUSOKh2FQ6qPQgHHrkUh56wHGXVJfD5vIhGYxgcCOOPf3gIj9z/BOyl26EdvBlQrJyqRPMNRd+MWFjtF0Fz4b6z5Nubw6AABShAAQpQgAIUmGUCDEVn2QPhcChAAQpQ4L0r8NGb5+ZXKfrepdo/71yWjopbs2FbKoy4F6nBIBIDpUgOBmFE/bCSbtimBlusvZpef1WWBeeaHcqsPL3Oguh8r9pIJQaRiPdA88bgLzWw0rsei7X1qKmqwZxF1QiW+9Hc2oy/vfh3tLbthlnXAu+R26D6U+kq0dweRz6VognLhofT5nOD5V4UoAAFKEABClCAAlMSYCg6JTYeRAEKUIACFJh+AYai029avGfMVPo6VZ2WqcFM6jBjXrn2qOhab8a9MBNuWCkdtuGCZWmAJZZQGBaYiuBT/NIsKJoB1WVA1VPQvAm4fHG4fDFYdhiRnggs23D2tXRUpFagwTwYZXYD3IoXvdEObAu9ilRlK9TGTgQbnOnwOYexeU6fL97nxpFTgAIUoAAFKEABChSLAEPRYnlSHCcFKEABCuz3AgxF9/tHPMUbHLUUglhrNV0lKipKbRGEyt9VuRapDEWzm1MNClX8bjm/xJR38TV5HtnWCamIhVi/hWTUhmWIdU5FOKpBt/3QVB22asDyxOAps+At06BqCsR/GIpO8ZHyMApQgAIUoAAFKECBfS7AUHSfPwIOgAIUoAAFKOAIMBTlm5CfQCHrxmaacTk9uZw1TUUgCpipdDBqidGIKlNA0xVouir/LMJQp0lUfqPNZ/p8fmfm3hSgAAUoQAEKUIACFMhfgKFo/mY8ggIUoAAFKDAjAgxFZ4SVJ50lAgxFZ8mD4DAoQAEKUIACFKAABaQAQ1G+CBSgAAUoQIFZIsBQdJY8CA4jPa3egZAFoXlWhY5HyFCULxYFKEABClCAAhSgwGwSYCg6m54Gx0IBClCAAu9pAYai7+nHv9/fPEPR/f4R8wYpQAEKUIACFKBAUQkwFC2qx8XBUoACFKDA/izAUHR/frq8N4aifAcoQAEKUIACFKAABWaTAEPR2fQ0OBYKUIACFHhPCzAUfU8//v3+5hmK7vePmDdIAQpQgAIUoAAFikqAoWhRPS4OlgIUoAAF9mcBhqL789PlvTEU5TtAAQpQgAIUoAAFKDCbBBiKzqanwbFQgAIUoMB7WuCiWxphWdZ72oA3v/8KiFD0tk827783yDujAAUoQAEKUIACFCgqAYaiRfW4OFgKUIACFKAABShAAQpQgAIUoAAFKEABClCgUAGGooUK8ngKUIACFKAABShAAQpQgAIUoAAFKEABClCgqAQYihbV4+JgKUABClCAAhSgAAUoQAEKUIACFKAABShAgUIFGIoWKsjjKUABClCAAhSgAAUoQAEKUIACFKAABShAgaISYChaVI+Lg6UABShAAQpQgAIUoAAFKEABClCAAhSgAAUKFWAoWqggj6cABShAAQpQgAIUoAAFKEABClCAAhSgAAWKSoChaFE9Lg6WAhSgAAUoQAEKUIACFKAABShAAQpQgAIUKFSAoWihgjyeAhSgAAUoQAEKUIACFKAABShAAQpQgAIUKCoBhqJF9bg4WApQgAIUoAAFKEABClCAAhSgAAUoQAEKUKBQAYaihQryeApQgAIUoAAFKEABClCAAhSgAAUoQAEKUKCoBBiKFtXj4mApQAEKUIACFKAABShAAQpQgAIUoAAFKECBQgUYihYqyOMpQAEKUIACFKAABShAAQpQgAIUoAAFKECBohJgKFpUj4uDpQAFKEABClCAAhSgAAUoQAEKUIACFKAABQoVYChaqCCPpwAFKEABClCAAhSgAAUoQAEKUIACFKAABYpKgKFoUT0uDpYCFKAABShAAQpQgAIUoAAFKEABClCAAhQoVIChaKGCPJ4CFKAABShAAQpQgAIUoAAFKEABClCAAhQoKgGGokX1uDhYClCAAhSgAAUoQAEKUIACFKAABShAAQpQoFABhqKFCvJ4ClCAAhSgAAUoQAEKUIACFKAABShAAQpQoKgEGIoW1ePiYClAAQpQgAIUoAAFKEABClCAAhSgAAUoQIFCBRiKFirI4ylAAQpQgAIUoAAFKEABClCAAhSgAAUoQIGiEmAoWlSPi4OlAAUoQAEKUIACFKAABShAAQpQgAIUoAAFChVgKFqoII+nAAUoQAEKUIACFKAABShAAQpQgAIUoAAFikqAoWhRPS4OlgIUoAAFKEABClCAAhSgAAUoQAEKUIACFChUgKFooYI8ngIUoAAFKEABClCAAhSgAAUoQAEKUIACFCgqAYaiRfW4OFgKUIACFKAABShAAQpQgAIUoAAFKEABClCgUAGGooUK8ngKUIACFKAABShAAQpQgAIUoAAFKEABClCgqAQYihbV4+JgKUABClCAAhSgAAUoQAEKUIACFKAABShAgUIFGIoWKsjjKUABClCAAhSgAAUoQAEKUIACFKAABShAgaISYChaVI+Lg6UABShAAQpQgAIUoAAFKEABClCAAhSgAAUKFWAoWqggj6cABShAAQpQgAIUoAAFKEABClCAAhSgAAWKSoChaFE9Lg6WAhSgAAUoQAEKUIACFKAABShAAQpQgAIUKFSAoWihgjyeAhSgAAUoQAEKUIACFKAABShAAQpQgAIUKCoBhqJF9bg4WApQgAIUoAAFKEABClCAAhSgAAUoQAEKUKBQAYaihQryeApQgAIUoAAFKEABClCAAhSgAAUoQAEKUKCoBBiKFtXj4mApQAEKUIACFKAABShAAQpQgAIUoAAFKECBQgUYihYqyOMpQAEKUIACFKAABShAAQpQgAIUoAAFKECBohJgKFpUj4uDpQAFKEABClCAAhSgAAUoQAEKUIACFKAABQoVYChaqCCPpwAFKEABClCAAhSgAAUoQAEKUIACFKAABYpKgKFoUT0uDpYCFKAABShAAQpQgAIUoAAFKEABClCAAhQoVIChaKGCPJ4CFKAABShAAQpQgAIUoAAFKEABClCAAhQoKgGlsmGRXVQj5mApQAEKUIACFKAABShAAQpQgAIUoAAFKEABChQgwFC0ADweSgEKUIACFKAABShAAQpQgAIUoAAFKEABChSfAEPR4ntmHDEFKEABClCAAhSgAAUoQAEKUIACFKAABShQgABD0QLweCgFKEABClCAAhSgAAUoQAEKUIACFKAABShQfAIMRYvvmXHEFKAABShAAQpQgAIUoAAFKEABClCAAhSgQAECDEULwOOhFKAABShAAQpQgAIUoAAFKEABClCAAhSgQPEJMBQtvmfGEVOAAhSgAAUoQAEKUIACFKAABShAAQpQgAIFCDAULQCPh1KAAhSgAAUoQAEKUIACFKAABShAAQpQgALFJ8BQtPieGUdMAQpQgAIUoAAFKEABClCAAhSgAAUoQAEKFCDAULQAPB5KAQpQgAIUoAAFKEABClCAAhSgAAUoQAEKFJ8AQ9Hie2YcMQUoQAEKUIACFKAABShAAQpQgAIUoAAFKFCAAEPRAvB4KAUoQAEKUIACFKAABShAAQpQgAIUoAAFKFB8AgxFi++ZccQUoAAFKEABClCAAhSgAAUoQAEKUIACFKBAAQIMRQvA46EUoAAFKEABClCAAhSgAAUoQAEKUIACFKBA8QkwFC2+Z8YRU4ACFKAABShAAQpQgAIUoAAFKEABClCAAgUIMBQtAI+HUoACFKAABShAAQpQgAIUoAAFKEABClCAAsUnwFC0+J4ZR0wBClCAAhSgAAUoQAEKUIACFKAABShAAQoUIMBQtAA8HkoBClCAAhSgAAUoQAEKUIACFKAABShAAQoUnwBD0eJ7ZhwxBShAAQpQgAIUoAAFKEABClCAAhSgAAUoUIAAQ9EC8HgoBShAAQpQgAIUoAAFKEABClCAAhSgAAUoUHwCDEWL75lxxBSgAAUoQAEKUIACFKAABShAAQpQgAIUoEABAgxFC8DjoRSgAAUoQAEKUIACFKAABShAAQpQgAIUoEDxCTAULb5nxhFTgAIUoAAFKEABClCAAhSgAAUoQAEKUIACBQgwFC0Aj4dSgAIUoAAFKEABClCAAhSgAAUoQAEKUIACxSfAULT4nhlHTAEKUIACFKAABShAAQpQgAIUoAAFKEABChQgwFC0ADweSgEKUIACFKAABShAAQpQgAIUoAAFKEABChSfAEPR4ntmHDEFKEABClCAAhSgAAUoQAEKUIACFKAABShQgABD0QLweCgFKEABClCAAhSgAAUoQAEKUIACFKAABShQfAIMRffSM1NcpdD9jdDctVDdVVA0LxTFDcCGbSVgmWFYyV4YiXYY0WbASuylkU18mcCcc6F6qqG4SmAluxFuvq3gMQmH0gWXyvPYVhyDO36a0zm9lUdD9dRCc1ci1vUYjOiunI4bbydF88NXd0b2o2jrXVM+Fw+kAAUoQAEKUIACFKAABShAAQpQgAIUKD4BhqIz+MxUVxB66Wq4S1dBc1fnfiXbRirWhNTgW0iGNgK2mfux07inf865cJeudAJM28TA1usAO1XQFUQoWrb4c845zQQGtv0wp/MFGj4EvWSp3DfR9zJiXY/kdNx4Ow0fg/i8f/N3Jj6XosMdPACqXjbp9ZKDG2GleifdjztQgAIUoAAFKEABClCAAhSgAAUoQAEK7FsBhqIz4C/CUE/l0XCXrYWiaAVdwTIiSPS9gET/S4WHo6oHLl8jFCg5jckVWARP+aHZfWPdT8FKdOV0rNjJTPaMCQmnGorqJSsRaDhXXttMhTC4/SdQcruNMePNNRS1AQQbL4bL15DTPUd234VUZEtO+3InClCAAhSgAAUoQAEKUIACFKAABShAgX0nwFB0Gu1tKPBUrIev6lgoqj6NZxYBYz9inQ/BiO6Y8nmDCy+X08/31hbveQbi1/BtqqEoVA/Kl1wFKKo8XWjXLTATbTndiliqAHKpAmdTXaUIzv949u8D228Ycx7bjELVy1G68DM5XUPsxFA0ZyruSAEKUIACFKAABShAAQpQgAIUoAAF9qkAQ9Fp4hfrVPrnnAM9sHCPZxRTxs1kL+xUPyw5FV2BqnllACfXGk2HfhOdJNH7PGLdTwKw8hu5CBWXXp3fMQXtbSPc8nsY0e0jzjJZKOopPxyukmXj1rJq3gYoqkueTxoa4XFHmOh/GanwJvmZu3QN/HPOlM75bCLgNI0BlC64JHuYsLeM0NBpFB2+mhOyfw+33AEjujOfy3BfClCAAhSgAAUoQAEKUIACFKAABShAgX0gwFB0GtBVvRIl8y6EqpeOezYrNYDk4FtIhbfASHRAgZiYPc6muOT0dj24Uq5jqahD1Y3D905FtiPSejdgG3mMXoHLNy+P/Qvb1TLCsFJ92ZOo7gqoWols2hSod6bB21YSkd2/l3+2rARsI4KyJVcWdmEA0c6Hkex/RZ7H33Ae3CUr8j5nuOVOWGZkRCjav/WHIxpg6SUrEGg4z7kXI4aBHT8ufImDvEfKAyhAAQpQgAIUoAAFKEABClCAAhSgAAXyFWAomq/YqP1VdzVKGj8GVfOPOZMIQ2PdTyMVelt2mc9rUz0QVZPeqiOhKE515PDNiLVAVCbmF4yOHYHiKoOiefIa2kQ7W8mecUPB4eHhRMca0SZE2v+cbcI01QGJcDLU/OtsIOutORm6b8HI06nqiMZXZrxz2Oc2jHgrYp2PQPVU7zEUDcw5F3q6EZWoThXHcKMABShAAQpQgAIUoAAFKEABClCAAhSY/QIMRQt4RqKhUqDxYmh6cMxZRHMk0Zio8NCyFIE574fL3zjmGqnwNoRb/zBx5ekk9+YuOwT+utMLEBh5qFib0zYGx5xPBJPeisP3eJ1keBOirfdCcY20VLUAbDsB2xpbFavp5TBT/SPOa5sxQC5LMPGWa6Ml1VM7YSiqKDpKl1yVnc4f2nUzzETHtFnyRBSgAAUoQAEKUIACFKAABShAAQpQgAIzJ8BQdMq2KoKNF0HzzR0ZytkGoq33TWsXctHAyV+9AZ7K9WNGG+95FvGep6d0F1OdWj7RxSYKRd2la+U6oWITU+hdvnr5Z9u2kIpsk1PSxX0Mn6C3KhIAACAASURBVG4vPhfrtJY0fgK2GUJ4910jpq47ge5piPc8J6tx8+lEPx2hqFjiILMMgJnoRGjXTVN6BjyIAhSgAAUoQAEKUIACFKAABShAAQpQYO8LMBSdorm36nh4q44eE4iGW26HGds9xbPu+TBPxVEjGvs4e9sINf0WZrw572v6Gz4IdzqsjPU8h0Tf83mfY3jzpolC0eEn9clw9whn5GYCA9t+OO41FVUEoh+F5qmRnxtRsVzArfLPIogONn4ie1wyvAWxtj/CnqRCNHPAdISigYYPQs/YdT6KRP9LedvxAApQgAIUoAAFKEABClCAAhSgAAUoQIF9I8BQdAruql6F4MJLoCja0NG2jfBup9u6qOwct0mSaIxkm+OHgIoOe6LO81YyuybpeFPRzUQXxPTtfDvSjwhFpxLsjepoP1koKlZVLV30+exyAxOFoqMDUds2EG6+DWa8LWvnrjgc/uqTkCkRNeMdCLf+ftyO9IrqgyuwGErGV/PDX7Mhe65o+/0jnoloEmVEd2DC6fOqB2WLr5RT50W16+C2H8O2olN4k3gIBShAAQpQgAIUoAAFKEABClCAAhSgwL4QYCg6BfXhYWLm8Fj3M0j0PiP/OjpMy+6zh+CxZN7H4PLPH3c0IhA0YplKUAUljReN6SQf7fgLkgOv5XU3491HXicYtfPA9p/ANkITnsLlmy+bUmU2sU6omHZupXqzX1P1MgTmXgDNXSm/JgJR0aHeiO4ac15XyVKIZkeKqsvPrNSgXGPVSgxvnAQE518CzVub862Jpk/hlt9OGIq6y9bCX3emPJ+zFuo9OZ+bO1KAAhSgAAUoQAEKUIACFKAABShAAQrsewGGonk+A9VTg9IFl444yllTUlRqOh3mZzYUBVR3pQz6RKViZhOd7gd3/CyvLvfTGYqmorsglg5Q9uDprz8P7uCKEXvYZhyR1rthxJqgeech0HAeVFfACTmtJKKtd40biGZOonnqEJh3AVTNP+yYe2XFbmYrX/61vJ5yov9VxDofmjAU9defA3fwQHnOZGgjIq1/zGtN07wGw50pQAEKUIACFKAABShAAQpQgAIUoAAFpl2AoWiepL7a0+EpP2TEUSIMHF7JONOhqLi4r+YkeCpGNl4SVZJGeGvud6TowERT9nM/CxTYsOUU/4k3uY7noivGvZ5tm4h1Pgpf9QlQNK88iWVGnQrRWNuEgaOqV8BM9UHTK+T6o6qrVB4b63gYiYFXsoPxlK8bOTDND9+w9WDFtTObbSeRHNwI2MaEoajqCiIw72PQ3BXysETvC4h1P56HGHelAAUoQAEKUIACFKAABShAAQpQgAIU2JcCDEXz0Vc0Zy3JdHAnDhWhXbj5lhFn2RuhqKIFULrosyOqRZOhdxFtu3fyO1J0qO5y0d998n2nsIeV7Bmzdqq3egO86QZLE50y3vM0vFXHQVS9iuUAdP8i6KUHILTzZthWbORhigulS64Uc+aRCm+CqO4MNHwAZrwd0fY/73HUw5+PCGQHtnx/3P0nXFNUVAOLat3Gi7PvQqTtT0iF3p6CFg+hAAUoQAEKUIACFKAABShAAQpQYLYL+AMlKCktR19PJ1LJPReG6W43KqpqER7sRzQSHnFrtfXzYKRS6O3uGPeWGxctg+ZyobO1WR4rrlvb0Dhm38zns91tNo+PoWgeT2f0mpji0Ej7g0gNvr7XQ1FxwdHT0UW15sBW0c3dmcY/3qa6q+W6npnp5nncfs67ysZPTb/KBqOi0VHpYhHgumEme4fWCzUTSIbegqf8MLlmaqj5NnjKDkYqtAn++vdDDyyW14z3PAsRmA7f3KVr4J9zlvySZUQwuP0nUFSP04FeNLTaw6b5GhFsvEjuMVGzJ/HZnkJR8bkeXIVA/fvT54ljcMfPx4a3OatxRwpQYLSA78BTceG8bbjj4e0Y9WMRYlGAAhSgAAUoQAEKUIACFJgxgdWHHT3m3G6PB5rmQiwaGfNZZ2sTOtta5NdFIDp3wRLUzJmHXVvfkSGqz1+Cypo6+bn4ejKRwEBfFxLxGNqad8qvL1y2Uv5eVlEDca32lp3yc39JUB4zetv05ssY7B/q0TJjGPvxiRmK5vFwRRWjt+qYoSNsG/3brgOsxIiz7I1KUfmNVrISgYZzR1w71PRrmPHWCe/KW3MKvBWjppPnYZDrroM7b4SV7JK7e6tPhLfySPnnaNfj8NecJP8sAknhF5hzlgw+rVRf9vQu/yKUzLvA2c9KYXDnz7Od5WUX+4Wfgeaulp8nep9HrPuJXIcGl69RNqsSm5imP7jtf8c9drJQ1LaB0gVDTZxEcCvuo+i2slU47zgfnn34JXSO88Mu9/wTcN6qZjzw4HZM3EZrKnetwu1zQ/OVoaGsAnUL6lBXWYNydyseveM5aCd/Akd03oc7t1bg9HNXI/TYw3iuKzXOhepw3IXrEHr4fmyrPAkbqt7AX57vxp5/bjeV8fKYPQrMPwFXnAL85aYn4fxXuvhv81W44IPVeP6m54CTz8XxvmY8//zr2NoVhyl3cN6BYFkdGhbMR+OcOtQNPI+b/yoay9Vhw0WnoWHrn3Hb80P/NuT7FMrXnIMLa1/Fzx7LNKsbeYbaI87C2raH8WjTeO8WMNnx+Y6H+1OAAhSgAAUoQAEKUGAmBESgNl5wJgK87e++MaZacSbGMFPnPPToDejtasfOLe+MewlRWRksq8DG116YliFUVov/fbIkr3O17tomKz+Xrz4UZRVVY44VAeeceQvHfL2rvUXel7jmkpVrx72meIY+fyAbki5Y6oSnrz3/5KQVq3ndxHtwZ4aieTz0QMMHoZcsyx5hxNsQbho5dV7+z3xPrQzLRm9i7cpE/0vjXjH37vNDhyuaH2VLvjjifNHOh5HsH1pPc/TFfHVnwVO2Rn7ZiLUg0feCaPGeh8L4uyqaG/66s7Jrhg6KrvKJTogxli66QlaJiorOcPOtKF30D/Ike6rSFEMKLvw0XB7nJynJwXcQbb9P/lkPrkag/mznHLbpVGgag+MOTC9ZAZesOFWzn2uuQPprInBNIhnaNOZYI7oDZrJ7xHPsF1W4owJwd8X6bMgrK2R33Viw5d4/QQArTjsbG+aE8caDo4LHslX40AdXI/To3XhoTGjUiNMvORGL8hpwUzo0U7HitItwXGUMyVgSZlUZou8+heff7UD3QBxJE1iYCUXfHETw/7d3/99R13e+wJ/z/UtmEhJCIAmBhIAgCIrFxsaCKCyIWhDUla7VnnXrbrfb3T3dc3+4f0L3nnP3fjvbe++2t626bLEqCkURhEJFo1QK8lX5EhISEvKNJJPM96/3vN6Tz2RmMpPMhAFHfX7O6WmYfD7vz/vz+Ay25+nr/X4tfBBb19TCe+4A9qQHnrNW4fnvlOB9CeMM5Wh6fBPqeuS8IJZu24L7ZaeIpKPt4CvY35HXpL+iJ0/n/WkULnz8xh60z9uM7feVZfHpwLtvDKBJhaLybqyoWdyE1cuiOLb7KNqDEnquQ13EDRjKgJ5PcPh0J3oHPer9qzAyy9hDn+zGq2fk73y2Z9C+ZzmEmuYFeHT7neje/TY+dcmjyJgr0fvGHvXn1FA09Xdf0S8GH4sCFKAABShAAQpQ4EsooFU2nv1TS2L2sux60bJ74fO6cfFs9pygmB+3dEYFFi//Bq61X0pUVKbPV4LIYMCXNTSdzvNlqhTNNk40Ek4EstrS94pZc9TpEubK0XW1VVWPOkrLcaOvGzOrauAa7Edn26XEsNqSewk9JQi9cCaeHy1evkqFoudOfASjyaw85PfJ73o6z8hrAIaieXwLnPV/k2iuI5cFXKfg6903YYTbFYrKjUsX/Bh6oyMxB//Qcfj7xxsHpU8uORT13/gA8h/tkGZIskWATpf7XqMhTytiEa8aoqzxJ9AZLOpnLRRNvp9v4AMER06jbMGP1DmThaLy++RqUfmzp/tNhH1X4Zz/YqJDvdYpPtNr1BkdKGv4O0ynNbx/6BMER85MGYoa7fPhmPvd+O1jUQxf+i95fKOK6VQrGtc9jpXuI+Oho7kOG59eC+fp3XhdBVC5HvGgCjmHj5nPTw5F5c7mWavwWBMmVLTWrH4GG3EUvzo6ViFtno+Nm+bgzN5j6I6XI44dpbhn2xbMPs5QdPI3GX8fMxLBY47vfdJK0aTq0QzDpb9rqTCVMP7GO6/icPz/Q8SPbJ9PMsVcKj3NDQ9ic9U5vHlsABGGojm+cJ5GAQpQgAIUoAAFKFBMAtmqKRuXrFD7YJ764/uqGlEqICVgk8M1dCMRlmqViq2fnVYVj9qfpcJRC+7kHv3Xr6k/V9fVo7quQS0nlyP5PPmz3Ff2xTRbrOp+2rjJFa2yhLzzyoWUvTXlvnULFqvl4/J72ZNTlp1PtlRc5uX3elDijBdsDPb3ovXz0+pn2b9TQkbt/vKZhMXL7v2WChnT9/tMviYSCas5ZDvk2WWeyQGlFtBK1a58LoHpqCu+8m1W9Vw1z4HebjWn9OeXUHRO7XxVUSrvpu3iWXXdPU0PqnPlHWrPk/zuiul7+GWbC0PRPN5Y6cJ/gl5vTlzh6z+CwNDHE0a4naGoo+57MNrG95YIjXwGz1hFZaZHyxaKSkd1R/2LKc+XC427c4faD1SOCaFo8IaqCpWu8FKROXLlfwN6U86hqPqHVc1WmB2L1fgSokr1ptFWO/ZnP0ba/y0RyqbPN9t7yOW5PN27EQndyCEUHV/mL+MOX/xpLsMXyTnTqRQcr8DL/hCFCUUlzNpsb8HLxwYm8arBQ8+uwtDeeFXfhHAt5UqGorl98XIMRdXS+HtRntugE85KrthNeW9aGH/5BG7U1qD30Hs4LxWceYX08XedXiWcmMTwCezcNYKmDJXObQePAOsnq4COV8nGq0p5UIACFKAABShAAQpQ4IsX0Kop04NJmdnd31yjKkXld1Jh6Bl1qapGuWbh0rvhGryhAkRtDC08lFBTwkgtYNTCOAkSZ1ZVq+BOu58EpHPrF6UEj1JpKWFocoWnBIaO0jK0XzyvglC5R1nFTJw5/qFaBq7NQbunVF1qS84/OfpeRmgt4NSeS5uLdl/t98nzWHrPN+H1jE66HF/um2soqs1XQk0JMCWwlCX08rkYyr2dZRUqIO5o/RzhUBALlsSXymvVnppX+kNqY0nAKvuWzphZpcaerHL2i/9GfnlmwFA0j3c1447/nHJ2tqXqtzMUTV/SL5Wbnq7Xsj5VtlA0pWlQNIiw92rWdk0SwuoNNnWPSUPRQB8M5pkoqXsWgaETCAx+AKlGzbVSVMaXak/n/L9K3C/5waTLfHAk/m9OMh56C0y2eRN+ZavaAL3JqT4PuVsRdH2ack40PIpIoGfKRktykaXi27BVfltdP1Xlax5ftS/41HxDzfTp5nC9qiqc+G5yfXAtULMtfgTff8CX2MeSoWiugpOdNx6Kvn5+BJGUatts15WjedsG2I+/hoMd0aSTJlluni1UDfgw1HUMbx7phGXhw3hqjQ3nD36GGc33o7LrCF472p3XfrHynXgERxJ7iqrK0UWt2LnrHIbz5uLy+bzJeAEFKEABClCAAhSgwC0X0ILA9GpKCf+kelI+n1u/ECazVVUbaoeElNIASD7TAj0J26SScfmqB1RgKoeEpnJuJBxWP0tlphamamOlV6ret/rPUqpHMy2D1z6TZkTSpCh5PjKuNqfJloprYW3y/pqTzUUqUevvWJoIYjO9HAljyypm5fzetD1btepaLcjU/luC5tLyCjWe7B8qzy1haXKTJW3ZvdZkSa6VLQHkSN8rVsJaLUjOeZI8MaMAQ9E8vhgTQtHedycEajLc7Q1Fn4LJsTDxFCHPFXi6fpv1qbKFosnd3EPuS/B0v5F1jOT9T6cKRZWHuRKxkEt1hs83FJXrjSUL4ah9KmU+EoZKKJrvEd+H9e8lblWXenr2ITRyKuMw6e9xpP0XMNnHNkbW6aE3z4SldEVieX7I0w5P1858p1SE5+cQak4663yvz3y+YeHDeHF+K/7PoatZ7laJ5qc3YYVzvHqVoWghvk7x91F5YxDmMgMuHzqAo13+yQdW+7qW4sOXfo/WlBC1Es3bVyOy700ck8rK2mY8v8qFt3efQ/z/XskxWWWqFYs3bFP73V44egiH25K7PE5RDXo1HoRmD0XbUbNpC+ov7cQ7l6OoatqKzeZj+IW2DUMhKDkGBShAAQpQgAIUoAAFboNAtiZLUj3Zc+0qRkeGVAVjpiXuUql5oiXeuFiCTAlF5ZDKRp9nFLYSp1rGLddLuGc0mdTS70yH1jRICzuTl6dnm6OMo3VozzRHqXSVJfTacvj0+8q4ZostZc/U9GukCtPncasxJCiW5ezJe3kmjylBrOzhmc8he4RKB3ktnNYqRMVfQmkJbBctvUf9LO9AAldZdn/5/KkJ3eNl7vI7zU5zE1uvezRhn23pfz7z5rncUzSv70DZov8EnS6+X4Yc3v7DCA4dmzDG7QxFHXXPJZaTy0SmCgtzCkW97fD2vJPRRvYbLal9OtH5PZdQNHmgfENRg2U27NXfSdxPG0s60vsGjow1lcq9UZS1ohnWyjXxYWIxuNr+NdHVPv2B09+j68rPUNbww0QzqfTzPd1vIeT+PK/vVHGenEOoeVNLp9OXH6fdz2CCzRCBb85q/HDVwHhFnzRR2rAKoy3x5dTxKlH5t3cMRQv7PdJCyr14x7cCW9fMQ+TK+9hz5CpGU240RSgJoO3gbvSu0vZx1aNxw7NY4zs0vv+rjFfbjL/c2Ahv8h6mhlLUL12JppW1cBrdOPPWXhwbTK5ATXtiGaM5iD2vHU8KW+PnNK57Dg+49yW2YUiuFHWufQ7rIwfwq6O96rxVfUdwYdHa7Mvuk27Lhl2F/dZxNApQgAIUoAAFKECB6QtkarKUPFq2ZkUSEOoNxsQSbgnkBvuvq07uUi1qsdrUzxIiat3dtSXtk4VyEg5KI6HkRkDpVaDpT5tpmbtWKZppWwDtenn25IZFma6Re8vSdekQP1WVqFZ5OtXSebm/hJeyr6hW6SoBpjRYkv0/ZesACUdtJQ7loI2rzTv5meTZq2rq1K+0qlAJQeWwlzhVmCqBtBZuy9y0IHv63xpeKQKsFM3je1Da8CPoTaWJKwJDf4Kvf+K+FrczFJXO7nrTeHvtbPucapPOJRTNgwSjV3+JSKBPXZKp0VL6WLmGotI8yjpzNaSCFbrxzvHp40WCgwgMfoSg5xIQmbyazWCphqPuu9CN7QsbdF+At/vNrI+b/h6l+7xj7nYYrdUTrvEPfgz/wJF86L7gc6cOtLJPcKp9RXMIVQEYzFaYHWWoKavHiofuwMyADxGDDRZjBN7Pj+Dlc+V45skKtPzyKDpRinu2bMH9OIGdu89h2FCHjdubgQvtmLHCGu9uDu4pWpgvVVrlpq0GqzetxTJzFw7v/QMuuNPuMqcZf7nOgIM7T2HmlomNrKRSc1XfLrzeUY9nnmzEhbT9OFUl53zAO+qG2TCIYyejWLGyBL3nzuH4YB22bmxE7+EdeKctWygqYet2LJaKzwnnlKLp6S2oOf0a3rwQ/+dDvPHSKVWBrIL1Ra14aW8vFksTrpOvYH9b6vPZlj6G7889i58fuIqcdhIozEvgKBSgAAUoQAEKUIACFMhZIFuTJW2ATKGoFkImh3MSkobDYbXvp4RuEm6Wz6xSwWl6NeRkjY8yVW9q+4dmC/MyzSfTXqXpKPLs1zvbEp3ptWuSQ1sJcrUmR5NVicrYWugry9flkDA10yFBrIwpoah2Ly2c1ppPxYNVf6KKVdvOQNv/VBtXC5HlzxKmaoGsNGkSe/lMqk2dpeVovHMFO8/n/Ddj6hMZik5tlDijpHY7TCVjy6cBhH0dcHf+x4QRsoWi2SpLZQBH3bMw2uL/ZiD9cF/bibBXIp/UI74U/B9SPhzt3IHIWOOjTGNlC0WNjoWwVYxVUOZgEtPFEHJfRuDG0cTZyaHo6NWXEAlcn2hjrkBp/V+rzzPtwWmw1sAy416YnHdCpzOMXx+LwnfjA9V93j5704TKUan6DAd6EQn0xhsvxVLjC51xBszOJdDpxyp9YzGMdPwK0bFAN9MjZwpFrRXfgtFaA8TCiEaDiAZvIOS+kAiGc6Ar+lPqVj+DxxYBF/a/isNd05luDqGoVJpuuQuWoBsDPRGUL5iFofdfw8E2P4KJV1eD9S+swsDvjqN87To0Bk/gdQlEZUrmBVjfHML7J0ux9clKhqLTeU1Zr8m0nN2KmqZ1eHSZGa379+FwYjn9bDz07FqYW3Zhf5tNNTeaffwV7O8YHzweQp7Fe7gPa9CClw91joeL5gV4dHs90FML5+ABHA2swOq5rXhn3xWMjjVWarBkmmhSMG9bgqe2VaBlRwu6HUuwdctsnN75h/gyfsMCPPr9ezH8u9fR0h8fJ2U5vQS6a4N4e2cvVr7QhNGk8+Jnl6P56Q2wtEz370JBXwwHowAFKEABClCAAhSgwASByZosJZ8sVaAStl04cxwmk1k1+pHw7vynH6smR3JIRaU08dGWwWsBo9b5XM6RSkzZb9Q94lJhn9x/XuMSdb1WGZppiXp6N3sZu6p6HlxD/YmGR8lzlABQqjpljsn7hSY/k/bs2p6jWvOowf6elCZKydWfU+3FqRloS+DlfjK+dmjVoRIma82YtKBXW7Yv+4VK8Gm1l6D/+jW1VF+bmzxPsmfy82iBbHrjJjn/eucV2B1OVUmqvR/+dbh5AYaieRjaZj0MS/k3E1fEohG4Wv9lQgCXLRSNBPpViBqLxjfL1Q6DrRayT2dKCJj0+7DnCtxS0RgLpVxnm/0oLGXxjmVyxEPG/y4/ZX2qbKFoHgxZTy1t/MdEQ6Swrxth/8REzWithdFWo8aIRrwYaf2fgM6gqkJNjiUwmMerXrUbRXxdkKZWEniqQ2eAecY3YKt4ADpDxsRkysfxDfxBVZhOdmQKRRENTDn2l/oECam+dzeGD57F7JUOHN59cprNaNYCB1PDsewu2UJUPRZveBYPzQW8Vz/Em4eupC3flvJk6YDOULSw37nse3zaapuxuSmIw7uPo09Cx0kbZo0FlxI8PtoIC/rx/m/exfmkf/zNVPt4tuB98was6tuNV8+MxB9Ftkp4/HGs1CqDkx5wxqrN2F7bGq8YBtReoA8M7xurBDVh8YbtWOXaix3HhmBoeBgvNvuxRwLTsTFSQlHHMjz157Nx5q1eLH9iNs689Hv0Lt2M7feVTU46tl9pYd05GgUoQAEKUIACFKAABfIX0AK/ySo3ZVSpxJQgVKoO5ZDQrv3SeXg940vBtP0rtbG0UDR9+boEnHULFqvl43JIiNdx5fNEuCrVm9faLqnmSclHcjd5CWi1wFA7R4LDhjvuUuNKECmVkunNodLHkz1PpQGUBJFyZAoMcw2O5XqtC7yMoy1lTw5FNT8tNNUCWe09pHee15bBy7J6OSLhiHq+5O7xWpMlR2m5ej+ad/qSe+3ZteX6+X9beEW6AEPRPL4TppJFKKl9MuUKT9cuhDwXUz6Tpd+lC36ccWQJLoOjnyEaHoIOBuitc2AuWTjpEnEZKBr2IOS5rBoW6fQWGEsWwGBJ7YYWGD4BX9+BSZ/oVoaiyQ2YcmFNrrS1z3kc5tK7Ui6LBAfgv/EhgiOfQRfvi5R66C2Qyk3zjHuhH1sSn8t9A65T8Pbsyzxm0gBfv1DUhPp12/AQPsaOQ1cxo2kr1ngP4XUtqMoFV52TQ6Vo6v80qsY+qSGqFTXLV2P9fXNgHz6R1Cl8Npq3rcDokfdwZpChaM6vJK8TJ2t8NNlA8S0Z0itFpap38/cegC15z1AZRlWJ3oH2196Ft/k5NGmhqLkSzZs2YSk+w9GectTfaMH+y/F/M2treBDbH3Lg5Btv41MXYKhYia0bbDi++zMEa2uwdEkj6irKYIm04u0dZzFz2xYs64oHpNqR2nhJnnUVhj8ZwMplPuzaeRzBRHf6TtRrz+MaD9+HVeXryUQ3+7xoeTIFKEABClCAAhSgAAUocNsFtKrUU398f9J7a/uRyklaQ6RMF0jTJi2ETQ4wZQ9WOaSCVEJP2XpADtkTVEJgCYrlHPm9hKdSaSuHtrer/Kw1hJKfJRStqpmnluBrneil2VJ62HzbQb9CN2QomsfLlL0oSxf8w/gSbEAtIfd0vz5hFMe85+PLrG/bEcNo+y8QCY73dM5061sZihqs1fGKV71pyqeWKlt3187xpf56C8rqfwid0YawvweBoWMqPM6UhU4YXG+BqaQRBnMFoJ+kcjQWRtjTprY9yOX4eoWiJlQ1bcDmhhEc3HUU7Wr1hOzjuQHzPj+APRfGKvhygbupUFQP57x78VDznagKduBYSzsq190/tjw7BNgWYet3G3FBqzhkpWhObyS/k/ILRdXesAYbyufMxvKm+1Dp7oDXPAtOxyCO7TiKwNpteGS+Gd5zWrOjsWD7o3bMqOzF0TMjakl7PBR1Y+aqDVhvPo09Ld3wlS3DU0/ehdGDu3HcsRqb73egff9eHO6KV82rjvENEdzo70Xb1R70DfZiwOXAyk0rgcEIVjZE8O7OP6A9sSWDFUsffxore3Zjx3H5TpeiacsmzAy6MC9yET8/cAVOhqL5fV14NgUoQAEKUIACFKAABYpYQILOpffcj77rHYl9RyebrgSRckwVPE52ntxT25JAxkr/s1Ta+n2elCrdIib8Sk+NoWier7ek+gmYnPH9MuJH5jBSb66Es+65aS3vlqpQvdEu68Rznl1Qqh979015vsE6FwZzuTpP9uCcbE/NKQfLcII0fVIVn5OFk9EggiPnEQ2lBrjGkkbEIkFE/J3TuXXBr5E9W2V/U+3wy3L7tL1KC37TL2JAcyXuWbcO9zs68fbuFnTGt5OJH4Zy3PP4JixzfYg9R69iNJdOM6oy8C50pDXUyf5o87HxhXsx/MZuXJi3AVsXiRSOxQAAEKxJREFU+XC85RjO9/jV3pPmeQ/i2fUOXHjnEI6Zm/Bis0dV9Kn2XgxFb8E3JtdQVALGbWhyBDE62IvhIOCcUw+c24t3L7sR9IXgXP4Ytq9w472WENY0Awd3tKAzPdieokGWbekj+P79sxAebsXhAy1oTW/0lEFAVZA+cQdGD+7C/o6kbUfM87Hx6TWwHx9rvGQwwWZ2oGH1Bqwpc+Hy4Ai8kUqsqGjFzl2sFL0FXy4OSQEKUIACFKAABShAgdsmIM2dpKJT26Pztt2YN/rSCDAUzfNVGe31qgN58hHyXIGn67cTRtKbK2Cf852M3cqz3TY4egG+3nchVZf22RuhN02xt53sSREchLvj14hFk9OsPB+Mp3/9BAxW1CxtxvqVcxC4fCRemZdRwYq65g3YuBBobWnBx20D8KWFo4aFD+PFNbVjV0fgvfYJ9hy4NOl+pDNWbcX2FQ51TfhGUhOlDHMwz1qG9evuxjx7EG2H92J/W7yTeF6hqKEG67evRuTQqzjc8/V73bk/ca6haPqIycvn9Zi5fBO2rgiiZe97OO+Kb83Q5DqA16/fiedXS3OjsWA7UyhqKEHVvHqsXHk36sw9ON9yDMc6PDl2f7eicd0mrOg7hDfHtn7QOtyr71rfWezZdxJ9tmV4attdsAd9GO0fwkBfF7oHh+CrXo3N8yYJReV7W3acy+dz/0LxTApQgAIUoAAFKEABClCAAkUpwFB0Gq/FUfd9GG3VKVd6ru9BaPT8hNFiMcDkWACzcymM9gbojfFNjZOPaMgFCVal2jMSSEprdAaYHHfC7FysOtPrDNa0K6UDfCu8fe8iFs6hfGoaz8pLvqIChlLcs2kTFvtO4WjLRXT7olM+qMExH81r70ND8BT2HLqE4VyqRqcc9SZPmKpSNNHkR+6TW1h7kzP6ClxegFC0qwYPbWlEx76jaE0k7aVYumkD1lSbMfDxXrx+fnxLhuTl8zWrt2DjLB+6uy7i5Ll29Lmn/m4WEn1GYvl8vJHT+GHC4k3b8VB1BN0f7sKeC2PBfCFvzrEoQAEKUIACFKAABShAAQpQ4LYJMBSdBrXRPh+Oud9NuTIaDcJ99deIhqT7S/ZDlmTrDCVq381YNIRoeAS5djSPXzu2rD4WVfuHZmxANI1nKuQlsgw+Ghya0iL9nuIi+7CGPK3SWqqQU+JYFKAABShAAQpQgAIUoAAFKEABClCAAhRICDAUneaXwV69WVV/Jh8ScLo7XkE0PDrNUb8al5U2/C0CwycRGPo4rwcy2urhqNuO4Yv/rPZq5UEBClCAAhSgAAUoQAEKUIACFKAABShAgVshwFB0uqoGK0rnvwC9sXRiMNq5M+8qyelOY1rX6Qww2uYBegMivuuqa3vY362aCBmsNTBYqhCL+OMVm7F4kxKDZbb6XSw8ipC3LXGuVLmqilWDHQbzTDWOwVKtKmBj4RHojA6Y7PWqaVTYf01VkMqh09thcjQAOoPqCC9BsmwR4Kh7Fq7L/wPGkgYgGkLIeyXR3Ej2WZV5RKN+dY3cW5uT3Ef2Xw17OxCLeNU99EYHDNZaNbY8D3R6RIMDKWR6c7na1iAa8SLsvjR+L0uVula2JdDmoDdVqDF0OgP08qyedtULS10fGkJEDHlQgAIUoAAFKEABClCAAhSgAAUoQAEKFL0AQ9GbeEUS0kmIp9MZU4PRaFA1S8q0x+hN3K4wl+oMcMx7HjqdCVF/Lwz2OhUeDl/+b7CUN8FSdjeCI2dgstUhhhjcnf+uPrfOXI2w5zL0ltlAxIvRa/8Bc+ly2CrXYqT957BXP45YNAxP1xsoa/x7BAY/QsjXAWfdcwi5L6jfSVf60au/VMGis+57iAQHEIuF1ZJ597XfKEfxlD1WJWhVAWjIBXfnK/G5VTQh5DoNg60G0Bnh7ngJzvkvqJ/VcvtYDDqjHaNt/1ddW1K7HWFvO3QGmwpsJcz1Xn8r4ShhZknNkyr0NJjK1RzdnS+rjvPWyocR8lyKB8SxENwdL8NetQEmx2JEZf/WsXA0FoshGroBk30BPNffUs/KgwIUoAAFKEABClCAAhSgAAUoQAEKUKC4BRiK3uT7kf0zJVjT6fQTRpJKS3//71XAl+8hDZrMpUthnflt6A0TmzNFQoPwXPstYtHM/cKz3c/kWAL7nMcxcuVf1bUSNNoqH1KhqFRa6sYuNNjrVeDpuvxfUbbwJ/D2SMh7FtBbULbgx/D27FUBoL1mG4wSlEKP0Y7/pyoy1fL5oU8QHP0MBkulqtTU6UtQUrsNvr73xhpOOeHp2qnuZq9+QlWMBof+qEJRT9cuhDwXoTOWomzBj1RgGg17VYVmDFGYbPNgq1qP4Ys/hXPeC/HQsnOHCj8lkB3teBnWyjWIhT3w9vwOMehQWv8DhH3d8PW+naCRe0X8ffD1v6eeyzLjGwi6TsDZ8LfqvUnjK53OjNIFfwdv3wEYrHNgdixSIbCErBLIuq+/hfDo5yqAjQZlrN/n+6p5PgUoQAEKUIACFKAABShAAQpQgAIUoMBtFmAoWgDweDC6dULFaHxo6RB/GUHX6ZSl4NluK82GTKV3wVK6XAWKmY5IUAJRCQrz37tUgj8JQkeu/EwNbSpZiJLap1QoKnukWmetVcvAdbEYjCUL4LryMxVMjrT/IrH03Fn/1wgOn0Bg+DiMjoVw1Dyl9hD19e1XY2qhaMjbCkftM6qhVCTQB5NjkQpFpcI07L8O/8Bhdb6l4lswO5bA138wvny+9X8hFvHEx1r4T/D17lehs23WeoQDvdBJdWnJgkQoKpWtgeFPVLA5Y+FPVEBqm/VnCLk/h3+wRY0jwXU04k8JRWWe/sGPEXSdHGceG2O04yVE/NfV5xK8Bt2fqS0C9KYZ8Ha/kQhsxUe2CbDL+KFh+PsPFeAbxSEoQAEKUIACFKAABShAAQpQgAIUoAAFbqUAQ9EC6creliU1T0zYYzR5+Fg0gkigCxF/P6JhF2LRYDxIlbDNWKqWkRssFZPOSKpPPdf35NyxPn0wg61WLV13X/stIr4u2Gu2wFTSqEJR5/wfIDj0MQLDf4Jlxqqxasx/RlnjP8J/4wMVguqMZSitfxGe7jfU/qGl8/8KIW87zM5lcHftRMTXmQhFdcYSGO31GL36EgwmJ5z1f6OCU7VvqXU23B3/rpboq+A04laVmapStGcfQiOnYLDVwVn3LEav/hr2OZvVsv7A0Ecwl62EffbGpFD0tJpbcigqwbLRMgfurt9Ab5wBR91fIDh6QQWvUmka9l2DvXoLEPWrZe9yrQSp/htH4Zz/PAKDn6hGUbK1gLPhh/B274lvNcBQtEB/YzgMBShAAQpQgAIUoAAFKEABClCAAhT44gQYihbS3mBV+06md6UvxC1k701//xH4JZi8yQEt5ffDUn6fGiXs64TZuQRDF3+KkjmPqxBTKh71RqdaTi+d4GUvUNvsR1S1p8FUofbm9FzfjZLqJ6A3larl6rbK1TA5l8N99Zdw1v9A7SkqFa1SoSn3kDBR9vv09x9EyHMVzrq/UPePxSLQ6c2qulNvKodj7p8jEhhUv9ObyxAa/VwtgbdVbYTJcYfav1NnLFchq+vyv8AxtmephLaJUPTaTjVXeR69rVY9jzSRigQGVHgqDbLkfmIqgaxa3m+wIxLsg/vaqzA77oR9zmOIBPvVXqMyf3f3LthnP6K2MvB0vw69pUqNM9L2b6qpVokax51SiXqTr4mXU4ACFKAABShAAQpQgAIUoAAFKEABCtwiAYaitwBWgkVr5YMwWqsLMHoMAddZBAY/UE2HbvrQW2Atb0LA9Sli0QDsVY+o7vOjHb+SPkXxJfuxqKpklaX80kVeQlgVklpmq+7zkUCv2qdTPpMxpAu87Akq50O6vBusic/lMzlPmirpDTb1uVTIyvlG21wgJl3pu+Jd7nVGFU7K0nmDpUb9twSO2qE3V0KHGCKh4cTcDEYnonKt3Bc66GROEa+qRDVaqhFwnVT7f5bM3Q7/wFEER06ra9Xy/FhEBalG6TIfCyDs60oEzjKPeGd7DyKB+DJ6nd4G6HTx7vZjz6uNI+erkFd+x4MCFKAABShAAQpQgAIUoAAFKEABClCgqAUYit7C1yPdzc1ld6t9O3X61A71U902GvEh5DqDwMiniAbHg8Gprpvy92PLxE2ORhV+SnWkr+9QYr/QKa//kpxgsNbBVvWwqmyVhlJB9+X4HqYShPKgAAUoQAEKUIACFKAABShAAQpQgAIU+FoLMBS9Ha9fb1H7WBrs82GwzILeVAG90ZZozBSLBBCNeFSX+migVy1Pl07pUhXJgwIUoAAFKEABClCAAhSgAAUoQAEKUIACFCisAEPRwnpyNApQgAIUoAAFKEABClCAAhSgAAUoQAEKUKDIBRiKFvkL4vQoQAEKUIACFKAABShAAQpQgAIUoAAFKECBwgowFC2sJ0ejAAUoQAEKUIACFKAABShAAQpQgAIUoAAFilyAoWiRvyBOjwIUoAAFKEABClCAAhSgAAUoQAEKUIACFCisAEPRwnpyNApQgAIUoAAFKEABClCAAhSgAAUoQAEKUKDIBRiKFvkL4vQoQAEKUIACFKAABShAAQpQgAIUoAAFKECBwgowFC2sJ0ejAAUoQAEKUIACFKAABShAAQpQgAIUoAAFilyAoWiRvyBOjwIUoAAFKEABClCAAhSgAAUoQAEKUIACFCisAEPRwnpyNApQgAIUoAAFKEABClCAAhSgAAUoQAEKUKDIBRiKFvkL4vQoQAEKUIACFKAABShAAQpQgAIUoAAFKECBwgowFC2sJ0ejAAUoQAEKUIACFKAABShAAQpQgAIUoAAFilyAoWiRvyBOjwIUoAAFKEABClCAAhSgAAUoQAEKUIACFCisAEPRwnpyNApQgAIUoAAFKEABClCAAhSgAAUoQAEKUKDIBRiKFvkL4vQoQAEKUIACFKAABShAAQpQgAIUoAAFKECBwgowFC2sJ0ejAAUoQAEKUIACFKAABShAAQpQgAIUoAAFilyAoWiRvyBOjwIUoAAFKEABClCAAhSgAAUoQAEKUIACFCisAEPRwnpyNApQgAIUoAAFKEABClCAAhSgAAUoQAEKUKDIBRiKFvkL4vQoQAEKUIACFKAABShAAQpQgAIUoAAFKECBwgowFC2sJ0ejAAUoQAEKUIACFKAABShAAQpQgAIUoAAFilyAoWiRvyBOjwIUoAAFKEABClCAAhSgAAUoQAEKUIACFCisAEPRwnpyNApQgAIUoAAFKEABClCAAhSgAAUoQAEKUKDIBRiKFvkL4vQoQAEKUIACFKAABShAAQpQgAIUoAAFKECBwgowFC2sJ0ejAAUoQAEKUIACFKAABShAAQpQgAIUoAAFilyAoWiRvyBOjwIUoAAFKEABClCAAhSgAAUoQAEKUIACFCisAEPRwnpyNApQgAIUoAAFKEABClCAAhSgAAUoQAEKUKDIBRiKFvkL4vQoQAEKUIACFKAABShAAQpQgAIUoAAFKECBwgowFC2sJ0ejAAUoQAEKUIACFKAABShAAQpQgAIUoAAFilyAoWiRvyBOjwIUoAAFKEABClCAAhSgAAUoQAEKUIACFCisAEPRwnpyNApQgAIUoAAFKEABClCAAhSgAAUoQAEKUKDIBRiKFvkL4vQoQAEKUIACFKAABShAAQpQgAIUoAAFKECBwgr8f1R2ZoJfSYfIAAAAAElFTkSuQmCC"/>
          <p:cNvSpPr>
            <a:spLocks noChangeAspect="1" noChangeArrowheads="1"/>
          </p:cNvSpPr>
          <p:nvPr/>
        </p:nvSpPr>
        <p:spPr bwMode="auto">
          <a:xfrm>
            <a:off x="155574" y="-144463"/>
            <a:ext cx="5722711" cy="572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29093" y="2288177"/>
            <a:ext cx="411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温馨提示：未注册学生请先注册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高校邦账号，注册后请登录并完成学生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认证；已有帐号学生请直接登录。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1763"/>
          <a:stretch/>
        </p:blipFill>
        <p:spPr>
          <a:xfrm>
            <a:off x="5020835" y="1135311"/>
            <a:ext cx="6552000" cy="36787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575" y="834180"/>
            <a:ext cx="7128000" cy="58995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61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48276">
        <p:fade/>
      </p:transition>
    </mc:Choice>
    <mc:Fallback>
      <p:transition spd="med" advTm="482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734106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已有帐号学生</a:t>
            </a:r>
            <a:endParaRPr lang="zh-CN" altLang="en-US" dirty="0"/>
          </a:p>
        </p:txBody>
      </p:sp>
      <p:sp>
        <p:nvSpPr>
          <p:cNvPr id="3" name="圆角矩形 2"/>
          <p:cNvSpPr/>
          <p:nvPr/>
        </p:nvSpPr>
        <p:spPr>
          <a:xfrm>
            <a:off x="6781669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未注册学生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786982" y="3536950"/>
            <a:ext cx="3354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已经在高校邦在线学习平台学习过课程的学生，可以使用已有帐号：学号或手机号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邮箱直接登录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34545" y="3536950"/>
            <a:ext cx="335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首次来高校邦在线学习平台，还没有帐号的学生。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10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6781669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未注册学生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510054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52735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67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352736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未注册学生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2028404" y="2384425"/>
            <a:ext cx="8715797" cy="710370"/>
            <a:chOff x="2028404" y="2384425"/>
            <a:chExt cx="8715797" cy="710370"/>
          </a:xfrm>
        </p:grpSpPr>
        <p:sp>
          <p:nvSpPr>
            <p:cNvPr id="4" name="右箭头 3"/>
            <p:cNvSpPr/>
            <p:nvPr/>
          </p:nvSpPr>
          <p:spPr>
            <a:xfrm>
              <a:off x="2028404" y="2693916"/>
              <a:ext cx="442969" cy="1266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2603068" y="2384425"/>
              <a:ext cx="1460603" cy="7103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注册</a:t>
              </a:r>
              <a:endParaRPr lang="zh-CN" altLang="en-US" dirty="0"/>
            </a:p>
          </p:txBody>
        </p:sp>
        <p:sp>
          <p:nvSpPr>
            <p:cNvPr id="7" name="右箭头 6"/>
            <p:cNvSpPr/>
            <p:nvPr/>
          </p:nvSpPr>
          <p:spPr>
            <a:xfrm>
              <a:off x="6446198" y="2693916"/>
              <a:ext cx="442969" cy="1266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7020861" y="2384425"/>
              <a:ext cx="1460603" cy="7103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学生认证</a:t>
              </a:r>
              <a:endParaRPr lang="zh-CN" altLang="en-US" dirty="0"/>
            </a:p>
          </p:txBody>
        </p:sp>
        <p:sp>
          <p:nvSpPr>
            <p:cNvPr id="9" name="右箭头 8"/>
            <p:cNvSpPr/>
            <p:nvPr/>
          </p:nvSpPr>
          <p:spPr>
            <a:xfrm>
              <a:off x="8661046" y="2676305"/>
              <a:ext cx="442969" cy="1266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9283598" y="2384425"/>
              <a:ext cx="1460603" cy="7103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课程学习</a:t>
              </a:r>
              <a:endParaRPr lang="zh-CN" altLang="en-US" dirty="0"/>
            </a:p>
          </p:txBody>
        </p:sp>
        <p:sp>
          <p:nvSpPr>
            <p:cNvPr id="11" name="右箭头 10"/>
            <p:cNvSpPr/>
            <p:nvPr/>
          </p:nvSpPr>
          <p:spPr>
            <a:xfrm>
              <a:off x="4243253" y="2693916"/>
              <a:ext cx="442969" cy="12660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4817917" y="2384425"/>
              <a:ext cx="1460603" cy="7103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登录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0587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352736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未注册学生</a:t>
            </a:r>
          </a:p>
        </p:txBody>
      </p:sp>
      <p:sp>
        <p:nvSpPr>
          <p:cNvPr id="4" name="右箭头 3"/>
          <p:cNvSpPr/>
          <p:nvPr/>
        </p:nvSpPr>
        <p:spPr>
          <a:xfrm>
            <a:off x="2028404" y="2693916"/>
            <a:ext cx="442969" cy="12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603068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注册</a:t>
            </a:r>
            <a:endParaRPr lang="zh-CN" altLang="en-US" dirty="0"/>
          </a:p>
        </p:txBody>
      </p:sp>
      <p:sp>
        <p:nvSpPr>
          <p:cNvPr id="7" name="右箭头 6"/>
          <p:cNvSpPr/>
          <p:nvPr/>
        </p:nvSpPr>
        <p:spPr>
          <a:xfrm>
            <a:off x="6446198" y="2693916"/>
            <a:ext cx="442969" cy="12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020861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学生认证</a:t>
            </a:r>
            <a:endParaRPr lang="zh-CN" altLang="en-US" dirty="0"/>
          </a:p>
        </p:txBody>
      </p:sp>
      <p:sp>
        <p:nvSpPr>
          <p:cNvPr id="9" name="右箭头 8"/>
          <p:cNvSpPr/>
          <p:nvPr/>
        </p:nvSpPr>
        <p:spPr>
          <a:xfrm>
            <a:off x="8661046" y="2676305"/>
            <a:ext cx="442969" cy="12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9283598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课程学习</a:t>
            </a:r>
            <a:endParaRPr lang="zh-CN" altLang="en-US" dirty="0"/>
          </a:p>
        </p:txBody>
      </p:sp>
      <p:sp>
        <p:nvSpPr>
          <p:cNvPr id="11" name="右箭头 10"/>
          <p:cNvSpPr/>
          <p:nvPr/>
        </p:nvSpPr>
        <p:spPr>
          <a:xfrm>
            <a:off x="4243253" y="2693916"/>
            <a:ext cx="442969" cy="12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817917" y="2384425"/>
            <a:ext cx="1460603" cy="7103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登录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9944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34963" y="144123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093" y="2316313"/>
            <a:ext cx="2290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点击登录键下方立即注册，即可跳转到注册界面。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6698" y="0"/>
            <a:ext cx="8845302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8432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4558">
        <p:fade/>
      </p:transition>
    </mc:Choice>
    <mc:Fallback>
      <p:transition spd="med" advTm="245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34963" y="144123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093" y="2316313"/>
            <a:ext cx="4110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填写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你的手机号或邮箱、密码、验证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码以及学生信息：学校、学号、姓名，点击“立即注册”，即可完成帐号注册及学生认证。*号为必填，其余可选填。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9430" y="0"/>
            <a:ext cx="844117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96225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24558">
        <p:fade/>
      </p:transition>
    </mc:Choice>
    <mc:Fallback>
      <p:transition spd="med" advTm="245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4.2|1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4.2|1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15328</TotalTime>
  <Words>788</Words>
  <Application>Microsoft Office PowerPoint</Application>
  <PresentationFormat>自定义</PresentationFormat>
  <Paragraphs>84</Paragraphs>
  <Slides>28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sks</cp:lastModifiedBy>
  <cp:revision>830</cp:revision>
  <dcterms:created xsi:type="dcterms:W3CDTF">2016-02-22T07:22:36Z</dcterms:created>
  <dcterms:modified xsi:type="dcterms:W3CDTF">2016-05-26T05:53:06Z</dcterms:modified>
</cp:coreProperties>
</file>